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tags/tag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48"/>
  </p:notesMasterIdLst>
  <p:sldIdLst>
    <p:sldId id="587" r:id="rId3"/>
    <p:sldId id="930" r:id="rId4"/>
    <p:sldId id="931" r:id="rId5"/>
    <p:sldId id="932" r:id="rId6"/>
    <p:sldId id="934" r:id="rId7"/>
    <p:sldId id="935" r:id="rId8"/>
    <p:sldId id="919" r:id="rId9"/>
    <p:sldId id="936" r:id="rId10"/>
    <p:sldId id="422" r:id="rId11"/>
    <p:sldId id="910" r:id="rId12"/>
    <p:sldId id="875" r:id="rId13"/>
    <p:sldId id="937" r:id="rId14"/>
    <p:sldId id="938" r:id="rId15"/>
    <p:sldId id="951" r:id="rId16"/>
    <p:sldId id="952" r:id="rId17"/>
    <p:sldId id="947" r:id="rId18"/>
    <p:sldId id="948" r:id="rId19"/>
    <p:sldId id="950" r:id="rId20"/>
    <p:sldId id="949" r:id="rId21"/>
    <p:sldId id="939" r:id="rId22"/>
    <p:sldId id="940" r:id="rId23"/>
    <p:sldId id="943" r:id="rId24"/>
    <p:sldId id="941" r:id="rId25"/>
    <p:sldId id="942" r:id="rId26"/>
    <p:sldId id="944" r:id="rId27"/>
    <p:sldId id="945" r:id="rId28"/>
    <p:sldId id="983" r:id="rId29"/>
    <p:sldId id="946" r:id="rId30"/>
    <p:sldId id="953" r:id="rId31"/>
    <p:sldId id="954" r:id="rId32"/>
    <p:sldId id="296" r:id="rId33"/>
    <p:sldId id="956" r:id="rId34"/>
    <p:sldId id="957" r:id="rId35"/>
    <p:sldId id="958" r:id="rId36"/>
    <p:sldId id="959" r:id="rId37"/>
    <p:sldId id="960" r:id="rId38"/>
    <p:sldId id="961" r:id="rId39"/>
    <p:sldId id="962" r:id="rId40"/>
    <p:sldId id="310" r:id="rId41"/>
    <p:sldId id="984" r:id="rId42"/>
    <p:sldId id="963" r:id="rId43"/>
    <p:sldId id="569" r:id="rId44"/>
    <p:sldId id="926" r:id="rId45"/>
    <p:sldId id="737" r:id="rId46"/>
    <p:sldId id="982" r:id="rId4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80"/>
    <a:srgbClr val="F23C00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675ABF-FA6D-4E8A-93FE-01B87E854333}" v="236" dt="2020-12-12T15:11:18.9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4" autoAdjust="0"/>
    <p:restoredTop sz="93673"/>
  </p:normalViewPr>
  <p:slideViewPr>
    <p:cSldViewPr snapToGrid="0" snapToObjects="1">
      <p:cViewPr varScale="1">
        <p:scale>
          <a:sx n="121" d="100"/>
          <a:sy n="121" d="100"/>
        </p:scale>
        <p:origin x="184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2T13:22:03.6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7696 10150 441 0,'0'2'0'0,"0"0"0"0,0-2 0 0,0 2 0 0,0 0 0 0,0-2 0 0,0 3 0 0,0-3 0 0,0 2 0 0,0 0 0 0,0-2 92 0,0 0-27 15,0 0 0-15,0 0-17 0,0 2 45 0,0-2-28 16,0 0 1-16,0 0-27 0,0 0 33 0,0 0 10 16,0 0-43-16,0 0 105 15,0 0-52-15,0 0-28 0,0 0 93 0,0 0-64 16,0 2-27-16,0 0-1 0,0 0 97 0,1-2-61 0,3 1-22 0,0 1-10 15,-1 1 94-15,1-1-62 16,1-1-31-16,0 1-1 0,-1 0 132 0,1 0-86 16,1-1-39-16,-1 2 57 0,2-3-47 0,-4 1 0 15,3 0 47-15,-1 2-52 0,1-3 1 0,3 2-44 16,-3 0 91-16,0 0-45 0,1 0-59 0,0 0-25 16,1-1 0-16,1 1 0 0,-1 0 0 0,0 0 0 15,1 0 0-15,-2 1 0 0,1 0 0 0,-1-1 0 16,3 2 0-16,-3-3 0 0,2 1 0 0,1 0 0 15,1 2 0-15,-3-2 0 16,2-1 0-16,-1 2 0 0,0-2 0 0,0 1 0 16,1 0 0-16,0 0 0 0,-4 0 0 0,4 0 0 15,-2-2 0-15,1 1 0 0,-2 1 0 0,1-1 0 16,0 4 0-16,1-3 0 0,-2 0 0 16,-1-1 0-16,3 1 0 0,-1 1 0 0,-1-2 0 0,1-1 0 15,0 1 0-15,1 2 0 0,-2-3 0 16,3 2 0-16,-1-2 0 0,0 0 0 0,2 0 0 0,-1 0 0 15,-1 1 0-15,2-1 0 16,1 2 0-16,-1-2 0 0,-1 2 0 0,4 0 0 16,-3 1 0-16,1 0 0 0,0 1 0 0,1-2 0 15,0-1 0-15,0 2 0 0,0-3 0 0,3 2 0 16,-1-2 0-16,0 0 0 0,0 0 0 0,0 0 0 16,0 0 0-16,3 0 0 0,-5 0 0 0,4 0 0 15,-4 0 0-15,4 0 0 0,-2 0 0 0,1 0 0 16,-2 0 0-16,4 0 0 15,-4 0 0-15,4 0 0 0,-1 0 0 0,1 0 0 16,-2 0 0-16,4 0 0 0,-4-2 0 0,1 2 0 16,4 0 0-16,-4 0 0 0,1 0 0 0,-1 0 0 15,2 0 0-15,1 0 0 0,-2 0 0 0,1 0 0 16,2 0 0-16,-1 0 0 0,1 0 0 0,2 0 0 16,2 0 0-16,0 0 0 0,3 0 0 0,1-3 0 15,-3 2 0-15,2-1 0 0,2 1 0 0,-2-5 0 16,3 3 0-16,-1 1 0 0,0-2 0 0,3 3 0 15,-1-1 0-15,2-2 0 0,-2 3 0 0,1-2 0 16,1 1 0-16,-2 1 0 16,0-1 0-16,2 2 0 0,-1 0 0 0,4-2 0 15,0 2 0-15,-1-2 0 0,1 2 0 0,0 0 0 16,0-3 0-16,1 2 0 0,-1 1 0 0,0-2 0 16,0 2 0-16,4 0 0 0,-3 0 0 0,-2 0 0 15,2 0 0-15,0 0 0 0,1 0 0 16,4 0 0-16,-1 0 0 0,-7 0 0 0,10 0 0 0,-9 0 0 15,9 0 0-15,-6 0 0 0,2-1 0 16,-2 1 0-16,5-2 0 0,-3 0 0 16,3 2 0-16,-5-2 0 0,2 2 0 0,-2 0 0 15,7 0 0-15,-4 0 0 0,-1 0 0 0,2 0 0 16,-1 0 0-16,-7 0 0 0,10 0 0 0,-5 0 0 16,1 0 0-16,0 0 0 0,1 0 0 0,-7 0 0 15,10 0 0-15,-3 0 0 0,-1-2 0 16,0 0 0-16,1 2 0 0,-6 0 0 0,8-1 0 0,-8 1 0 15,4 0 0-15,-3 0 0 16,2 0 0-16,-1 0 0 0,5 0 0 0,-3 0 0 16,-1 0 0-16,-4 0 0 0,9 0 0 0,-8 0 0 15,9 0 0-15,-2 0 0 0,-2 0 0 0,-1 0 0 16,-2 0 0-16,1 0 0 0,5 0 0 0,-4 0 0 16,1 0 0-16,0 0 0 0,-2 1 0 0,5-1 0 15,-4 2 0-15,2 0 0 0,0 0 0 0,4-2 0 16,-7 2 0-16,9 0 0 15,-2-2 0-15,-3 0 0 0,2 0 0 0,2 1 0 16,-5-1 0-16,8 0 0 0,-3 0 0 0,0 0 0 16,2 2 0-16,0-2 0 0,1 0 0 0,3 0 0 15,-2 0 0-15,-1 0 0 0,3 0 0 0,-2 0 0 16,1 0 0-16,3 0 0 0,0 0 0 0,-1 0 0 16,2 0 0-16,9 0 0 0,-14 0 0 15,8 0 0-15,-3 0 0 0,1 0 0 0,-1 0 0 0,2 0 0 16,-2 1 0-16,1-1 0 15,-1 3 0-15,3-1 0 0,6-2 0 0,-10 2 0 0,3 0 0 0,1-2 0 16,6 1 0-16,-5 1 0 16,0-2 0-16,1 0 0 0,-8 0 0 0,15 0 0 15,-2 0 0-15,-2 0 0 0,2 0 0 0,-3 0 0 16,-6 0 0-16,12 0 0 0,-7-2 0 0,0 1 0 16,0 1 0-16,4 0 0 0,-8-2 0 0,13 2 0 15,-7 0 0-15,1-2 0 0,0 2 0 0,1-2 0 16,-6-1 0-16,11 2 0 0,-3-1 0 0,4 1 0 15,-1-3 0-15,-2-2 0 16,-7 2 0-16,15 1 0 0,-6-3 0 0,-1 0 0 16,2 3 0-16,-1-1 0 0,-6 0 0 15,14 0 0-15,-8 1 0 0,0-1 0 0,0 2 0 0,1-2 0 16,-8 1 0-16,16 2 0 0,-2-3 0 16,-3 3 0-16,-2-3 0 0,4 2 0 0,0-1 0 0,0-3 0 15,0 2 0-15,4 0 0 0,2-3 0 16,-2 5 0-16,-3-2 0 0,3 0 0 0,0 2 0 0,-2-1 0 15,0 0 0-15,5 2 0 16,-1-1 0-16,-2 2 0 0,-1 0 0 0,1 0 0 16,2 0 0-16,-3 0 0 0,12 0 0 0,-3 0 0 15,-3 0 0-15,1 0 0 0,0 0 0 0,-7 0 0 16,15 0 0-16,-3 0 0 0,2 0 0 0,0 0 0 16,-2 0 0-16,-9 0 0 15,18 0 0-15,-9 0 0 0,2 0 0 0,-2 0 0 0,0 0 0 0,-11 0 0 16,19 0 0-16,-12 0 0 0,1 2 0 0,1-1 0 15,0 3 0-15,-14-2 0 16,11 0 0-16,5 0 0 0,-16 0 0 0,6 2 0 16,1-2 0-16,-2-2 0 0,-6 3 0 0,-1 1 0 15,-4 0 0-15,-2-2 0 0,-6 1 0 0,-7 2 0 16,0 0 0-16,2-1 0 0,-4 1 0 0,-2-1 0 16,-9 0 0-16,-4 0 0 0,-3-1 0 0,0 3 0 15,-5-2 0-15,-5 2 0 0,-2-2 0 0,-2-1 0 16,-3 3 0-16,-2-3 0 0,-1 1 0 15,-4 0 0-15,-3 0 0 0,1-1 0 16,-4 0 0-16,0 0 0 0,-2-1 0 0,-1 0 0 16,0 0 0-16,0-1 0 0,-2-1 0 0,0 0 0 15,0 0 0-15,0 0 0 0,0 0 0 0,0 0 0 16,0 0 0-16,0 0 0 0,-4 0 0 0,-6 0 0 16,-1 0 0-16,-3 0 0 0,-4 5 0 0,-4 7 0 15</inkml:trace>
  <inkml:trace contextRef="#ctx0" brushRef="#br0" timeOffset="19757.29">4005 12059 1876 0,'-3'0'0'0,"0"0"0"0,3 0 0 0,-2 0 0 0,2 0 0 0,-3 0 0 15,3 0 0-15,0 1 0 0,0 4 0 0,0 3 0 0,0 4 78 0,3-1 110 0,-1 0-81 0,4 2-35 16,-1 2 10-16,1 3-22 0,0-2 8 15,1 5-32-15,-4 0-40 0,0 0 40 0,1-1 0 16,-3 5-86-16,1-2 53 0,-2-2-10 0,0 0 43 16,0-1-232-16,0 1 113 0,0-4 26 0,0 0 43 15,0-5-327-15,-2-3 163 0,2-4 46 0,0-1-214 16,0-1 155-16,0-3 69 0,0 0 47 0,0-9-179 16,0-3 108-16,0-3 56 0,0-1-12 0,0 1 23 15,0 0 10-15,0-2 33 0,0 4 94 0,0 2-47 16,0 1-23-16,0 3-10 0,0 0 328 0,0 4-171 15,-1-3-85-15,1 3 475 16,0 2-224-16,0-2-79 0,0 0-97 0,7 1 199 16,5-2-144-16,2 0-72 0,1-1 53 0,0 1-53 15,3 0-41-15,-2 0 0 0,1 1 3 0,1-2 1 16,0 2-35-16,-2-1 9 0,-2 1-289 0,-1 1 140 16,-1 0 70-16,-2 0 35 0,-4 2-543 0,1 0 219 15,-4 0 160-15,-1 4-492 0</inkml:trace>
  <inkml:trace contextRef="#ctx0" brushRef="#br0" timeOffset="20269.68">4004 12501 2050 0,'-7'11'0'0,"4"2"0"0,-1-1 0 0,0-2 0 0,2 2 0 0,2-2 0 0,0 0 0 0,0 1 0 0,0-1 0 0,0-1 0 0,2 0 85 0,2-1-185 0,3 1 67 0,-2-2 35 16,0-1-421-16,0 0 219 0,-1-3 111 0,-3 1 56 16,2-3-433-16,-3-1 217 0,0 0 101 0,0 0 61 15,0 0-67-15,-10-1 59 0,-1-6 31 0,-1-1 64 16,0 1 0-16,-1-3 0 0,0-1 0 0,1 2 95 0,1 0-84 16,-1-3-23-16,7 4-10 15,-2 1 311-15,3 1-109 0,4-1-97 0,0 1 368 16,0-1-208-16,0-1-94 0,9 1-61 0,6 0 117 15,2 0-84-15,8-2-42 0,1 1 78 16,-4 1-52-16,10-2-38 0,-4 1-1 0,0 4 21 0,-1 0-25 16,-6 2-1-16,0 1-31 0,-3 1 6 0,-3 0 1 15,-4 0-1-15,0 1-132 0,-6 9 66 0,-4 3 43 16,1 1-10-16,-2 2-86 16,0 1 58-16,-10 1 2 0,-5 4-48 0,0-9 28 0,-6 6 23 0,0-4-13 15,1-4 26-15,-1 0-29 16,4-2 25-16,-3-2 121 0,5 2-57 0,-2-3-24 15,9-3-1-15,-2 1 179 0,2-3-96 0,4-1-23 16,3 2-37-16,1-2 180 0,0 0-98 0,0 3-49 16,0-3-16-16,7 0 8 0,6 0-40 0,0 0 13 15,2 0-13-15,-2 0 1 0,4 0-1 0,-4 0-37 16,5 0 13-16,-6 0 1 0,5 0 24 0,-7-3-336 16,2 3 164-16,-3-2 57 15,0 2 47-15,-4 0-607 0,-1 0 302 0,0 0 147 16,-2 0-477-16,1 0 306 0</inkml:trace>
  <inkml:trace contextRef="#ctx0" brushRef="#br0" timeOffset="20438.14">3935 12832 2368 0,'-13'13'0'0,"5"0"0"0,-1-2 0 0,2 2 0 0,3-5 0 0,2 3 0 0,2-2 0 0,0 0 0 0,0 0 0 0,2 2 0 0,2-3 186 0,2 0-80 0,1 1-35 0,-2-2-63 15,3 1 0-15,0-2 28 0,-1 2-354 0,0-1 173 16,1-1 90-16,0-1 46 0,2-4-600 0,-1-1 321 16</inkml:trace>
  <inkml:trace contextRef="#ctx0" brushRef="#br0" timeOffset="20582.55">4079 12892 2315 0,'0'3'0'0,"0"0"0"0,0 4 0 0,0-3 0 0,0 3 0 0,0-4 0 0,0 2 0 0,5-1 0 0,3 1 0 0,-1-1 0 0,0-1 86 0,4 2-26 0,-4-2 1 16,1 2-190-16,5-3 78 0,-5 1 44 0,3-1-1 15,2 0-575-15</inkml:trace>
  <inkml:trace contextRef="#ctx0" brushRef="#br0" timeOffset="20732.46">4249 12875 1949 0,'0'4'0'0,"0"1"0"0,0 0 0 0,3-2 0 0,-1 3 0 16,-2-3 0-16,6 3 0 0,1-3 0 0,-2 1 0 0,2-2 0 0,1 1 89 0,-1 0-27 0,1-1-379 0,-1-1 172 0,3-1 90 0,-4 0 46 16,1 0-660-16</inkml:trace>
  <inkml:trace contextRef="#ctx0" brushRef="#br0" timeOffset="20883.5">4428 12848 2047 0,'2'5'0'0,"0"1"0"16,-1 2 0-16,1 0 0 0,0 1 0 0,0 2 0 0,3-5 0 0,3 3 0 0,0 0 0 0,1 0 0 0,1-3 64 0,-3 0-1 0,2 1-186 16,0-1 79-16,2-4 49 0,-3-2-484 0,3 0 248 15,0 0 122-15,-3 0-443 0,1-7 257 0</inkml:trace>
  <inkml:trace contextRef="#ctx0" brushRef="#br0" timeOffset="21501.73">4972 12201 1951 0,'6'-10'0'0,"1"1"0"0,-7 2 0 0,0 1 0 0,0 4 0 0,-5 0 0 0,-8 1 0 0,-4 1 0 0,-1 0 0 15,0 0 0-15,-1 7 90 0,-2 2 147 0,2 2-92 0,-3 0-58 0,-1 5 77 16,8-2-64-16,-3 0-32 0,6-1 0 0,-1 2 20 16,6-2-52-16,2 4 0 0,2 0 0 0,3 0 7 15,0 4-7-15,0 2 9 0,0 6-34 16,5 1 25-16,0 2 0 0,0 2 0 16,0 2 8-16,-2 0 1 0,2-1-9 0,-4 1-123 15,1-4 60-15,0 0 19 0,-1-4-1 0,3-8-299 16,-2 3 155-16,-1-2 60 0,3-6 46 0,-2-6-396 15,1-4 204-15,0-1 92 0,-3-4-284 0,0 0 197 16,3-1 99-16,-3-16-87 0,0-2 84 0,0-5 55 16,0-3 24-16,-6 1-183 0,-3-6 102 0,1 0 53 15,-5-1 16-15,3 1 0 0,0 1 71 0,1 3 0 16,-1 1 0-16,5 7 42 0,2 1-44 0,3 2-34 16,0 6 401-16,0 0-217 15,0 2-92-15,8 1 237 0,6 1-148 0,2 3-6 16,4 0-60-16,7 0 272 0,-4 1-158 0,7-1-78 15,0 0-31-15,5 2 86 0,-2 1-67 0,1-2-34 16,1 0-60-16,-3 0-1 0,-3 0 37 0,3 1-9 16,-4-1-73-16,-6 0 36 0,0 2 0 0,-2-1-32 15,-8 0 44-15,2 2-10 0,-7 0 15 0,0 0 57 16,-2 0-86-16,-2 0 34 0,-1 0-48 0,1 2 250 16,-3 5-102-16,0 3-48 15,0 1 260-15,0 4-148 0,0-2-66 0,0 4-46 16,0 8 99-16,0-3-68 0,1 4-34 0,3 2-34 15,3 1-36-15,0 0 0 0,4 1 0 0,-1 0 0 16,-2-1 0-16,1-3 0 0,1-3 0 0,0 5-70 16,-2-7 39-16,0-1 33 0,0-1-422 0,-2-1 209 15,-1 0 47-15,-2-5 74 0,-1-2-300 16,0-1 177-16,-2-5 88 0,0 1-295 0,0-3 182 16,-4 0 105-16,-6-2 48 0,-2-1-349 0,-1 0 199 15,-2 0 100-15</inkml:trace>
  <inkml:trace contextRef="#ctx0" brushRef="#br0" timeOffset="21837.66">4946 12569 1586 0,'0'8'0'0,"0"-3"0"0,0 1 0 0,0 2 0 0,0-3 0 0,0 0 0 0,0 1 0 0,0 0 0 0,0-3 0 0,0 4 0 0,2-3 62 0,2-3-26 0,-3 1 0 16,1-2-143-16,-2 0 71 15,0 1 46-15,0-1-10 0,0 0-84 0,0 0 55 16,0 0 29-16,2-1-53 0,2-1 39 0,0-3-4 16,3 3-4-16,6-4 44 0,-3 4-70 0,3 0 41 15,4 2 141-15,-2 0-67 0,0 0-27 0,0 0 0 16,0 4 88-16,-2 4-55 0,-7-1-2 0,1 2-7 16,-3 2 72-16,-2 0-51 0,-2 1-24 0,0 1 0 15,-7-2 108-15,-5-1-72 0,-3 0-30 0,0-2 56 16,-3 2-44-16,0-4 1 15,1-2-72-15,-1-1-8 0,4-1 36 0,-2-2 0 0,4 0-235 16,3 0 117-16,1 0 69 0,5 0 19 16,0-4-442-16,3-4 219 0,0-1 70 0,0-3 69 15,8 2-454-15,5-1 253 0</inkml:trace>
  <inkml:trace contextRef="#ctx0" brushRef="#br0" timeOffset="22437.41">5594 12325 2586 0,'0'-2'0'0,"-6"0"0"0,4 0 0 0,2 2 0 0,0-2 0 0,0 2 0 0,2 0 0 0,11 0 0 0,8-2 0 0,3-1 0 0,4 3 113 0,4-2 286 16,4 0-181-16,0-2-91 0,2 0 48 0,-3-3-70 15,2 4-26-15,-5-1-139 0,1-2 48 0,-6 3 23 16,0 0 1-16,-6 1-129 0,1 1 85 0,-3-1 30 15,-4 2-1-15,-3 0-487 0,-4 0 177 0,-2 0 157 16,-1 0-577-16,-4 0 349 0,-1 3 175 0,-2 3 86 16</inkml:trace>
  <inkml:trace contextRef="#ctx0" brushRef="#br0" timeOffset="22934.8">5583 12539 1746 0,'-8'5'0'0,"8"1"0"0,0-3 0 0,0-2 0 0,4-1 0 0,9 0 0 0,4 0 0 0,5-1 0 16,3-8 0-16,-1 4 0 0,2-1 102 0,-4 5-34 0,1-2 9 15,-6 2-81-15,1 1 40 0,-6 0 0 0,-4 7-1 0,-2 8-90 0,-6 6 54 16,0 5 14-16,-4 5-1 16,-9-2-1-16,-1 4 25 0,-2-2 0 0,5-6 40 15,-3 7-23-15,7-14-22 0,0 3-49 0,3-5 102 16,3-6-31-16,1 0 15 0,0-5-62 0,0-4 18 15,0-1 10-15,1 0 14 0,8-2-141 0,6-16 73 16,-2-4 22-16,1-4-249 0,2-3 130 0,1-4 46 16,-6-2 37-16,2-4-306 0,1-4 159 0,-3 0 54 15,-3-2 46-15,-3-4-123 16,1-3 84-16,-2-3 33 0,-1-1 21 0,-1 3 1 16,3 3 29-16,-3 2 1 0,1 13 83 0,-2 7-50 15,1-3 8-15,1 11 317 0,-3 7-180 0,0 4-83 16,0 5-47-16,0 2 506 0,0 2-251 0,0 0-88 15,0 13-72-15,0 14 109 0,0 8-91 0,0 6-36 16,2 10 145-16,5 12-100 0,3 3-49 0,1 2-26 16,1 2 237-16,0-14-122 0,6 15-74 15,-3-11-43-15,2-9-58 0,2-2 0 0,-2-7 0 0,6 3 0 16,-7-13 0-16,2 1 0 16,0-3 0-16,-5-7 0 0,-2-4 0 0,1-3 0 15,-5-6 0-15,-1-3 0 0,-3-1 0 0,-1-6 0 16,0 0-410-16,1 0 105 0,-3-3 142 0,0-17-112 15,0-2 120-15,-7-8 58 0,-2-8 22 0,-2-11-385 16,-2-10 212-16,2-6 106 0,-7-10 53 0</inkml:trace>
  <inkml:trace contextRef="#ctx0" brushRef="#br0" timeOffset="23052.8">6062 11949 2224 0,'4'-11'0'0,"-1"5"0"0,2 3 0 0,-1 0 0 0,2 2 0 0,1 1 0 0,-1 0 0 0,1 5 0 16,5 9 0-16,-1 3 0 0,2 5 136 0,3 0-50 0,-2 7-200 0,3 1 70 0,5 7 40 0</inkml:trace>
  <inkml:trace contextRef="#ctx0" brushRef="#br0" timeOffset="23191.18">6604 12751 3427 0,'-3'0'0'0,"3"0"0"0,0 2 0 0,0-2 0 0,0 0 0 0,0 0 0 0,1 0 0 0,1 0 0 0,2 0 0 0,2 0 0 0</inkml:trace>
  <inkml:trace contextRef="#ctx0" brushRef="#br0" timeOffset="25115.45">7415 13029 1539 0,'-5'-3'0'0,"1"1"0"0,4 2 0 0,0 0 0 0,0 0 0 0,0 0 0 0,0 0 0 15,0 0 0-15,4 0 0 0,1 0 0 0,5 0 88 0,-1 0 206 0,5 0-134 0,-2 0-63 0,3 0-30 16,2 0 156-16,-3 0-94 0,2 0-38 0,0 2-32 16,0-2 143-16,2 0-84 15,-2 0-41-15,3 0 114 0,-1 2-69 0,0-2-47 0,-1 0-1 16,-2 0 16-16,2 1-27 0,-1 0 0 15,4-1-19-15,-4 0 21 0,3 3-65 0,0 0 0 16,1 0 0-16,3 1 0 0,0-1 0 0,5-1 0 16,-3 0 0-16,0-1 0 0,3 2 0 0,1-2 0 15,-2-1 0-15,4 2 0 0,1 0 0 0,0-2 0 16,3 0 0-16,-3 0 0 0,2 0 0 0,1 0 0 16,-3 2 0-16,1-1 0 0,1-1 0 0,0 4 0 15,0-1 0-15,-1-1 0 16,3 2 0-16,-1-2 0 0,0-1 0 0,-1 1 0 0,1 0 0 15,-1 1 0-15,1-1 0 0,1-2 0 0,-1 3 0 16,1-2 0-16,2-1 0 0,0 2 0 16,-1-2 0-16,7 2 0 0,-2-2 0 0,-6 2 0 15,11 1 0-15,-4-2 0 0,0 0 0 16,1 3 0-16,1-2 0 0,-5 2 0 0,10-1 0 16,-3 1 0-16,0-1 0 0,0 2 0 0,1-2 0 15,3 1 0-15,2-1 0 0,2 0 0 0,-3 1 0 16,3-2 0-16,1-1 0 15,1 3 0-15,-2-1 0 0,10 0 0 0,-15-1 0 0,14 1 0 16,0 0 0-16,-6 0 0 0,14-1 0 0,-6 0 0 16,1 0 0-16,0 0 0 0,1-2 0 0,-6 0 0 15,15 2 0-15,-4-2 0 0,3 0 0 0,-3 0 0 16,0 0 0-16,2 0 0 0,0 0 0 0,-1 0 0 16,-1 0 0-16,1 0 0 0,4 0 0 0,-3 1 0 15,0 2 0-15,0 0 0 0,1 0 0 0,-2 0 0 16,2 1 0-16,4-3 0 15,1 1 0-15,-1 0 0 0,0-2 0 0,1 3 0 16,-1 0 0-16,1-1 0 0,-1-1 0 0,12 2 0 16,-7-3 0-16,-9 0 0 0,6 0 0 0,1 3 0 15,0-3 0-15,-1 0 0 0,14 0 0 0,-10 0 0 16,1 0 0-16,-10 0 0 0,19 0 0 0,-8 0 0 16,-2 0 0-16,8-3 0 0,-1-1 0 0,-10-1 0 15,23-2 0-15,-12 2 0 0,0-1 0 16,5-1 0-16,-9-1 0 0,17 0 0 15,-7 1 0-15,-2-2 0 0,-1 0 0 0,-1 2 0 16,-6 2 0-16,13-1 0 0,-9 1 0 0,-2 1 0 16,-2 0 0-16,-3 0 0 0,-6 3 0 0,15 0 0 15,-20-2 0-15,7 1 0 0,-2 0 0 0,0 2 0 16,-14 0 0-16,18 0 0 0,-8 0 0 0,-4 0 0 16,0 0 0-16,-5 0 0 15,-7 0 0-15,10 0 0 0,-11 0 0 0,-9 0 0 0,4 0 0 0,0 0 0 16,-9 0 0-16,3-2 0 0,-11 2 0 15,0 0 0-15,-4 0 0 0,-4 0 0 16,-8-1 0-16,-1 1 0 0,-6-3 0 0,-2 3 0 16,-4-2 0-16,-3 1 0 0,-2 1 0 0,-2-2 0 15,0 2 0-15,-2 0 0 0,0-2 0 0,0-1 0 16,0-2 0-16,-12 4 0 0,-3 1 0 0,-6 0 0 16,-9 16-163-16</inkml:trace>
  <inkml:trace contextRef="#ctx0" brushRef="#br0" timeOffset="29453.81">18268 12207 2098 0,'-6'-6'0'0,"1"1"0"0,-1 0 0 0,-2 0 0 0,2 1 0 0,1 1 0 0,0-1 0 0,-1 2 0 0,-2 2 0 0,2 0 0 0,-1 0 175 0,0 0-69 0,-3 11-25 0,-1 4 128 16,-4 6-86-16,0 1-43 0,2 5 87 0,-1 1-66 15,2 2-22-15,3 0-10 0,2 0 196 0,3-2-115 16,4 1-56-16,0 0-28 0,0-2 2 0,2 2-68 16,7-4 0-16,1 0 0 15,1-3 0-15,5 1 0 0,-5-7 0 0,4 3 0 16,0 0 0-16,0-4 0 0,2-2 0 0,-2 0 0 0,-2-3 0 15,3-2 0-15,-4-3-64 0,1-1-69 0,1-4 20 16,-3 0 55-16,2 0-651 0,0-6 340 16,-2-7 166-16,3-2-485 0,-3-4 326 15,-1-3 162-15</inkml:trace>
  <inkml:trace contextRef="#ctx0" brushRef="#br0" timeOffset="29716.38">18343 12382 2632 0,'-13'-12'0'0,"2"4"0"0,3 3 0 0,-2-1 0 0,5 3 0 0,1 1 0 0,2-1 0 0,2 2 0 0,0-1 0 0,4 0 0 0,12 2 249 0,5 0-111 0,2 0-51 0,4 0 135 16,-1 0-92-16,2 5-47 15,-4 3-13-15,6 3 0 0,-7 3 0 0,-4-3-33 16,-3 4-20-16,-2 2 20 0,-7-2 9 0,-3 2-9 16,-4 3-31-16,0 3-6 0,-7-2 0 0,-11-1 0 15,0-2 0-15,-8 0 0 0,-1-5 0 0,-3 0 0 16,0-4 0-16,0-1 0 0,7-4 0 0,-3-2 0 15,2-1 0-15,3-1 0 0,4 0 0 0,2 0 0 16,6-1 0-16,3-3-447 16,2-3 50-16,4-5 183 0,0 0 71 0,4-2-563 15,11-2 325-15,6-4 177 0,1 3 83 0,1-1-435 16</inkml:trace>
  <inkml:trace contextRef="#ctx0" brushRef="#br0" timeOffset="30170">18645 12199 2591 0,'2'-9'0'0,"0"-1"0"0,0 5 0 0,-2 1 0 0,0 2 0 0,-2 2 0 0,-6 0 0 0,-3 6 0 0,0 12 0 0,-1 3 0 0,3 4 544 0,-2 1-254 15,0 6-117-15,0 9-73 0,3-3 133 0,4 1-233 16,0-3 0-16,4 2 0 0,0-5 0 0,0-1 0 16,4-4 0-16,8-4 0 0,-3-4 0 0,4-4 0 15,2-3 0-15,1-3 0 0,-4-6 0 0,1-2-15 16,3-2-286-16,-2 0 114 0,0-12 93 0,0-8-21 15,-2-3-64-15,-3 0 70 0,-1 3 37 16,-3-3-10-16,1 2 69 0,-4 2 1 0,0 5-25 0,-2 5 225 16,0 1-113-16,0 2-65 15,0 4-19-15,0 0 512 0,0 2-254 0,-4 2-79 16,0 14-140-16,2 1-30 0,2 3 0 0,0 0 0 16,0 1 0-16,8-1 0 0,3 0 0 0,2-1 0 15,4-4 0-15,0-3 0 0,4-4 0 0,-2-1 0 16,1-4 0-16,-1-3 0 0,-2 0 0 0,0-3 0 15,-2-8 0-15,-4-2 0 0,-4-3 0 16,-1-1 0-16,-4-2 0 0,-2 0-38 16,0 1 76-16,0-2-38 0,-11 3 0 0,-2 1 0 15,-3 1 0-15,0 1 0 0,-1 5 0 0,-4 4 0 16,3-1 0-16,-2 5 0 0,2 1 0 0,1 0 0 16,4 0 0-16,3 3 0 0,1 4 0 0,4 0 0 15,1 3 0-15,4 2 0 0,0-1 0 0,0-1-214 16,2 0 18-16,9-1-664 0,4-1 417 0,3-5 202 15,3 0 103-15,6-3-542 16,-4 0 322-16</inkml:trace>
  <inkml:trace contextRef="#ctx0" brushRef="#br0" timeOffset="30340.09">19130 12464 2726 0,'12'-2'0'0,"-5"0"0"0,0 2 0 0,-3 0 0 0,-2 0 0 0,-2 6 0 0,0 5 0 0,0 2 0 0,0 2 0 0,0 2 0 0,-6 4 362 0,-1 0-162 16,1-1 214-16,-4 1-185 0,3 0-229 0,0-3 0 15,1 0 0-15,-2 0 0 0,1-4 0 0,-1-2 0 16,-1-3-81-16,1-3 30 16,1 0 44-16,0-4-687 0,1-2 374 0,0 0 127 0,2-2 107 15,4-11-770-15,0-10 410 16</inkml:trace>
  <inkml:trace contextRef="#ctx0" brushRef="#br0" timeOffset="30523.12">19278 12197 3448 0,'0'0'0'0,"0"2"0"16,0 4 0-16,0 0 0 0,0 1 0 0,2 2 0 0,7-1 0 0,1 3 0 0,1 0 0 0,0 1 0 0,3 1 294 0,-2 2-133 0,2-2-133 16,-1 2-57-16,2-2-3 0,-2 0 35 0,-2 1-607 15,1-1 315-15,-1-4 164 0,-4-2 80 0,3-1-757 16,1-2 398-16,-4-4 197 0,3 0-465 0</inkml:trace>
  <inkml:trace contextRef="#ctx0" brushRef="#br0" timeOffset="30743.72">19615 12035 2940 0,'0'-5'0'0,"0"4"0"0,1 1 0 0,-1 0 0 0,0 0 0 0,0 5 0 0,0 10 0 0,0 3 0 0,0 9 0 0,-5 5 0 0,-2 7 125 0,-3-2 509 0,-3 15-402 15,-3 0-232-15,0 3 0 16,-7 11 0-16,-5-1 0 0,-2 3 0 0,-6 0 0 0,-1-2 0 16,-3 1 0-16,2-7 0 0,10-8 0 0,0 0 0 0,6-4 0 15,7-10 0-15,4-4 0 0,2-4 0 0,4-12 0 16,1-3-128-16,4-4-176 0,0-5 66 16,0-6-710-16,0 0 459 0,6-13 218 0</inkml:trace>
  <inkml:trace contextRef="#ctx0" brushRef="#br0" timeOffset="31047.93">19545 12584 3005 0,'6'6'0'0,"-1"4"0"0,-3 1 0 0,-2-2 0 0,0 7 0 0,0-1 0 0,-2 3 0 0,0-2 0 15,2 0 0-15,0 0 0 0,0-3 368 0,9 0-166 0,3-3-83 0,3-2-41 16,4-3-67-16,-1-5 35 0,1 0-10 0,2 0-172 15,-2-1 85-15,0-9 45 0,-3-5-1 0,0-3-83 16,-5 2 59-16,-1-3 34 0,-5-2 0 0,-1 1-83 16,-2 0 50-16,-2-3-39 0,0 2 163 0,-6 1-68 15,-6-5 0-15,-1 4 132 0,3 6-79 16,-8-1-27-16,4 2-2 0,-4 5 25 0,3 1-75 0,-2 5 0 16,0 2 0-16,3 1 0 15,0 0 0-15,1 4 0 0,2 8 0 0,1 4 0 16,3-2 0-16,1 2 0 0,3 4-31 0,1-4-209 15,2 1 128-15,0-2 31 0,4 1-780 0,6-3 403 16,8-4 216-16,0-3-645 0</inkml:trace>
  <inkml:trace contextRef="#ctx0" brushRef="#br0" timeOffset="31240.71">20024 12529 3081 0,'3'4'-1'0,"1"3"-1"0,-2 0 1 0,1 0-1 16,-3 4 0-16,0-1 1 0,0 3-1 0,-3 2 1 0,-5 0 0 0,1 2 0 0,-2 2 623 0,-1 1-380 0,-1 3-242 0,0-3 0 0,-1-1 0 16,-2 3 0-16,0-7 0 15,1 3 0-15,6-9-104 0,2 0 18 16,0-4 69-16,3-4-820 0,2-1 430 0,0 0 221 0,2-6-40 16,10-12-328-16</inkml:trace>
  <inkml:trace contextRef="#ctx0" brushRef="#br0" timeOffset="31606.86">20131 12196 2670 0,'15'-5'0'0,"4"4"0"0,1-1 0 0,5 0 0 0,-6-2 0 0,7 2 0 0,-2 1 0 0,2-3 0 0,1 2 0 0,1 0 0 0,-3 0 121 0,5-2 228 15,-4 0-156-15,1 3-79 0,-6-1-39 0,0 0 42 0,-1 0-31 0,-8 2-10 16,-1 0-6-16,-3 0-10 0,-4 0-60 15,-4 11 0-15,0 4 0 0,-7 4 0 16,-9 4 0-16,-5 2 0 0,-1 5 0 0,-8 1 0 16,6-3 0-16,-10 9 0 0,4-2 0 0,-2-4 0 15,4 1 0-15,5-5 0 0,0-1 0 0,5 0 0 16,6-7 0-16,1 0 0 0,4-2 0 0,5-2 0 16,0-6 0-16,2 2 0 0,0-3 0 0,4-1 0 15,9-1 0-15,4-2 0 0,1-3 0 0,7-1 0 16,-1 0 0-16,1 0 0 0,0 0 0 0,-5 0 0 15,2 0 0-15,-1-4 0 16,-2 1 0-16,0-1 0 0,-6 0 0 0,-2 3 0 16,0-3 0-16,-3 2 0 0,-3 0 0 0,-3-1-263 15,1-1 35-15,-1 1 78 0,-2-3 60 0,0-2-632 16,0-1 343-16,0-3 171 0,-5-3 86 0</inkml:trace>
  <inkml:trace contextRef="#ctx0" brushRef="#br0" timeOffset="31763.18">20223 12383 2811 0,'-10'0'0'0,"7"0"0"16,1 0 0-16,2 0 0 0,0-1 0 0,3 1 0 0,13 0 0 0,7 0 0 0,0 0 0 0,0 0 0 0,11 0 271 0,-4 0-117 0,0 0-59 0,0 1-76 0,-2 1 17 0,-1 2 9 16,5 0-9-16,-6-1-663 0,-1 1 331 0,-5 0 166 15,-1 1 83-15,-1 3-370 0,-2-1 198 0</inkml:trace>
  <inkml:trace contextRef="#ctx0" brushRef="#br0" timeOffset="32041.77">20687 12518 2412 0,'0'7'0'0,"0"5"0"0,0 1 0 0,0-1 0 15,0 1 0-15,0 2 0 0,0 0 0 0,2 1 0 0,7 2 0 0,2-3-2 0,3 0 188 0,2-4 187 0,1 0-169 0,3-2-76 0,0-5-51 0,2-2-25 16,-1-2-17-16,3 0 1 0,-5 0-1 15,2-9-119-15,-4-3 56 0,-4-2 32 16,-2-2-33-16,-5 1 32 0,-5 1 1 0,-1-3-7 16,0-1 15-16,-7 2-26 0,-7 3 0 0,-9-2 141 15,0 5-53-15,-7 1-28 0,0 5-36 16,-2 2 258-16,0 2-249 0,2 0-19 16,5 0 0-16,-5 6 0 0,12 3 0 0,-1 2 0 0,4 3 0 15,5-1 0-15,7-3 0 0,1 5 0 16,2-3 0-16,0 2-5 0,2-4 10 0,8-2-764 15,2-1 358-15,6-3 168 0,2-4 98 0,4 0-655 0</inkml:trace>
  <inkml:trace contextRef="#ctx0" brushRef="#br0" timeOffset="32234.27">21023 12075 3354 0,'13'0'0'0,"5"0"0"0,2 4 0 0,2 4 0 0,3 3 0 0,1 7 0 0,4 9 0 0,1 3 0 0,-6 4 0 0,0 3 0 0,-6 9 577 0,-3 0-577 0,-4 3 0 0,-8 2 0 16,-4 5 0-16,0 6 0 0,-9-11 0 15,-11 5 0-15,-8 4 0 0,-4-9 0 16,-3 0-53-16,-6-2-209 0,-5-3 148 0,3 1 84 16,-11 2-1146-16</inkml:trace>
  <inkml:trace contextRef="#ctx0" brushRef="#br0" timeOffset="33052.11">22635 12262 2234 0,'-13'-10'0'0,"3"4"0"0,4 2 0 0,1-3 0 0,1 1 0 0,4 3 0 0,0-1 0 0,0-2 0 0,2 2 0 0,13-1 0 0,7 0 416 0,5 2-189 0,1 0-95 16,4-2 85-16,2 4-95 0,1-1-42 0,1 0-1 16,-1 0-14-16,2 0-1 0,0 0-18 0,-1 1-266 15,-1 1 128-15,-3 0 65 0,-4 0 32 0,-5 0-543 16,0 0 296-16,-3 0 57 0,-3 0 97 15,-6 0-630-15,-2 0 341 0,0-4 170 0,-8-6-136 0,-1-1 158 16</inkml:trace>
  <inkml:trace contextRef="#ctx0" brushRef="#br0" timeOffset="33224.47">23118 12038 1868 0,'-12'-15'0'0,"5"7"0"0,1-2 0 0,2 3 0 0,3 0 0 0,1 1 0 0,0 0 0 0,5 3 0 0,10-1 0 0,7 1 0 0,1 2 120 0,4 1 75 0,1 0-79 0,-1 0-39 16,-2 8 9-16,3 1 130 0,-10 2-90 0,1 1-44 15,-1 1 0-15,-8 0-16 16,-4 2-19-16,-3 0-10 0,-3 4-1 0,0-3-109 16,-9 5 55-16,-3-5 36 0,-7 4-343 0,-1-1 181 15,-1-3 90-15,-2 0-602 0,7-3 317 0,-5 0 115 16,0-2 99-16,2 2-196 0</inkml:trace>
  <inkml:trace contextRef="#ctx0" brushRef="#br0" timeOffset="33604.53">23047 12535 1817 0,'0'0'0'0,"0"0"0"0,0 0 0 0,0-10 0 0,0-3 0 0,0-1 0 0,0-2 0 0,0-4 0 0,-1 1 0 0,-3 3 0 16,-1-2 72-16,-5 5-10 0,-1 2-16 15,-2 2-9-15,-3 5-13 0,-4 2 13 0,-2 2 0 0,-1 0 0 0,3 6 25 16,-9 9-25-16,7 2 0 15,1 2 0-15,1-2 80 0,4 3-40 0,3-1 9 16,3 2-49-16,5-5 123 0,3 3-62 0,2-4 16 16,0 2-39-16,6-4 10 0,11 4-48 0,2-4-40 15,1 1-1-15,5-3 41 0,-1 1 0 0,-2-2-26 16,6 3-10-16,-3-2 36 0,-6-2 0 0,-1 5 35 16,-2-3-35-16,-5 2 10 0,-3 1 56 0,-6 1-34 15,-2-3-4-15,0 2-29 0,0-1 85 0,-14 1-121 16,-2-4 0-16,-3-1 0 0,-4 1 0 15,-2-2 0-15,3-5 0 0,1 0 0 0,-3-3 0 16,-1 0 0-16,3 0 0 0,1 0 0 16,2-3 0-16,5-3 0 0,1-3-297 15,3-1 103-15,4-2 94 0,3-2-549 0,3-1 306 0,0-1 144 16,11-5 86-16,10 2-585 0</inkml:trace>
  <inkml:trace contextRef="#ctx0" brushRef="#br0" timeOffset="33763.96">23334 12414 3190 0,'11'-3'0'0,"-3"3"0"0,-2 0 0 0,-1 0 0 0,-2 0 0 0,1 0 0 0,1 0 0 0,5 0 0 0,1 0 0 0,4 0 0 0,1 0 176 0,2 0-69 0,1 0-35 0,2 0-177 16,-1 0 80-16,1 0 27 0,0 0-1 0,-3 3-623 15,-2 2 329-15,-4 3 166 16,-4-1 90-16</inkml:trace>
  <inkml:trace contextRef="#ctx0" brushRef="#br0" timeOffset="33938.74">23359 12614 2617 0,'-20'6'0'0,"5"2"0"15,4-3 0-15,0-2 0 0,4 1 0 0,6-2 0 0,1 0 0 0,0 2 0 0,11-2 0 0,6 2 0 0,9-4 268 0,-1 1-115 0,3 1 75 0,-3 0-87 0,8 0-56 16,-4-1-24-16,1 2-423 15,-2-2 200-15,-3 2 99 0,-2-1 59 0,0-1-300 16,-2 1 170-16,-1 1 86 0,-3-2 42 0,-2-1-785 16,-1 0 327-16</inkml:trace>
  <inkml:trace contextRef="#ctx0" brushRef="#br0" timeOffset="34247.41">24120 12319 2876 0,'-14'-2'0'0,"0"2"0"0,-1 0 0 0,-2 0 0 0,-5 0 0 0,3 6 0 0,-4 6 0 0,2 4 0 0,3 3 0 0,1 4 0 0,1 3 509 0,3 5-227 0,3 1-127 0,6-2-59 16,2-2-83-16,2 3-13 0,0 3 0 0,6-3 0 16,9-2 0-16,3-1 0 0,2-2 0 0,6-2 0 15,-3-2 0-15,6-4 0 0,-3-3 0 0,-1-2-503 16,1 3 210-16,1-5 61 0,-4-6-444 0,0-5 310 16,0 0 169-16,-4 0 81 0,-4-2-572 0</inkml:trace>
  <inkml:trace contextRef="#ctx0" brushRef="#br0" timeOffset="34749.9">24283 12415 1796 0,'0'-4'0'0,"0"4"0"0,0 0 0 0,0 0 0 0,0 10 0 0,0 5 0 0,0 2 0 0,0 3 0 0,0 7 0 0,0-2 0 0,3 3 286 0,-2-4-115 0,2 5-73 16,-3-6-30-16,2-1 30 0,-2-1-30 0,1-2-1 15,-1-6 3-15,0 0-33 0,0-5 0 0,0-3-1 16,0-3 54-16,0-2-18 0,0 0-9 0,0-10-26 16,0-8 26-16,0-4-26 0,4-5 0 15,3 0-132-15,2-4 61 0,3 1 35 16,1 2 1-16,1-1-228 0,-2 11 122 0,4-3 47 16,-2 9-58-16,2 0 43 0,-3 6 31 0,2 4-9 15,-2 2 95-15,-2 2-51 0,1 14 7 0,-1 4-58 16,-4 3 154-16,-2 2-64 0,0 3-28 0,-1-4-5 15,-3 5 295-15,1-2-116 0,-2-6-83 0,0-1 101 16,0-3-79-16,0-6-32 0,0-1-57 16,0-5 8-16,0-3-1 0,0-2 1 0,0 0-32 0,2-9 10 15,0-14 21-15,3-3 1 16,3-2-119-16,0-2 56 0,0-2 30 0,4-2-67 16,0 4 20-16,-1 2 29 0,0 2-7 15,1 7-6-15,-2 2 0 0,1 2 12 0,1 7 90 0,-3 5-36 16,0 1-6-16,3 2-33 0,-3 2 118 0,-1 12-52 15,2 10-24-15,-3 1 1 0,0 4 25 0,-1-2-68 16,-2 6 0-16,2-3 0 0,-1 2 0 16,-1-4 0-16,-2-2 0 0,-1-5 0 0,3 1 0 15,-2-3 0-15,0-6 0 0,-2-4-131 16,0-1 25-16,0-2 58 0,0-6-640 16,0 0 316-16,0 0 172 0,0 0 82 0,0-4-529 15,0-7 305-15</inkml:trace>
  <inkml:trace contextRef="#ctx0" brushRef="#br0" timeOffset="34951.44">24970 12603 2790 0,'7'9'0'0,"-4"0"0"0,-1 2 0 0,0-4 0 0,-2 4 0 0,0 0-1 0,0 0-2 0,0 1 1 0,-2-2 0 0,-3 2 0 0,-2 1 208 0,1-2-90 0,-2 1-41 0,1-3 0 16,-3 1-98-16,0-4 29 0,-2 3 9 0,0-3 21 15,-3-3-410-15,0-1 205 0,2-1 103 0,4-1-564 16,0 0 328-16,1 0 53 0,2-6-375 0,3-10 294 16,3-7 146-16,0-1 74 15</inkml:trace>
  <inkml:trace contextRef="#ctx0" brushRef="#br0" timeOffset="35290.58">25129 12409 2179 0,'5'0'0'0,"1"8"0"0,-2 2 0 0,-3 2 0 0,2 6 0 0,-3-2 0 0,0 5 0 0,0 0 0 0,0-1 0 0,0 0 0 0,0 2 145 0,-4-2 46 15,2-1-69-15,-2-3-47 0,2-2-93 0,0-5 27 16,1-2 0-16,-1 0 28 0,0-5-68 0,0-2 30 16,2 0-1-16,0 0 38 0,0-12-110 0,0-5 55 15,0-1 12-15,0-6-7 0,7-1-26 0,3-2-14 16,3 1 30-16,0 0-107 0,1 3 46 15,0-3 37-15,2 9-32 0,-4 1 29 0,2 2-12 0,-1 5 40 16,-2 5 149-16,-1 2-70 0,1 2-38 16,-2 0 0-16,-1 4 204 0,-2 11-111 0,-3 4-38 0,1 5-34 15,-2 2 256-15,0 1-131 16,-1 1-60-16,-1-1 29 0,2-3-39 0,0 6-33 16,-2-10-44-16,2 2 19 0,0-2 0 0,-1-4 0 15,-1-2-249-15,0-5 121 0,0-2 63 0,0-2 33 16,3-2-560-16,-3-3 277 0,0 0 89 0,0 0 87 15,0 0-557-15,0-8 312 0</inkml:trace>
  <inkml:trace contextRef="#ctx0" brushRef="#br0" timeOffset="35482.81">25568 12559 2326 0,'8'0'0'0,"2"0"0"0,-5 0 0 0,-1 0 0 0,-2 3 0 0,-2 2 0 0,0 3 0 0,0 1 0 0,0 0 0 0,-6 4 0 0,-3 1 112 16,-1-1 210-16,1 2-133 0,-1-2-81 0,-3 3-36 0,0-3-164 0,0 1 64 16,-2-3 33-16,-1 1 7 15,7-7-448-15,2 0 235 0,0 0-480 0,3-4 295 16,0-1 188-16,4 0 13 0,0-3-161 0,0-12 155 16</inkml:trace>
  <inkml:trace contextRef="#ctx0" brushRef="#br0" timeOffset="35713.44">25720 12351 2870 0,'4'-1'0'0,"2"-1"-2"0,-2 2 0 0,-2 0 1 0,-2 3-1 0,0 11 1 0,0 6-1 0,0 3 1 0,0 8 0 0,0 7 0 0,0 5 207 16,0 1 391-16,2 3-326 0,-2-1-271 0,2-9 0 15,-2 16 0-15,1-9 0 0,-1 3 0 0,0-2 0 16,0-9 0-16,0 5 0 0,0-4 0 0,0-1 0 15,0-8-154-15,0-7 77 0,0-6 66 16,0-2-636-16,0-5 242 0,-1-5 186 0,-1 1-411 0,0-4 297 16,-4-3 139-16,6-9 84 15,-6-11-349-15,2-2 211 0,-1-4 106 0,-2-11 53 16</inkml:trace>
  <inkml:trace contextRef="#ctx0" brushRef="#br0" timeOffset="35941.89">25625 12315 2520 0,'3'-18'0'0,"6"5"0"15,5 0 0-15,0-3 0 0,4 5 0 0,1 2 0 0,7 3 0 0,1 4 0 0,4 2 0 0,1 0 0 0,-2 0 158 0,2 13-61 0,-4 2 186 0,0 2-124 16,-7 1-52-16,2 4-40 0,-8 2 37 0,-6 1-35 16,-7-1 1-16,-2 5-34 0,-2-4 34 0,-15 2-9 15,-5-1-25-15,-3-3-1 0,-1-1-37 0,-4-5 0 16,-1-2 47-16,0-4-236 0,-1-1 113 0,6-9 57 15,3-1-226-15,4 0 130 0,3 0 33 0,4-6 44 16,7-6-632-16,1-2 318 0,4-6 159 0,2-4 80 16</inkml:trace>
  <inkml:trace contextRef="#ctx0" brushRef="#br0" timeOffset="36123.39">26048 12207 2624 0,'18'-2'0'0,"3"2"0"0,2 0 0 0,-5 0 0 0,5 9 0 0,-3 6 0 0,1 8 0 0,0 3 0 0,0 8 0 0,-9 4 0 0,3 8 592 16,-7 1-279-16,-4 4-138 0,-4-1 52 0,0 2-227 0,-4-2 0 0,-12-2 0 0,-2-5 0 0,-4-1 0 15,-5-6 0-15,1-6 0 16,-8 4 0-16,6-13 0 0,-1-3 0 0,11-6-40 16,1-3-219-16,6-5 157 0,-1-2-1081 0,1-2 573 15</inkml:trace>
  <inkml:trace contextRef="#ctx0" brushRef="#br0" timeOffset="36284.01">26596 12873 2410 0,'-6'-4'0'0,"6"2"0"0,-6-1 0 0,-2-3 0 0,-2 1 0 0,0-1 0 0,-1 2 0 0,0 0 0 15,1 0 0-15,2 1 0 0,7 1-124 0</inkml:trace>
  <inkml:trace contextRef="#ctx0" brushRef="#br0" timeOffset="49314">7861 18374 1048 0,'-6'-15'0'0,"2"5"0"0,1 6 0 0,-2 3 0 0,5-2 0 0,0 2 0 0,-2 1 0 0,2 0 0 0,0 0 0 0,0 0 0 0,0 0 66 0,0 0-12 0,0 0 93 0,0 0-47 16,0 0 0-16,0 0-47 0,0 0 159 0,0 0-86 15,0 0-36-15,0 0 49 0,0 0-43 0,0 0 1 16,0 0-31-16,2 0 95 0,-1 0-54 0,1 0 0 16,0 0-53-1,0 0 52-15,-2 0 14 0,1 0-66 0,1-2 151 0,2 0-76 0,0 0-38 0,-1 1 0 16,4-2 39-16,-4 2-13 15,5-1-63-15,0 1-43 0,-1-2-11 0,0-1 0 16,2 3 0-16,1-1 0 0,0 0 0 0,2 0 0 16,-4 0 0-16,4 0 0 0,-2 0 0 0,1 0 0 15,-2 2 0-15,1 0 0 0,-2 0 0 0,1 0 0 16,1 0 0-16,-1 0 0 0,-2 0 0 0,3 0 0 16,-4 0 0-16,1 0 0 15,0 0 0-15,3 0 0 0,-4 0 0 0,1 2 0 0,2-2 0 16,4 2 0-16,-5-2 0 0,3 0 0 15,3 0 0-15,-3 2 0 0,1-2 0 0,-1 0 0 16,-1 2 0-16,4 0 0 0,-3 0 0 0,3 0 0 16,0 1 0-16,-5-1 0 0,3 1 0 0,3 0 0 15,-1-2 0-15,0 3 0 0,2-2 0 0,-1 2 0 16,2-3 0-16,1-1 0 0,1 0 0 0,1 0 0 16,-1 0 0-16,2 0 0 0,-3 0 0 0,3 0 0 31,-1 0 0-31,-2-1 0 0,-1-1 0 0,-1 0 0 0,2 0 0 0,-2 1 0 15,1-2 0-15,1 3 0 0,0 0 0 0,-1 0 0 16,1 0 0-16,3 0 0 0,0 0 0 0,-1 0 0 16,1-1 0-16,3 1 0 0,0 0 0 0,-4-2 0 15,3 2 0-15,1-1 0 0,-3-2 0 0,1 3 0 16,1-2 0-16,0 2 0 0,-2-2 0 0,6 2 0 16,-8 0 0-16,4 0 0 0,-1 0 0 0,1 0 0 15,3 0 0-15,-1 0 0 16,-2 0 0-16,0 0 0 0,7 0 0 0,-2-1 0 15,1 1 0-15,-1 0 0 0,3 0 0 0,-6 0 0 16,10 0 0-16,-8 0 0 0,3 0 0 0,-1 0 0 16,-1 0 0-16,-3 0 0 0,5 0 0 0,1 0 0 15,-3 0 0-15,0 1 0 0,-2 3 0 0,1-1 0 16,3 1 0-16,-4-1 0 0,3 0 0 0,1 1 0 16,0-3 0-16,0 3 0 0,0-1 0 0,2-2 0 15,2 1 0-15,-1-2 0 16,1 0 0-16,0 0 0 0,-1 0 0 0,-1 0 0 15,2 0 0-15,2 0 0 0,-6 0 0 0,-2 0 0 16,4 0 0-16,-2 0 0 0,-2 4 0 0,-1-3 0 16,1 3 0-16,2 1 0 0,0-1 0 0,2-1 0 15,0 1 0-15,0 0 0 0,1 0 0 16,1-1 0-16,0 1 0 0,1-1 0 0,4-1 0 0,-2 0 0 16,6 0 0-16,-9 0 0 15,6-2 0-15,-3 2 0 0,-1-2 0 0,3 1 0 0,-1-1 0 0,-1 1 0 16,6 3 0-16,-2-3 0 15,1 1 0-15,-1 1 0 0,1 0 0 0,-3-1 0 16,11 1 0-16,-2-1 0 0,-2 1 0 0,2-3 0 16,-7 0 0-16,10 1 0 0,-4-1 0 0,1 0 0 15,2 0 0-15,-2 0 0 0,-4 0 0 0,9 0 0 16,-2 0 0-16,-1 0 0 0,-2 0 0 16,-1-1 0-16,-7 1 0 0,7 0 0 0,-6 0 0 0,0 0 0 15,3 0 0-15,-3 0 0 16,-2 0 0-16,8 0 0 0,-4 0 0 0,1 0 0 15,1 0 0-15,0 0 0 0,-8 0 0 0,10 0 0 16,-12 0 0-16,6 0 0 0,-4 0 0 0,0 0 0 16,1 0 0-16,0 0 0 0,-1 0 0 0,6-3 0 15,-1 3 0-15,-3-2 0 0,-1 0 0 0,9 1 0 16,-4-1 0-16,1-1 0 0,2 0 0 16,2 0 0-16,-9-2 0 0,9 0 0 0,-4 0 0 0,-1-2 0 15,-3 4 0-15,2-2 0 16,-8 1 0-16,5-2 0 0,-3 2 0 0,2-2 0 15,-4 2 0-15,0 2 0 0,-4-3 0 0,-6 1 0 16,-2 3 0-16,-1-3 0 0,-5 2 0 0,-4 0 0 16,-1 0 0-16,-2 1 0 0,-2 1 0 0,-4-3 0 15,1 3 0-15,-2 0 0 0,0 0 0 0,-2 0 0 16,0 0 0-16,0 0 0 0,0 0 0 0,0 0 0 16,0 0 0-16,0 0 0 0,0-1 0 15,0-1 0-15,0-2 0 0,0-1 0 16,0-1 0-16,0-2 0 0,0 3 0 0,0-1 0 15,0 1 0-15,-2 2 0 0,0 0 0 0,2 1 0 16,0 1 0-16,0 1 0 0,0 9-261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2T13:50:19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17141 7320 2736 0,'-12'4'0'0,"0"1"0"0,1 2 0 0,2 2 0 0,0 0 0 0,2-2 0 0,1 0 0 0,2 2 0 0,-2-2 0 0,5-1 0 0,-1-2 104 0,0-1-32 0,2-1 238 0,0-2-140 15,0 2-66-15,0-2-32 0,0 0 138 0,0 0-85 16,0 0-97-16,0 0-28 15,0 0 0-15,0 0 0 0,0 0 0 0,0 0 0 0,0 0 0 16,0 0 0-16,0 0 0 16,0 0 0-16,0 0 0 0,0 0 0 0,0 0 0 0,0 0 0 0,0 0 0 15,4 0 0-15,3 0 0 0,1 0 0 0,-1 2 0 16,3-2 0-16,-1 0 0 0,1 0 0 0,1 0 0 16,-2 0 0-16,3 0 0 15,-3 0 0-15,0 0 0 0,1 0 0 0,1 0 0 16,-2 0 0-16,3 0 0 0,1 0 0 0,0 0 0 15,0 0 0-15,4 0 0 0,1 0 0 0,2 0 0 16,4 0 0-16,0 0 0 0,1-2 0 0,1 0 0 16,4 0 0-16,0-1 0 0,4-1 0 0,0 0 0 15,1 0 0-15,1 1 0 0,2-1 0 0,-3 1 0 16,3-1 0-16,3 3 0 0,-1-1 0 0,3 1 0 16,-6-2 0-16,12 1 0 15,-4 2 0-15,2 0 0 0,2 0 0 0,2-2 0 16,2 2 0-16,-3 0 0 0,1 0 0 0,0 0 0 15,-1-1 0-15,1 1 0 0,0 0 0 0,-3 0 0 16,1 0 0-16,3 0 0 0,-1 0 0 0,2 0 0 16,2 0 0-16,-1 0 0 0,-1 0 0 0,1 0 0 15,1 0 0-15,-1 0 0 0,0 0 0 0,3 0 0 16,-1-2 0-16,10 0 0 0,-4-1 0 0,2-1 0 16,-10 0 0-16,14-2 0 15,-8 0 0-15,0 3 0 0,0-1 0 0,1-1 0 16,-9 1 0-16,18-2 0 0,-7 2 0 0,-1 0 0 15,-7 1 0-15,11-2 0 0,-12 4 0 0,12-1 0 16,-6-1 0-16,-8 1 0 0,6 0 0 0,1 2 0 16,-3 0 0-16,-3 0 0 0,-5 0 0 0,-2 0 0 15,-12 0 0-15,1 0 0 0,-7 0 0 0,4 0 0 16,-12 0 0-16,-2 0 0 0,-3 0 0 16,-6 0 0-16,-1 0 0 0,-3 0 0 0,-3 0 0 0,1 0 0 15,-1 0 0-15,-2 0 0 16,0-2 0-16,0-2 0 0,-5-3 0 0,-4 2 0 15,-6-2 0-15,-8 4 0 0,-10 3 0 0,-24 1 0 16</inkml:trace>
  <inkml:trace contextRef="#ctx0" brushRef="#br0" timeOffset="6716.24">17630 7981 3720 0,'-5'0'-4'0,"1"0"0"0,3 0 1 0,1 0-3 0,0 0 1 0,0 0 2 0,13 0 1 0,9 0 1 0,5 0 1 0,3-4 0 0,0 1 239 0,2-3-239 0,-1 2 0 16,1-2 0-16,0 2 0 0,-7 1 0 0,7-1 0 15,-11 3 0-15,-1 1 0 0,-3 0 0 0,-2 0 0 16,-5 0 0-16,-1 7 0 0,-4 6 0 16,-3 2 0-16,-2 6 0 0,0 1 0 15,-9 7 0-15,-7 0 0 0,-4 9 0 0,-2-2 0 16,-1 0 0-16,-1-1 0 0,5-5 0 0,-6 5 0 16,3-3 0-16,2-5 0 0,-1-1 0 0,4-5 0 15,4-4 0-15,0 0 0 0,5-3 0 0,0-6 0 16,5 0 0-16,1-2 0 0,2-2 0 0,0 3 0 15,0-1 0-15,7 1 0 0,9-2 0 0,0 1 0 16,7 1 0-16,3-2 0 0,1-1 0 0,3-1 0 16,-2-1 0-16,-1-2 0 15,2 2 0-15,-3-2 0 0,-5 1 0 0,2 1 0 16,-7 1 0-16,0-2 0 0,-4 1 0 0,-1 2 0 16,-6 0 0-16,0 0-19 0,-3-1-477 0,-2 1 217 15,0-1 124-15,0 0-805 0,-3-3 460 0</inkml:trace>
  <inkml:trace contextRef="#ctx0" brushRef="#br0" timeOffset="6884.17">17759 8165 3516 0,'-17'-6'0'0,"8"4"0"0,1 1 0 0,2 1 0 0,4 0 0 0,2 0 0 0,0 0 0 0,12 0 0 0,12 0 0 0,2 1 0 0,4 3 415 0,2 0-415 0,4 2 0 0,2 1 0 16,-3 1 0-16,1 1 0 0,1 0 0 0,1 3 0 15,-2-1-94-15,2-2-34 0,-1-1 83 16,-2-2-911-16,3-2 491 0</inkml:trace>
  <inkml:trace contextRef="#ctx0" brushRef="#br0" timeOffset="7219.02">18471 7924 3581 0,'-6'-3'0'0,"0"2"0"0,4-2 0 0,2 1 0 0,0-4 0 0,8 1 0 0,14-3 0 0,3 4 0 0,3-2 0 0,4 4 0 0,2 0 88 0,1 0 76 16,9-1-66-16,-5 2-98 0,-7 1 0 0,4 0-274 0,-6 0 79 15,-6 0 117-15,-3 1-567 0,-3 6 336 16,-7-5 169-16,-2 5-536 16,-6-1 324-16,-3-3 157 0,0 3 78 0,-3-2-1 0,-13-4 30 0,2 2 10 15,-6-2 39-15,2 0 87 0,-1 0-44 16,0 0 0-16,1 0-52 0,0 0 472 0,4 0-232 15,0 0-115-15,3 6 567 0,0 3-317 16,-1 4-65-16,3 3 214 0,-2 7-219 0,-2 0-109 0,0 5-55 16,-3 2 177-16,0 4-144 0,-5 3-126 0,-2 1 0 15,1-1 0-15,0-1 0 0,-3 0 0 0,4-7 0 16,-3 5 0-16,3-3 0 0,0-5-32 16,7-7-581-16,0 0 322 0,7-10 87 0,1 1-612 15,5-9 389-15,1-1 195 16,1-1 95-16</inkml:trace>
  <inkml:trace contextRef="#ctx0" brushRef="#br0" timeOffset="7398.24">18574 8212 3463 0,'5'-8'-1'0,"3"3"1"0,-4 4 0 0,2-2 0 0,-1 3 0 0,0 0 0 0,1 15 0 0,2 4 0 0,-1 6 0 0,-1 1 0 0,-1 3 254 0,-1 4-108 0,-2 2-77 16,0 1-69-16,-2 0 0 0,0 0 0 15,0-2 0-15,0-3 0 0,0 0 0 0,0-4 0 0,0-8 0 16,0 2 0-16,0-8 0 15,0-2-649-15,0-5 187 0,0-6 235 0,2 0-612 16,0-7 392-16,2-18 209 0,3-5 100 0,2-9-313 16,1-5 206-16</inkml:trace>
  <inkml:trace contextRef="#ctx0" brushRef="#br0" timeOffset="7529.24">18726 8331 2149 0,'9'-32'-1'0,"1"4"1"0,-3 7 0 0,2 4 0 0,2 4 0 0,-1 3 0 0,1 4 0 0,1 5 0 0,-3 1 0 0,2 0 0 0,-1 1 114 0,-1 11 487 0,-3 1-281 16,-1 0-141-16,-1 4-61 0,1 1 69 0,-4 1-74 15,1 3-38-15,0-3-183 0,-2-2 82 16,2 1 27-16,0-3 1 0,0-6-648 0,-1 1 342 16,3-5 170-16,1-5-862 0,6 0 485 0</inkml:trace>
  <inkml:trace contextRef="#ctx0" brushRef="#br0" timeOffset="7819.86">19266 7692 2575 0,'12'-15'0'0,"1"6"0"0,1 3 0 0,-7 2 0 0,0 3 0 0,0 1 0 0,-6 0 0 0,1 1 0 0,-2 13 0 0,0 2 0 0,0 7 89 0,-12 1-25 0,-2 2-115 15,-2 1 45-15,-2-1-1 0,-3-1-331 0,0-3 183 16,-2-1 97-16,-4-2 47 0,1-6-250 16,-1-2 135-16,6-4 71 0,-1-3 31 0,3-2 29 0,7-2 1 15,0 0-70-15,4 0 501 0,3 0-240 16,5 0-107-16,0 0-37 0,2-2 281 15,10 1-104-15,9-5-102 0,0 2 179 0,9-1-140 16,1 0-64-16,0 2-33 0,5 0 22 0,-2-2-27 16,3 2 9-16,-3 1-73 0,-2-1-130 0,-2 2 65 15,-9 1 51-15,-1 0-567 0,-3 0 312 0,-6 0 78 16,-3 4-663-16,-4 1 408 0,-2 3 203 0,-2 0 102 16,-4-1-205-16</inkml:trace>
  <inkml:trace contextRef="#ctx0" brushRef="#br0" timeOffset="7963.25">19271 7921 1977 0,'-16'0'0'0,"4"0"0"0,-2 0 0 0,5 0 0 0,2 3 0 0,3 0 0 0,0 2 0 0,4 5 0 0,0-1 0 0,0 4 0 0,0 0 68 0,2 0 357 0,0 3-185 0,2 0-105 16,-1 1-59-16,-1 1 0 0,0-1-39 0,0-1 1 16,0-2-538-16,-1 1 264 0,1-7 137 0,5 0-651 15,-2-1 332-15</inkml:trace>
  <inkml:trace contextRef="#ctx0" brushRef="#br0" timeOffset="8116.66">19393 7929 2904 0,'0'0'0'0,"2"0"0"0,0 0 0 0,-2 2 0 0,0 5 0 0,2 5 0 0,-2-2 0 0,0 4 0 0,1-2 0 0,-1 6 0 0,0-3 182 0,0 2-77 0,0 0-33 0,0 0-76 15,0-1 0-15,0 1 42 0,-3 0-550 16,-3-4 271-16,-2 0 139 0,-3 0-726 0,-3-3 405 0,-2-3 200 15,0 0 97-15</inkml:trace>
  <inkml:trace contextRef="#ctx0" brushRef="#br0" timeOffset="8571.1">19092 8168 1798 0,'-9'-5'0'0,"1"1"0"0,3 2 0 0,3 1 0 0,0 1 0 0,2 0 0 0,0 0 0 0,0 1 0 0,2 10 0 0,3-3 0 0,3 2 77 0,1-1 85 0,2 0-53 0,3-1-40 16,-1 0 0-16,4-3-142 0,1-1 55 0,2 0 28 15,1-4-429-15,2 0 224 0,2 0 116 0,-1 0-485 16,1-6 277-16,-7-1 65 0,3-3 84 0,-2 3-31 16,-4-3 85-16,-4 5 38 0,-1 0 46 15,-5 0 112-15,-1 3-103 0,-2 1-19 16,-2 1 0-16,0 0 449 0,-2 0-239 0,-5 11-117 16,-2 1 272-16,-1 2-103 0,2 1-115 0,3 2 289 15,1 0-194-15,2 2-88 0,2 0-58 0,0-3 36 16,0 1-43-16,2 1 1 0,7-3-43 0,0 0-108 15,5-2 49-15,-1-2 30 0,-2 0-143 0,1-2 86 16,-5 3 43-16,-3-2 9 0,-3-2-26 0,-1 2-2 16,0 2 26-16,-7-3-78 15,-10 0 40-15,-1 0-19 0,-11 1 4 0,1-3 104 16,0-3-31-16,-2-1-5 0,1-3-28 0,5 0 63 16,-6 0-27-16,6 0 24 0,5-5-2 0,0-4-12 15,2-3-1-15,4-1-4 0,4 2 88 0,3 2-45 16,4-1-25-16,2 1 7 0,0-1 90 0,2 3-43 15,11 3-39-15,6 0 250 0,4 2-137 0,1 2-69 16,2 0-34-16,4 6 23 0,10 8-95 0,-1-2 0 16,0 2 0-16,7 3 0 15,-1-1 0-15,-6-2 0 0,14 3 0 0,-4-2 0 16,-1 0 0-16,3 0 0 0,2-2 0 0,-3 0 0 16,1-2 0-16,6 2-634 0</inkml:trace>
  <inkml:trace contextRef="#ctx0" brushRef="#br0" timeOffset="8972.62">20813 7925 3626 0,'-14'-13'0'0,"9"10"0"0,3 3 0 0,2 0 0 0,0 0 0 0,0 3 0 0,7 2 0 0,7 2 0 0,4-2 0 0,3 2 0 0,2 3 228 0,5 1-151 0,2 2-77 0,0 0 0 16,2 2 0-16,-2 4-256 0,-1-3 8 0,-1 4 144 15,-6-5 81-15,4 3-868 0,-9-3 464 0,0 1 233 16</inkml:trace>
  <inkml:trace contextRef="#ctx0" brushRef="#br0" timeOffset="9198.18">21335 7627 3817 0,'2'-8'0'0,"0"6"0"0,0 2 0 0,-2 0 0 0,0 21 0 0,-11 11 0 0,1 2 0 0,-5 20 0 0,-4 8 0 0,-1 3 0 0,-5 10 114 0,-5 16-114 0,2-13 0 15,-9 26 0-15,-2-6 0 0,4 2 0 0,1-7 0 16,2-3 0-16,4-11 0 0,0 15 0 0,3-10 0 16,7-12 0-16,-3-1 0 0,6-14 0 15,0 1 0-15,0-8 0 0,3-11 0 0,3-6-115 16,4-15-327-16,1-6 174 0,2-6 118 0,2-6-612 0,0-12 362 16,2-24 180-16</inkml:trace>
  <inkml:trace contextRef="#ctx0" brushRef="#br0" timeOffset="9445.12">21583 7929 3902 0,'-12'-2'0'0,"8"2"0"0,4 0 0 0,0 0 0 0,0 0 0 0,0-2 0 0,18-2 0 0,6-3 0 0,5-1 0 0,3-2 0 0,10 0 29 0,-1 1-29 16,-9 4 0-16,5 2 0 0,-2-1 0 0,-8 2 0 0,5 0 0 15,-11 2 0-15,0 0 0 0,-3 0 0 16,-7 4 0-16,-2 3-379 0,-6 3-12 0,-1 0 210 16,-2-1-903-16,0-1 524 0</inkml:trace>
  <inkml:trace contextRef="#ctx0" brushRef="#br0" timeOffset="9750.43">21819 7609 2680 0,'-9'-5'0'0,"3"3"0"0,1 2 0 0,1 0 0 0,1 7 0 0,3 14 0 0,0 7 0 16,0 10 0-16,2-1 0 0,5 16 0 0,2 1 732 0,-2 2-347 0,1 2-251 0,-2 1-134 0,-1-1 0 15,1-2 0-15,-3 0 0 0,1-4 0 16,-1-3 0-16,-1-9 0 0,-2 1 0 0,0-4 0 0,0-6 0 15,-12-2 0-15,-1-6 0 0,-1-9 0 16,-2-2 0-16,-1-6 0 0,-3-6 0 0,-5 0 0 16,2-2 0-16,4-14 0 0,-3-7 0 15,5-2-25-15,2-4-34 0,2 3 64 0,2 0 1 16,5 6-56-16,1-3 13 0,2 4 197 0,3 0-160 16,0 4 0-16,3 0 0 0,10 2 0 0,6-2 0 15,1 4 0-15,4 1 0 0,1-1 0 0,3 2 0 16,0 2 0-16,1-5-156 0,1 2-201 0,2-3 170 15,-2-2-709-15,7-5 430 0,-5-3 205 0</inkml:trace>
  <inkml:trace contextRef="#ctx0" brushRef="#br0" timeOffset="10378.5">22369 7562 2187 0,'2'-11'0'0,"0"3"0"0,-2 5 0 0,0-1 0 0,0 2 0 0,-2 2 0 0,-7 0 0 15,-2 9 0-15,-4 6 0 0,-3 8 0 0,-5 2 80 0,2 1-19 0,-1 2-24 0,-1-2 0 0,-1 2 9 16,1-3-90-16,3-3 40 0,2-5 1 0,6-2-87 16,3-4 64-16,4-1 41 0,1-3-2 0,4-1 0 15,0-2-27-15,0 0 40 0,11-4 71 0,5 0-37 16,3 0-72-16,-1 0 20 0,1 1 138 16,-2 2-63-16,-2 2-12 0,-4 1 6 0,3 1 3 0,-5 1-1 15,-6 3-42-15,-1 2-26 16,-2 2 9-16,0 1 17 0,-2-1-76 0,-7 0 37 15,-2-1 1-15,0 1 38 0,0-1-124 0,1-3 53 16,1 0 14-16,3-4 0 0,1 1-73 0,-2-2 49 16,4-3 8-16,1 1-54 0,0-2 32 15,0 0 23-15,0-2-18 0,2 0 32 0,-3 0-13 0,-1 0 15 16,-1 0-37-16,-2 0 33 0,2 0-6 16,-3 0 5-16,-1-2-44 0,1-1 42 15,1-1-1-15,-1-1 1 0,3-1 57 0,3 3-27 16,0 0-5-16,2-1 95 0,0-4-52 0,9 1-27 15,11-2 9-15,-4 1-7 0,7-2 10 0,3 1-33 16,-1 1 58-16,2 3-24 0,1-1 21 0,-1 1-41 16,-4 3 12-16,1 0-8 0,-2 2 10 0,-3 0-9 15,-3 0-3-15,-5 0 4 0,-4 8 1 16,-2 3-130-16,-3 0 57 0,-2 2 31 0,0 1-10 0,-16 0-114 16,-1-1 62-16,-7 3 40 15,-3-3-74-15,1-2 49 0,-4 1 12 0,0-4 1 16,0 0-4-16,-2-1 28 0,2-1 0 0,-2-2 0 15,2-2 124-15,0 2-63 0,5-2-39 0,2 0 8 16,7 0 284-16,7-2-147 0,1 0-51 0,4 0 347 16,2 0-172-16,2 0-101 0,4 1 6 0,11-1-61 15,10 0-30-15,-1 0-1 0,-2 0 114 0,10 0-77 16,-2 2-33-16,0-2 0 16,2 0-35-16,-2 0-36 0,0 2 0 0,1-2 0 15,-3 0 0-15,0 0 0 0,-8 0 0 0,1 2-652 16,-4-1 306-16,-4-1 127 0,-2 2-607 0,-3 1 395 15,-4-3 196-15,-2 0 100 0,-2 0-186 0,0 0 147 16,0 0 69-16</inkml:trace>
  <inkml:trace contextRef="#ctx0" brushRef="#br0" timeOffset="10688.5">22364 8024 1841 0,'-13'-15'0'0,"1"4"0"0,3 6 0 0,0 1 0 0,-3 0 0 0,3 2 0 0,0 2 0 0,-1 0 0 0,3 13 0 0,-4 6 0 0,2 5 69 16,-3 4 380-16,-1 2-196 0,-4 9-113 0,-1 0 317 0,-3 2-209 0,0-1-106 15,-1 0-52-15,4-5-98 0,-4 0 18 16,3-1 0-16,2-6-560 0,6-7 293 0,-1-2 148 0,7-6 82 16,-1-4-716-16,5-3 317 0,1-6 204 15,0 0 45-15,1-9-166 0,7-8 144 0,5-10 86 0,0 3-173 16,-2-5 143-16,-1 5 71 16,-3 4 38-16,2-1 58 0,-2 5-37 0,-3 6 2 15,1 3 533-15,-3 0-297 0,3 6-132 0,3-1-74 16,0 2 676-16,3 2-280 0,1 9-194 0,2 2-64 15,3 6 216-15,-2-4-159 0,3 8-93 0,0-3-42 16,-1 1 370-16,1-1-206 0,3 0-138 0,-1-4-165 16,5 3 27-16,-1-6 35 0,1-4-572 0,0-1 304 15,-5-4 151-15,4-4 85 0,-1 0-692 16,3 0 292-16,-4-11 205 0,3-3 52 0,-2-6-403 0</inkml:trace>
  <inkml:trace contextRef="#ctx0" brushRef="#br0" timeOffset="11361.92">22785 7836 2124 0,'11'-16'0'0,"3"3"0"0,2 1 0 0,5 1 0 0,2 2 0 16,2 2 0-16,4 0 0 0,1 2 0 0,0 3 0 0,0 1 0 0,-2-1 91 0,0-1-28 0,-7 3-26 16,2 0 9-16,-7 0-9 0,-3 0-415 0,-3 3 207 15,-6 2 113-15,-2 2 44 0,-2 1-553 0,-2-1 280 16,-12 1 137-16,-2-2-168 0,-2-3 140 0,0 1 71 15,-3-2 25-15,0 0 29 0,1-1 18 0,-1-1 35 16,-1 4 89-16,0 0-82 0,-1 3-9 0,0-1-35 16,5 4 241-16,2-1-121 0,4 4-60 15,0 4-29-15,3 2 309 0,0 5-149 0,2 1-18 0,0 3 109 16,1 0-105-16,-1 4-51 16,0-2 43-16,0 2-51 0,0-2-1 0,0-4-43 0,3-3 143 15,-1-1-72-15,-2-3-26 0,4-4-9 16,1-6 29-16,0 1-33 0,0-5 1 0,0 0-33 15,1-5-5-15,-1 0 5 0,-2 0 0 0,-1 0-99 16,-2 0 50-16,2-2 24 0,-4-3 9 0,0-4-241 16,-3 0 108-16,1 2 69 0,0-3-137 15,-1-1 91-15,3-2 9 0,2-3 37 0,0-4-254 16,5-5 131-16,2-3 64 0,0-5 32 0,7-5-152 0,7-9 96 16,6-1 45-16,1-15 0 15,6 3-97-15,-1 1 71 0,-1 5 26 0,1 2 72 16,-1 5 1-16,-7 15-29 0,1 2 189 0,-6 12-94 15,-1 4-57-15,-1 3-14 0,-2 7 633 0,3 4-269 16,-3 0-173-16,2 20-8 0,-1 9 459 0,3 12-301 16,-2 8-145-16,0 11 474 0,0 3-310 0,3 3-289 15,-1-9-58-15,3 17 0 0,5-13 0 0,2-1 0 16,-2-11 0-16,3 6 0 0,2-6 0 0,0-2 0 16,-1-4 0-16,0-6 0 15,-5-5 0-15,1-2 0 0,-7-11 0 0,2-2 0 16,-5-9 0-16,-3-4-386 0,-1-4-86 0,0 0 207 0,-3-19 117 15,-2-8-138-15,-1-5 124 0,2-13 62 0,-3 0-61 16,0-6 52-16,0 2 41 0,0 2 0 16,-3 14 54-16,-5-3-23 0,-3 6 0 15,-1 9-9-15,-5 2 317 0,-4 7-154 0,-3 7-77 16,-3 4 544-16,-3 1-294 0,-3 6-76 0,-8 12 72 16,1 2-126-16,-2 5-61 0,0 2-31 0,1-1-404 15,11-4 196-15,1 1 84 0,12-8 46 0,2 0-345 16,10-6 197-16,-1-3 97 0,6-6 58 0</inkml:trace>
  <inkml:trace contextRef="#ctx0" brushRef="#br0" timeOffset="11480.74">23243 7510 2156 0,'17'-32'0'0,"-7"15"0"0,-1 8 0 0,0-1 0 0,-2 6 0 0,-2 4 0 0,-3 0 0 0,0 16 0 0,-2 8 0 0,0 4 0 0,0 4 86 16,0 11-24-16,0 0-743 0</inkml:trace>
  <inkml:trace contextRef="#ctx0" brushRef="#br0" timeOffset="11814.19">24066 7810 3197 0,'-2'-12'0'0,"2"9"0"0,0 1 0 0,1-1 0 0,15-3 0 0,5 0 0 0,4 3 0 0,7-1 0 0,7 1 0 0,2-2 0 0,3 3 171 0,0 0-67 0,-1 2 79 0,-9 0-64 16,4 0-46-16,-3 0-142 16,-5 0 52-16,-1 6 28 0,-9 3-1 0,-1-3-521 15,-5 4 270-15,-5-2 139 0,-5-2 69 0,1 4-798 16,-5-4 407-16,0 1 133 0,-2-3 131 0,-9-4-360 16</inkml:trace>
  <inkml:trace contextRef="#ctx0" brushRef="#br0" timeOffset="12135.6">24449 7609 2164 0,'-14'-30'0'0,"4"12"0"0,0-3 0 0,-1 5 0 0,3 6 0 0,3 0 0 0,1 7 0 0,2 1 0 0,2-1 0 0,0 3 0 0,0 10 507 15,0 9-226-15,4 7-126 0,3 4 170 0,2 6-143 0,0 7-73 16,0-1-36-16,-3-5-91 0,0 10 23 0,1-4 0 16,-3 0 32-16,-3-1-465 0,-1-2 233 0,0-5 125 15,0 3 49-15,-9-1-654 0,-8-4 243 0,0-1 204 16,-3-5-233-16,-3-7 203 0,-2-3 116 0,2-6 61 15,3-5 1-15,-4-2 43 0,1-4 0 16,3 0 154-16,1 0-72 0,1-2-42 16,9 0 1-16,0-5 570 0,4 3-306 0,3-2-161 15,2 1 494-15,0 0 22 0,13 0-293 0,9 2-146 16,-2 2 211-16,11-2-395 0,-3 1 0 0,2 2 0 16,0 0 0-16,2 0 0 0,-3 0 0 0,1 0 0 15,3 0 0-15,-5 0 0 0,-1 5 0 16,1-3 0-16,-5 3 0 0,5-2 0 0,-5 3 0 0,-1-4 0 15,0 1 0-15,0 1-22 16,3-2-1025-16,1-2 510 0,0 0 250 0</inkml:trace>
  <inkml:trace contextRef="#ctx0" brushRef="#br0" timeOffset="12395.83">25196 7589 3145 0,'-1'-8'0'0,"1"6"0"0,0 1 0 0,7-1 0 0,11-2 0 0,6 2 0 0,8-2 0 0,11 0 0 0,11 0 0 0,15-1 0 0,3-1 214 0,20 0-89 0,-4 1 322 0,2 0-447 16,-6 1 0-16,29 1 0 0,-14 0 0 0,-4 2 0 16,-5 1 0-16,-1 0 0 0,-14 0 0 0,8 0 0 15,-5 1 0-15,-4 3 0 0,-7-2 0 0,-12 2 0 16,-10-3 0-16,0 1 0 15,-7-2 0-15,-8 2 0 0,-10-2-124 0,-10 0-237 16,-1 0 153-16,-9 0-521 0,0 0 347 0,-19 0 173 16,-11 0 87-16,-15 0-546 0</inkml:trace>
  <inkml:trace contextRef="#ctx0" brushRef="#br0" timeOffset="12783.47">25297 7490 3071 0,'-14'0'0'0,"3"5"0"0,3 10 0 0,2 0 0 0,1 1 0 0,-1 7 0 0,5 8 0 0,-3 2 0 0,2 7 0 0,2 5 0 0,0 5 222 0,0 3-93 0,0 2 380 16,0-1-509-16,0 0 0 0,0-1 0 0,2-3 0 16,-2 0 0-16,0-8 0 0,0 8 0 0,0-9 0 15,-2-7 0-15,-8 2 0 0,0-5 0 0,0-7 0 16,-2-1 0-16,0-8 0 15,0-4 0-15,-2-3 0 0,2-8 0 0,-2 0 0 16,0 0 0-16,-2-14 0 16,4-6 0-16,-3-3 0 0,1-4 0 0,1-7 0 0,0-6 0 0,-3 0 0 15,6-2 0-15,-1 9 0 16,-3-2 0-16,3 9 0 0,-2-1 0 0,-2 9 0 0,2 1 0 0,-1 8 0 0,2 3 0 16,0 3 0-1,-3 3 0-15,4 0 0 0,-2 5 0 0,5 11 0 0,-4 5 0 16,5 0 0-16,-2 7 0 15,4-2 0-15,1 2 0 0,0 1 0 0,4-1 0 0,0-6 0 0,0 6-45 16,0-7-404-16,0 2 207 16,0-6 102-1,2 0 52-15,7-6-748 0,2 0 404 0</inkml:trace>
  <inkml:trace contextRef="#ctx0" brushRef="#br0" timeOffset="13177.41">25538 7924 3235 0,'-5'-18'0'0,"-1"7"0"0,1 2 0 0,3 0 0 0,0 3 0 0,2 0 0 0,0 2 0 0,2 0 0 0,13 3 0 0,7 1 0 0,4 0 250 0,3 11 196 0,-1 6-446 16,0 3 0-16,-2 3 0 0,0 4 0 16,-6 2 0-16,-5-1 0 0,-2 3 0 0,-8-2 0 15,-3 1 0-15,-2 2 0 0,-7-2 0 0,-14-1 0 0,-7 3 0 16,-4-6 0-16,-2-2 0 0,-3-3 0 15,-3-4 0-15,4-4 0 0,-1-3 0 0,-1-5 0 16,5-2 0-16,3-3 0 0,8 0 0 16,5 0 0-16,4-6-273 0,10-7-48 0,3-9 142 15,5-3 71-15,23-6-301 0,6-3 177 0,5-3 102 16,7-2-690-16</inkml:trace>
  <inkml:trace contextRef="#ctx0" brushRef="#br0" timeOffset="13345.91">25808 7917 3019 0,'12'-8'0'0,"-2"5"0"0,-5 1 0 0,-3 2 0 0,-1 0 0 0,-1 0 0 0,-3 2 0 16,-10 13 0-16,-1 4 0 0,0 1 0 0,1 3 160 0,2 3-62 0,1-2 556 0,5 10-654 0,5-4 0 0,0 0 0 15,3 4 0-15,9-2 0 0,4-1 0 0,5-1 0 16,4-2 0-16,-1-4 0 0,4-1 0 0,0-6 0 16,0-5 0-16,0-4 0 0,-1 0-214 0,-1-5-118 15,-3-3 165-15,-1 0-841 0,2-3 489 0,-4-13 241 16</inkml:trace>
  <inkml:trace contextRef="#ctx0" brushRef="#br0" timeOffset="13617.96">26168 7677 2671 0,'0'-19'0'0,"0"6"0"0,0 1 0 0,0 3 0 0,0 2 0 16,2 3 0-16,10 2 0 0,2 2 0 0,3 0 0 0,1 6 0 0,-1 5 359 0,-1 4-152 0,-2 2-89 0,-2 2-41 0,-6 1-3 0,-1 7-37 15,-5-2-1-15,0-1-26 0,-13 2-10 0,-9-2 36 0,-1 0 1 16,-4-2 30-16,-1-4-30 0,-2-3 9 16,2-2-9-16,8-5 45 0,-2-1-82 0,10-1 0 15,-1-4 0-15,7 0 0 0,2-2 0 0,2 1 0 16,2-1 0-16,0 0 0 0,15 3 0 0,7-3 0 16,8 0 0-16,-1 0 0 0,3 0 0 0,0 0 0 15,1 0 0-15,1 0 0 0,-4 0 0 0,-1 0-81 16,-3 5-299-16,-7 1 119 0,-1 1-677 0,-2 4 442 15,-6 3 234-15</inkml:trace>
  <inkml:trace contextRef="#ctx0" brushRef="#br0" timeOffset="13773.37">26239 8136 2432 0,'-19'3'0'0,"5"0"0"0,6-3 0 0,0 0 0 0,4 0 0 0,4 0 0 0,0 0 0 0,8 0 0 0,11 0 0 0,4 0 0 0,7 0 447 0,0 0-206 0,5 0-101 16,0 0-52-16,-1 0-17 0,0 0 9 15,-4 0-43-15,-8 0 0 0,4 0-364 0,-8 0 183 16,-2 0 90-16,-8 0-632 0,0 0 357 16,-4 0 142-16,-2 0 106 0</inkml:trace>
  <inkml:trace contextRef="#ctx0" brushRef="#br0" timeOffset="13952.48">26513 7909 2775 0,'-9'-5'0'0,"3"3"0"0,2 1 0 0,-1 1 0 0,-1 0 0 0,3 0 0 0,-1 7 0 0,2 9 0 0,0 6 0 0,2 4 0 0,-1 4 747 0,-4 1-346 0,0 3-393 16,3 0-8-16,-4 1 0 0,1 0 0 0,-1-2 0 15,2-1 0-15,0 1 0 0,0-7 0 0,3-3 0 16,-2-3-56-16,2-1-260 0,1-8 185 0,-2-2-938 16,2-3 520-16,0-4 241 0</inkml:trace>
  <inkml:trace contextRef="#ctx0" brushRef="#br0" timeOffset="14115.83">26599 7842 3322 0,'0'-3'0'0,"0"3"0"0,0 0 0 0,0 0 0 0,0 0 0 0,10 3 0 0,3 7 0 0,4 1 0 0,0 0 0 0,2 8 0 0,0-3 135 0,-3 2-49 0,0-2 222 15,2 5-228-15,-3-6-80 0,-3 4-199 16,1-4 15-16,-4-1 111 0,-2 1 54 0,-1-4-834 15,-2-2 441-15,0 0 224 0</inkml:trace>
  <inkml:trace contextRef="#ctx0" brushRef="#br0" timeOffset="14309.81">26930 7763 2944 0,'0'-2'0'0,"0"2"0"0,-4 7 0 0,-3 8 0 0,-4 6 0 0,-3 10 0 0,-1 6 0 0,-3 5 0 0,5 4 0 0,-8 3 0 0,0 4 764 0,1 2-541 0,-1-3-223 16,-3 3 0-16,5-2 0 0,-2-1 0 0,1-4 0 16,3-1 0-16,-2-1 0 0,0-3 0 0,2-4 0 15,0-3 0-15,1-4-575 0,2-6 265 0,1-3 139 16,2-5-839-16,3-6 478 0,2-5 251 0</inkml:trace>
  <inkml:trace contextRef="#ctx0" brushRef="#br0" timeOffset="14577.84">27087 7704 2763 0,'16'-7'0'0,"1"6"0"0,-6 1 0 0,0 0 0 0,-4 0 0 0,-2 0 0 0,-2 7 0 0,-1 4 0 0,-2 4 0 0,0 4 0 0,-7 1 190 0,-14 4-82 0,-1-2-36 0,3 0-4 16,-4-1-1-16,0-1-31 0,11-5-51 0,-6-1 21 15,8-5 0-15,2 0 31 0,2-6 51 0,4-1-25 16,2 0 8-16,0-2-35 0,9 0 115 0,14 0-57 16,3 0-30-16,5-4-38 0,1-2-26 0,13-1 0 15,-5 1 0-15,-5 0 0 0,4 3 0 0,-4 0 0 16,-2 2 0-16,-4 1 0 16,-8 0 0-16,2 0 0 0,-2 7-439 0,-4 3-59 0</inkml:trace>
  <inkml:trace contextRef="#ctx0" brushRef="#br0" timeOffset="14736.55">27648 8236 3931 0,'0'-5'0'0,"13"3"0"0,0-2 0 0,-9 0 0 0,-2 1 0 0,0 1 0 0,-2-2 0 0,3 0 0 0,-1 0 0 0,0 3 0 0,-2-1 0 0,0 2 0 15,0 0-394-15</inkml:trace>
  <inkml:trace contextRef="#ctx0" brushRef="#br0" timeOffset="19106.45">10215 10819 2411 0,'-20'0'0'0,"6"0"0"0,-2 0 0 0,4 0 0 0,0 0 0 0,3 0 0 0,3 0 0 0,1 0 0 0,3 2 0 0,2-2 0 0,0 4 234 0,0-1-103 0,0 0-48 16,7 4 117-16,6 1-82 0,4-1-40 0,7-2 294 16,2 3-172-16,4-5-96 0,2 1-104 0,5-1 0 15,7 0 0-15,-8-3 0 0,3 0 0 0,2 0 0 16,6 0 0-16,-6 3 0 15,0 0 0-15,-2-2 0 0,12 4 0 0,-5-4 0 0,4-1 0 0,2 0 0 16,0 0 0-16,-1 0 0 0,2 0 0 16,-6 0 0-16,0 0 0 0,-4 0 0 0,-7 0 0 0,0 2 0 15,-2 0 0-15,-6-1 0 16,-6 2 0-16,-1-2 0 0,-4 3 0 0,-6-2 0 16,-4-1 0-16,-1-1 0 0,-3 3 0 0,-1-2 0 15,-2 2 0-15,0 2-283 0,-9 1 37 0,-4 3 105 16,-2 2-765-16,-3 7 435 0</inkml:trace>
  <inkml:trace contextRef="#ctx0" brushRef="#br0" timeOffset="19647.1">10774 11572 2190 0,'-7'0'0'0,"5"0"0"0,2 0 0 0,0-3 0 0,0-4 0 0,0-2 0 0,0-5 0 0,0 1 0 0,2-3 0 0,3-7 0 0,3 1 127 0,-3 0-46 15,1 1 9-15,-2-2-31 0,0-1 0 0,-2 1 13 16,-2 0-36-16,0 3-1 0,0 0 10 0,-10 0 94 16,-1 2-52-16,-4-1-25 0,-2 6 67 0,-2-1-46 15,-3 5-14-15,-3 4-10 0,-1 3 137 0,-1 2-80 16,1 0-40-16,-2 15 0 0,-1 7-31 15,2 10-45-15,2 1 0 0,3 2 0 0,2 4 0 0,6 4 0 16,3-2 0-16,1 13 0 0,6-8 0 0,4 1 0 16,0 0 0-16,2-4 0 15,10-7 0-15,6 7 0 0,-1-12 0 0,3 1 0 16,5-8 0-16,0-2 0 0,-2-9 0 0,7 1 0 16,-4-9 0-16,-1-2 0 0,2-3 0 0,-4-3 0 15,1-16 0-15,-4-4 0 0,0-8 0 0,1-6 0 16,-7-1 0-16,2-4 0 0,-7 2 0 0,2-6 0 15,-1 3 0-15,-5 9 0 0,-1 0 0 0,-2 8 0 16,-2 4 0-16,0 8 0 0,0 1 0 0,0 7 0 16,0 3 0-16,0 1 0 0,-2 2 0 15,-2 10 0-15,2 12 0 0,2 2 0 16,0 5 0-16,0 0 0 0,0 6 0 0,6-2 0 16,1 1 0-16,3-1 0 0,1 0 0 0,-2-1 0 15,3-3 0-15,-1 2 0 0,-2-5 0 0,1-4 0 16,-1 1 0-16,0 0 0 0,-1-7 0 0,-2-3 0 15,-1-4 0-15,1-1-63 0,-1-2-883 0,1-5 446 16,-1-1 236-16,3 0 115 0,-2-12-581 16,1-13 347-16</inkml:trace>
  <inkml:trace contextRef="#ctx0" brushRef="#br0" timeOffset="19954.84">11020 11309 2935 0,'2'-13'0'0,"0"0"0"0,1-1 0 0,3 3 0 0,-1 0 0 0,5 4 0 0,3-1 0 0,1 4 0 0,2 2 0 16,2 2 0-16,0 0 83 0,-1 0 376 0,1 4-212 0,0 7-106 0,-4 4-75 0,0 0-66 15,-3 3 0-15,-3 2 0 0,-4-3 0 0,-2 7 0 16,-2 1 0-16,0-4 0 0,-9 3 0 0,-5-3 0 16,1-7 0-16,-4 2 0 0,-2-4 0 0,0-1 0 15,2-2 0-15,2-3 0 0,2-3 0 16,4-1 0-16,1-2 0 0,3 1 0 0,3-1 0 0,-1 0 0 15,3 0 0-15,0 0 0 0,3 0 0 0,12 0 0 16,2 3 0-16,3-2 0 0,6 1 0 0,1 1 0 16,1-1 0-16,-1 1 0 15,4 0 0-15,0 1 0 0,-3-1 0 0,2 0 0 16,0 1 0-16,-2-1 0 0,-1-1 0 0,-2 0 0 16,-4-1-118-16,0 4-226 0,-3-3 133 0,-2-1 93 15</inkml:trace>
  <inkml:trace contextRef="#ctx0" brushRef="#br0" timeOffset="21005.04">9908 10179 2456 0,'-19'-8'0'0,"3"2"0"0,-1-1 0 0,-1-1 0 0,5-2 0 0,3-1 0 0,-2-1 0 0,6-4 0 0,4 3 0 0,2-2 0 0,0 0 153 0,8 3-59 0,7-2 129 16,5 3-84-16,7-2-57 0,-3 9 186 0,3 2-116 15,-1 2-58-15,1 0-28 0,-1 5 138 0,-1 13-204 16,2 0 0-16,-4 5 0 0,-2 3 0 15,-1 2 0-15,-5 4 0 0,-2-2 0 0,-1 4 0 0,-5-2 0 16,-5 1 0-16,0 1 0 0,-2 0 0 16,0 0 0-16,-11-4 0 0,-3 0 0 15,-2-4 0-15,-3-3 0 0,1-7 0 0,-7 2 0 16,3-7 0-16,-4-4 0 0,2-1 0 0,-1-6 0 16,5 0 0-16,-3 0 0 0,2 0 0 0,3-1 0 15,3-7 0-15,2-2 0 0,6 2 0 16,-2-2 0-16,8-3-35 0,1-1-189 0,0 1 98 0,15-6 24 15,10 1-713-15,8-5 394 0,5 0 192 0,3-3 96 16</inkml:trace>
  <inkml:trace contextRef="#ctx0" brushRef="#br0" timeOffset="21204.62">10360 10062 3188 0,'2'-15'0'0,"-2"4"0"0,0 1 0 0,-11 3 0 0,-3 3 0 0,-5 4 0 0,-1 0 0 0,2 0 0 0,-5 15 0 0,4 2 0 0,3 5 252 0,0 5-108 0,4 3 203 15,6 2-347 1,3 4 0-16,3 3 0 0,0-4 0 0,10 7 0 0,11-6 0 16,1-6 0-16,8 5 0 0,2-6 0 0,1-2 0 15,1 0 0-15,-6-6 0 0,4 1 0 0,0-3 0 16,-4-2 0-16,-1-4 0 0,0-6-928 0,-4-3 400 16,3-4 251-16,-1 0 120 0,-4-4-610 0,0-13 366 0</inkml:trace>
  <inkml:trace contextRef="#ctx0" brushRef="#br0" timeOffset="21482.87">10586 9797 2633 0,'-8'-28'0'0,"5"13"0"0,1 1 0 0,2 4 0 0,0 4 0 0,2 2 0 0,11 2 0 0,5 2 0 0,3 0 0 0,2 2 0 0,2 10 116 0,-3 1 304 0,-7 0-191 15,2 4-97-15,-4 1-48 0,-4 1 69 0,-5 6-63 16,-4-1-27-16,0 0-52 0,-5-1-11 0,-10 0 0 15,-1-5 0-15,-6 3 0 0,0-6 0 0,3-4 0 16,-1-1 0-16,2-5 0 0,6-1 0 0,2-2 0 16,2-2 0-16,3 0 0 0,3 0 0 0,-1 0 0 15,3 0 0-15,0 0 0 0,14 0 0 0,7 0 0 16,1 0 0-16,4-2 0 0,-3 0 0 16,9 0 0-16,-4-1 0 0,0 3 0 0,1 0 0 0,-1 0 0 15,-5 0-279-15,8 0 98 16,-5 9-368-16,-1 0 256 0,-3 2 129 0,-5 1-788 15</inkml:trace>
  <inkml:trace contextRef="#ctx0" brushRef="#br0" timeOffset="21652.96">10870 10252 3247 0,'-18'6'0'0,"2"3"0"0,1-2 0 0,5-6 0 0,5 4 0 0,3-4 0 0,2 1 0 0,2 0 0 0,19 0 0 0,4 0 0 0,4-1 120 0,3 5 286 16,0-5-248-16,-1 2-158 0,1 0 0 0,-5 0 0 15,6-1 0-15,-6 2 0 0,-4-3-504 0,0 4 211 16,-5-2 165-16,1 1 91 0,-5 0-324 16,-2-3 106-16,-3 1 131 0,-1-2-703 0</inkml:trace>
  <inkml:trace contextRef="#ctx0" brushRef="#br0" timeOffset="21832.15">11144 9972 2829 0,'-9'-10'0'0,"4"5"0"0,2 3 0 0,1 0 0 0,0 2 0 16,2 5 0-16,0 15 0 0,0 4 0 0,0 6 0 0,0 4 0 0,0 8 389 0,0 2-176 0,0 1 287 0,0 1-500 0,-3-2 0 15,-5-3 0-15,-1 9 0 0,-1-9 0 0,3-6 0 16,1 3 0-16,-1-4 0 0,1-7 0 0,0 6 0 16,4-12-397-16,2 0 17 0,0-5 208 0,0-8-46 15</inkml:trace>
  <inkml:trace contextRef="#ctx0" brushRef="#br0" timeOffset="21995.87">11284 10043 3809 0,'7'-1'0'0,"-2"1"0"0,3 0 0 0,-3 0 0 0,2 9 0 0,3 6 0 0,1 0 0 0,0 2 0 0,3 3 0 0,-1 2 0 0,0 1 122 0,-4-4-122 16,7 6 0-16,-7-8-33 0,4 2-51 0,1-4 61 0,-4 0 29 0,1-7-813 15,3 0 417-15,-3-4 213 0</inkml:trace>
  <inkml:trace contextRef="#ctx0" brushRef="#br0" timeOffset="22190.9">11592 9942 3606 0,'2'-6'0'0,"1"4"0"0,-3 2 0 0,0 6 0 0,0 15 0 0,0 5 0 0,-3 12 0 0,-4 3 0 0,-2 4 0 0,-2 7 0 0,-5 10 253 15,0-2-181-15,-3-2-72 0,-2 3 0 0,1 1 0 16,-1-8 0-16,-5 12 0 0,3-8 0 0,3-6 0 16,1-1 0-16,-1-4 0 0,8-10 0 0,-3 1 0 15,3-3 0-15,3-8 0 0,0-6 0 0,1-2-1098 16,4-8 520-16,2-5 275 16,2-6 133-16</inkml:trace>
  <inkml:trace contextRef="#ctx0" brushRef="#br0" timeOffset="22457.62">11766 9707 2813 0,'30'-15'0'0,"-2"5"0"0,0 3 0 0,-1 0 0 0,-4 5 0 0,-2 2 0 0,0 0 0 0,-3 5 0 0,2 12 0 0,-9 6 0 0,-5 3 393 15,-6 6-170-15,0 10-98 0,-14-5-45 0,-4 2 94 16,-7-1-69-16,1-2-87 0,1-10-18 0,-2 0 0 15,7-9 0-15,-3-1 0 0,7-5 0 0,4-6 0 16,2 1 0-16,5-6 0 0,-1 1 0 0,4-1 0 16,0 0 0-16,13 0 0 0,10 0 0 0,1 0 0 15,5-1 0-15,2-4 0 0,5 2 0 0,1 1 0 16,11-1 0-16,-7 1 0 0,-2 0 0 0,-4 2 0 16,4 0 0-16,-2 4-146 15,-3 7 5-15</inkml:trace>
  <inkml:trace contextRef="#ctx0" brushRef="#br0" timeOffset="22915.08">12203 10869 2946 0,'-18'-1'0'0,"8"-1"0"0,6 2 0 0,4 0 0 0,0 0 0 0,0 0 0 0,0 0 0 0,12 0 0 0,6 0 0 0,5 0 0 0,9 0 598 0,0-2-280 0,2 0-249 15,-1 2-69-15,3 0 0 0,-1 0 0 0,0 0 0 16,-1 0 0-16,-4 2 0 0,2 5 0 0,-2 2 0 16,-2 2-281-16,2-2-46 0,-3-2 182 0,0 3-988 15,-1-3 507-15</inkml:trace>
  <inkml:trace contextRef="#ctx0" brushRef="#br0" timeOffset="23123.38">13246 10811 3931 0,'0'0'0'0,"7"0"0"0,12 0 0 0,4-4 0 0,3 1 0 0,10-3 0 0,5 2 0 0,19-5 0 0,2 2 0 0,5-1 0 0,4 0 0 0,3 1 0 0,3 1 0 0,2 0 0 15,-4 1 0-15,-3 3 0 0,-5-2 0 0,-5 2 0 16,-11 1 0-16,-1 1 0 0,-12 0-214 0,-2 0 20 15,-12 1 116-15,-5 7 56 0,-8 3-1135 0</inkml:trace>
  <inkml:trace contextRef="#ctx0" brushRef="#br0" timeOffset="23400.88">13819 11200 3160 0,'-17'-6'0'0,"4"1"0"0,1 1 0 0,-4-3 0 0,0 1 0 0,2 1 0 0,-4 0 0 0,0 3 0 0,-3 2 0 0,-4 0 0 0,-1 0 203 15,-1 15-84-15,2 6 330 0,0 4-449 0,3 5 0 0,-1 10 0 16,8-5 0-16,8 8 0 0,3 0 0 0,4 2 0 16,0-5 0-16,9 10 0 0,10-10 0 0,3-2 0 15,7-4 0-15,1-7 0 0,0-4 0 0,4 0 0 16,-1-5 0-16,-1-4 0 0,0-5 0 15,-2-2 0-15,-5-1 0 0,-1-6 0 0,1 0 0 16,-5 0-129-16,-1 0-6 0,-4-10 56 16,0-1-846-16,-4-4 449 0,3-3 220 0</inkml:trace>
  <inkml:trace contextRef="#ctx0" brushRef="#br0" timeOffset="23708.35">14057 10967 3331 0,'0'-13'0'0,"3"3"0"0,6 1 0 0,3-2 0 0,4 2 0 15,2 1 0-15,3 6 0 0,2 1 0 0,1 1 0 0,0 0 0 0,-3 7 133 0,0 6-49 0,-5 6-24 0,-5-2 36 0,-2 9-34 16,-8-2-1-16,-1 1-25 0,-1 4-90 16,-17-4 45-16,-2 1 31 0,-4-1 72 0,-5-3-79 0,1-4-15 15,2 0 0-15,-1-5 0 0,9-5 0 0,-1-1 0 16,6-5 0-16,3 0 0 0,3 0 0 0,3-2 0 15,2 0 0-15,2 0 0 16,0 0 0-16,8 0 0 0,9 0 0 0,7 0 0 16,-3 0 0-16,9 0 0 0,-2 0 0 0,0 0 0 15,2 2 0-15,-5 0 0 0,7 0 0 0,-6 0 0 16,-4-1 0-16,1-1 0 0,-2 2 0 0,-1 1 0 16,-1-2-470-16,-3-1 196 0,-7 2 119 0,2-2-811 15,0 0 465-15</inkml:trace>
  <inkml:trace contextRef="#ctx0" brushRef="#br0" timeOffset="24147.05">13463 9824 3136 0,'-5'-12'0'0,"5"8"0"0,0-1 0 0,0-3 0 0,7 1 0 0,12 0 0 0,6 1 0 0,3 2 0 0,8 2 0 0,8 0 0 0,-3 2 219 0,1 0-92 0,-6 6-36 16,9 5-13-16,-11 0-42 0,2 5 1 0,-4 1-1 15,-8-1-108-15,-9 3 64 0,0 5 17 16,-7 1 1-16,-6 1 17 0,-2 3 10 0,-6-2-1 0,-11 4 10 15,-8 2 40-15,-1 1-86 16,-3-2 0-16,-6 0 0 0,1 0 0 0,2-4 0 16,-7 6 0-16,5-4 0 0,8-5 0 0,-2-1 0 15,5-2 0-15,8-5 0 0,4-2 0 0,5 0 0 16,4-2 0-16,2-3 0 0,2 2 0 16,12-5 0-16,7 1 0 0,4-5 0 0,3 0 0 0,4-3 0 15,0 0 0-15,2 0 0 16,0 0 0-16,2 0 0 0,-2 0 0 0,-2 0 0 0,-8 0 0 0,2 0 0 15,-5 0 0-15,-2 0 0 16,-5 0 0-16,-2 0-8 0,-4 0-125 0,-1 0 59 0,-3 0-1042 16,-3 3 539-16</inkml:trace>
  <inkml:trace contextRef="#ctx0" brushRef="#br0" timeOffset="24315.29">13642 10214 3089 0,'-21'0'0'0,"10"0"0"0,0 0 0 0,3 0 0 0,6 0 0 0,2 0 0 0,4 0 0 0,19 0 0 0,5 2 0 0,4 0 0 0,2 2 81 0,1-1 341 0,5 3-192 0,-1-2-121 15,6 0-109-15,-13 0-178 0,4 1 48 0,-4-1 83 16,-2-1-837-16,-4-3 469 0,4 0 221 16</inkml:trace>
  <inkml:trace contextRef="#ctx0" brushRef="#br0" timeOffset="24593.59">14322 9754 2417 0,'13'-15'0'0,"4"6"0"0,6-1 0 0,-1 5 0 0,2 0 0 0,3 2 0 0,-3 3 0 0,-1 0 0 0,-3 0 0 0,1 11 0 0,-8 4 328 0,-3 0-146 0,-6 4 238 15,-4 4-182-15,0 3-106 0,-18-2-47 0,-2 1 44 16,-4-3-129-16,-1-1 0 0,0-3 0 0,7-6 0 15,-3 1 0-15,6-3 0 0,6-7 0 0,1 3 0 16,3-4 0-16,3-2 0 16,2 0 0-16,0 0 0 0,0 0 0 0,9 0 0 15,14 0 0-15,2 0 0 0,0 0 0 0,7 0 0 16,0-2 0-16,4 0 0 0,0 1 0 0,-2-2 0 16,-1 3 0-16,1 0 0 0,-2 0-352 0,-2 4-159 15,0 7 242-15,0 2 117 0,-2 3-410 0</inkml:trace>
  <inkml:trace contextRef="#ctx0" brushRef="#br0" timeOffset="24770.16">14885 10513 3931 0,'0'0'0'0,"0"2"0"0,2 0 0 0,8-2 0 0,3 0 0 0,10 0 0 0,1 0 0 0,6 0 0 0,4-2 0 0,5-6 0 0,-3 5 0 0,11-5 0 0,-13 4 0 15,5-1 0-15,-5 4 0 16,-4 0 0-16,-6 1-378 0,1 0 155 0,-9 2 129 16,-4 11-1184-16</inkml:trace>
  <inkml:trace contextRef="#ctx0" brushRef="#br0" timeOffset="24931.36">15053 10779 3789 0,'-19'12'0'0,"4"-1"0"0,5-6-1 0,3 2 1 0,3-4 0 0,4 1 0 0,0 0 0 0,15-3 0 16,9 1 0-16,6 0 0 0,2-1 143 0,4-1-143 0,2 3 0 0,0-3 0 0,-3 0 0 0,1 0 0 16,-3 0 0-16,-6 0 0 0,-1 0-266 0,-3 0-102 15,-5 0 201-15,0 0 101 0,-8 2-421 0,1 0 123 16,-4-2 179-16</inkml:trace>
  <inkml:trace contextRef="#ctx0" brushRef="#br0" timeOffset="25150.57">15864 10129 3931 0,'4'-9'0'0,"-3"6"0"0,1 1 0 0,0 0 0 0,-2 2 0 0,0 0 0 0,0 11 0 0,0 13 0 0,-2 14 0 0,-3 5 0 0,1 9 0 0,0 16 0 0,3-6 0 0,-1-2 0 15,2 22 0-15,0-2 0 0,0-1 0 0,0-2 0 16,0-4 0-16,2-11 0 0,-1 15 0 0,3-14 0 15,-2-1 0-15,-2 5 0 0,0-2 0 0,-6-6 0 16,-4 8 0-16,-1-16 0 0,2 1-13 0,0-5-1123 16,3-3 551-16,2-11 265 0</inkml:trace>
  <inkml:trace contextRef="#ctx0" brushRef="#br0" timeOffset="25328.35">16444 11724 3465 0,'0'-8'0'0,"0"6"0"0,10-5 0 0,-2-2 0 0,-8 2 0 0,0-1 0 0,0-2 0 15,2 2 0-15,-2 0 0 0,1 0 0 0</inkml:trace>
  <inkml:trace contextRef="#ctx0" brushRef="#br0" timeOffset="38207.05">17432 15824 2298 0,'-6'-2'0'0,"1"0"0"0,1 0 0 0,0 0 0 0,4 2 0 0,0-1 0 0,-2 1 0 0,2 0 0 0,0 0 0 0,0 0 0 0,0 0 134 0,0-3-49 0,0 2-25 0,0-1 131 16,6-1-82-16,2 2-36 0,-1-2 148 0,4 2-93 16,2-3-46-16,0 1-14 15,1-1 107-15,0 1-69 0,4 2-36 0,0-1 1 0,3-1-11 16,0 3-60-16,-1 0 0 0,6 0 0 16,1 0 0-16,1 0 0 0,0 0 0 0,2 0 0 15,2 5 0-15,2-1 0 0,0-3 0 0,1 2 0 16,3-2 0-16,0 1 0 0,-1-2 0 0,1 3 0 15,1-3 0-15,-1 0 0 0,-2 0 0 0,-10 0 0 16,2 0 0-16,-4 0 0 0,-5 0 0 0,-8 0 0 16,1 0 0-16,-7 0 0 0,-1 0 0 15,-2 0 0-15,0 0 0 0,-2 0 0 16,0 0 0-16,0 0 0 0,0 0 0 0,0 0-178 16,0 0 31-16,-2 0 60 0,-2 0-872 0,-3 0 465 15,-3 6 230-15</inkml:trace>
  <inkml:trace contextRef="#ctx0" brushRef="#br0" timeOffset="38781.25">17888 16388 1916 0,'-5'-5'0'0,"1"1"0"0,0 2 0 0,0-5 0 0,2 1 0 0,0-3 0 0,2 0 0 0,0-3 0 0,0 1 0 0,0-5 0 16,0 2 110-16,0-1-37 0,2-4-6 0,0 4-31 0,0-2-1 0,-2 1 10 0,0-1 36 0,0-1-23 15,-2 2 0-15,-5 1 40 0,-4 1-31 0,-5 2 9 16,4 2-40-16,-6 3 165 0,0 0-82 15,-3 6-42-15,2 1 1 0,-1 0 132 16,-6 13-91-16,5 6-41 0,0 5 76 0,1 5-59 0,-1 1-51 16,4 5-44-16,-2 7 0 0,6-1 0 0,3 0 0 15,3 0 0-15,5-5 0 16,2 2 0-16,0-4 0 0,0-2 0 0,7-6 0 16,5-7 0-16,3-3 0 0,-1-1 0 0,4-5 0 15,-1-7 0-15,1 0 0 0,0-3 0 0,0 0 0 16,3-11 0-16,-2-7 0 0,-3-3 0 0,2-5 0 15,-2-2 0-15,0-4 0 0,-2 1 0 0,0-2 0 16,-3 4 0-16,-2 0 0 0,-1 8 0 0,-4 6 0 16,-1 2 0-16,-1 4 0 0,0 6 0 15,-2-2 0-15,0 4 0 0,0 1 0 16,0 0 0-16,2 4 0 0,0 10 0 0,1 7 0 16,1 3 0-16,2-1 0 0,0 7 0 0,1 0 0 15,-1 1 0-15,1-2 0 0,1-2 0 0,-1-6 0 16,2 4 0-16,3-4 0 0,-3-2 0 0,1-4 0 15,-1-2 0-15,-1-4-43 0,1-2-682 0,-4-5 345 16,3-2 172-16,0 0 86 0,-1 0-565 16,0-9 317-16,3-13 172 0,-4-1 81 0,3-5-372 0</inkml:trace>
  <inkml:trace contextRef="#ctx0" brushRef="#br0" timeOffset="39058.1">18076 16186 2067 0,'0'-21'0'0,"0"5"0"0,0 4 0 0,0 1 0 16,4 2 0-16,5-1 0 0,3 5 0 0,1-2 0 0,4 5 0 0,1-2 0 0,3 4 209 0,0 0-91 0,-3 0-41 16,0 5 159-16,-4 5-100 0,-2 3-41 0,-5 0-48 0,-5 3-11 0,-2 1 0 15,0 6-1-15,-11-3 78 0,-4-2-30 16,-10 4-8-16,3-3-40 0,-4-3 250 0,1 0-125 16,1-1-72-16,7-5-88 0,0-3 0 0,8-2 0 15,-1-1 0-15,6-2 0 0,2 0 0 0,2-2 0 16,0 0 0-16,4 0 0 0,13 0 0 0,6 0 0 15,-3 0 0-15,8-2 0 0,-1 0 0 0,-1-2 0 16,-3 1 0-16,-1-1 0 0,-1 2 0 16,-4 0 0-16,-1 1-134 0,-5 1-216 0,-1 0 149 0,-2 0-227 15,-5 0 188-15,3 0 106 16,-2 0-558-16,-2 0 328 0,0-2 164 0</inkml:trace>
  <inkml:trace contextRef="#ctx0" brushRef="#br0" timeOffset="39295.92">17742 15134 3115 0,'-17'-25'0'0,"9"18"0"0,3 4 0 0,3 1 0 0,2-1 0 0,-2 3 0 0,2 0 0 0,0 0 0 0,9 0 0 0,7 0 0 0,5 0 196 0,-3 7-80 0,3 1 165 0,-1 4-122 15,1 1-95-15,0 7-64 0,-5 0 0 0,0 3 0 16,-4 0 0-16,0 4-455 0,-3-4 231 0,0 5 126 16,2-5 67-16,-4-3-355 15,2-1 200-15,-2-4-70 0,3-6-470 0,1 0 350 0</inkml:trace>
  <inkml:trace contextRef="#ctx0" brushRef="#br0" timeOffset="39514.54">18145 15011 2823 0,'0'-4'0'0,"-3"2"0"0,-1 2 0 0,-1 0 0 0,1 2 0 0,-2 12 0 0,0 8 0 0,1 1 0 0,-1 8 0 0,-1 3 0 0,-3 4 600 0,-1 12-286 0,-2-1-140 0,0 3-154 16,-2 3-20-16,1-1 0 0,2-1 0 0,-2-2 0 16,1-5 0-16,2 0 0 0,-1-5 0 15,1-7 0-15,1 3 0 0,-1-5 0 0,2-4 0 0,4-7 0 16,-2-2 0-16,6-6 0 15,-1-6-739-15,2-1 352 0,0-6 175 0,0 0-500 16,2-11 337-16,10-14 170 0,2-7 76 0</inkml:trace>
  <inkml:trace contextRef="#ctx0" brushRef="#br0" timeOffset="39798.6">18328 14786 2247 0,'9'-16'0'0,"4"14"0"0,2 2 0 0,1 0 0 0,-2 0 0 0,3 0 0 0,-2 2 0 0,1 9 0 0,-6 1 0 0,4 3 0 0,-3 6 218 0,-4 2-96 16,-3 2-43-16,-4 3-87 0,0 1 1 0,-7 0 42 15,-8 0 10-15,-2-3 76 0,-2-1-42 0,-1-3-1 16,-1-4-42-16,6-4 281 0,-2-2-131 0,4 0-80 16,5-6-35-16,1-2 135 0,3-1-206 0,0-3 0 15,4 0 0-15,0 0 0 0,0 0 0 0,0 0 0 16,9 0 0-16,7 0 0 0,2 0 0 15,3 0 0-15,0 0 0 0,3 0 0 0,2 0 0 16,1 0 0-16,-6-1 0 16,3-1 0-16,-2 0 0 0,-1 0 0 0,-2 2-94 15,-1 0 5-15,0 0-487 0,-2 0 274 0,3 0 133 16</inkml:trace>
  <inkml:trace contextRef="#ctx0" brushRef="#br0" timeOffset="40467.92">19081 15929 2160 0,'-30'-25'0'0,"8"7"0"0,2 8 0 0,2 2 0 0,4 5 0 0,7-1 0 0,4 2 0 0,1 0 0 0,2 1 0 0,0-3 0 0,11 2 101 0,13 0 501 16,6 2-282-16,2 0-134 0,4 0-80 0,1 0 276 0,3 0-308 0,5 0-74 16,-6 0 0-16,-1 4 0 15,7 1 0-15,-11 1 0 0,-1-2 0 0,1 1 0 0,-6 0 0 16,-5-2 0-16,-2 0 0 0,-4 0-97 0,-2-3 55 16,-8 0-811-16,1 0 386 0,-3 0 207 0,-1 0 117 15,0 0-477-15,0 0 292 16</inkml:trace>
  <inkml:trace contextRef="#ctx0" brushRef="#br0" timeOffset="40735.47">20078 15883 3278 0,'-1'-1'0'0,"1"-1"0"0,0 2 0 0,0 0 0 0,5 0 0 0,11 0 0 0,5 0 0 0,6 0 0 0,8 0 0 0,4 0 0 0,11-3 290 0,3 3-128 0,3-1-63 0,12 0 3 16,-3-2-102-16,-5 3 0 0,15-4 0 0,-8 3 0 15,-4-1 0-15,-1 0 0 0,-8-2 0 0,3 1 0 16,-3-1 0-16,-1 0 0 0,-3-2 0 0,-2 2 0 16,-4-1 0-16,-7 1-10 15,0 1-255-15,-7 1 71 0,-8 0 91 0,-1 0-666 16,-7 0 366-16,-5 2 175 0,-6 0 101 0,-3 0-542 15</inkml:trace>
  <inkml:trace contextRef="#ctx0" brushRef="#br0" timeOffset="41071.37">20732 16137 2798 0,'-28'0'0'16,"-1"0"0"-16,-4 3 0 0,-1 0 0 0,-7 4 0 31,7 3 0-31,-3 5 0 0,0 1 0 0,0 8 0 0,5 2 0 0,4 5 602 0,5-2-275 0,1 4-150 0,7 5-150 0,6-1-27 0,3 3 0 0,6 5 0 0,0-9 0 31,9 9 0-31,10-8 0 16,3-1 0-16,5-3 0 0,1-2 0 0,0-8 0 16,11 0 0-16,-2-8 0 0,2-2 0 31,-5-6 0-31,1-2 0 0,-1-2 0 0,-2-3 0 0,-4 0 0 0,-7 0-634 0,1-4 254 16,-3-7 172-16,-2-3-522 0,0 0 352 0,-2-2 171 0,0-4 85 0</inkml:trace>
  <inkml:trace contextRef="#ctx0" brushRef="#br0" timeOffset="41346.1">20951 16122 2548 0,'2'-9'0'0,"3"3"0"0,2 1 0 0,0-2 0 0,4 5 0 0,3-2 0 0,1 3 0 32,2 1 0-32,-3 0 0 0,4 7 0 0,-5 7 102 31,-2 2 61-31,-1 2-63 0,-9 2-23 0,1 5-51 0,-2-1 10 0,-3-2-1 0,-13 3 1 0,0-4 150 0,-2-4-67 0,-4 3-45 15,7-6-1-15,-3-1 135 0,0-5-87 0,9 1-94 16,-3-3-27-16,7-3 0 0,1-1 0 0,1-1 0 0,3-1 0 0,0 2 0 0,0 0 0 0,3 0 0 0,10 0 0 0,4 0 0 0,3 1 0 0,3-2 0 0,-2-1 0 0,9 0 0 16,-1 0 0-16,1 0 0 15,-2 0 0-15,0-1 0 0,-3-2 0 0,5-1 0 0,-10 2-16 0,3 0-36 16,-4 0-877 0,-5 2 447-1,-1 0 214-15</inkml:trace>
  <inkml:trace contextRef="#ctx0" brushRef="#br0" timeOffset="41999.34">19834 15276 1799 0,'-7'-12'0'0,"1"3"0"0,2-1 0 15,2 1 0-15,2-2 0 0,0-2 0 0,0 0 0 0,5 1 0 0,9 0 0 0,5 3 0 0,5 0 112 0,2 1 96 0,3 5-85 0,1 1-44 0,0 2 1 16,0 0 214-16,0 4-133 0,-2 8-63 0,-3 3-30 0,-5 3 162 0,-3 2-97 15,-4-1-39-15,-3 7 77 16,-6-1-67-16,-4 1-34 0,0 2 37 0,-9 0-107 0,-9 0 0 0,-5 1 0 16,-3-4 0-16,-1 2 0 15,-6-4 0-15,1-4 0 0,-2-1 0 0,4-3 0 16,0-4 0-16,5-2 0 16,4-3 0-16,0 1 0 0,4-6 0 0,4 0 0 0,3-1 0 0,5 0 0 15,1 0 0-15,4 0-599 0,0-1 216 0,8-13 174 16,13 0-514-16,9-8 344 0,5-2 171 0,4-2 76 15,2-3-195-15,3-2 145 16</inkml:trace>
  <inkml:trace contextRef="#ctx0" brushRef="#br0" timeOffset="42196.36">20330 15091 2636 0,'2'-15'0'0,"-2"7"0"0,0 1 0 0,-9 5 0 0,-9 2 0 0,2 0 0 0,-5 6 0 0,5 11 0 0,-4 3 0 0,3 5 0 0,4 5 211 16,1 3-92-16,2 9 478 0,4-1-280 0,4 1-266 0,2-3-51 0,0-4 0 15,13 10 0-15,6-6 0 0,6-5 0 0,-1-10 0 16,6 2 0-16,2-8 0 16,0 0 0-16,-2-6 0 0,0-2 0 0,-1-5 0 15,-2 0 0-15,-6-5 0 0,2 0-127 0,-2 0-646 16,-3-5 369-16,-1-8 183 0,-2 0 93 0,-2-4-513 16,0-3 306-16</inkml:trace>
  <inkml:trace contextRef="#ctx0" brushRef="#br0" timeOffset="42473.93">20602 14786 2672 0,'-3'-12'0'0,"1"6"0"0,0 4 0 0,2 1 0 0,0-1 0 0,0 2 0 0,2 0 0 16,9 0 0-16,4 5 0 0,2 6 0 0,0 3 175 0,-2 3-68 0,0-2-32 0,-4 3 0 0,-2 3-39 15,-4 1-112-15,-5-3 51 0,0 2 31 0,-8 0 0 16,-7-3-17-16,-6 1 24 0,-4-3 9 0,2-1 14 15,-6-3 220-15,1-1-110 0,4-1-55 0,3-4-27 16,2-1 199-16,6-1-263 0,2-2 0 16,5-1 0-16,3 1 0 0,0-2 0 15,3 0 0-15,0 0 0 0,14 3 0 0,8-1 0 16,2-2 0-16,6 1 0 0,2-1 0 0,3 0 0 16,-2 0 0-16,3 0 0 0,-4 0 0 0,0 0 0 15,-4 0 0-15,6 0-32 0,-6 0-135 0,0 0-898 16,-4 0 515-16</inkml:trace>
  <inkml:trace contextRef="#ctx0" brushRef="#br0" timeOffset="42664.04">20689 15313 2859 0,'-16'0'0'0,"7"0"0"0,8 6 0 0,1 1 0 0,0-3 0 15,0 3 0-15,14 1 0 0,9-2 0 0,3-3 0 0,8 1 0 0,3-2 511 0,9-2-242 0,-12 0-116 0,5 0-309 0,-2 0 97 0,-3-2 47 16,-8 0 34-16,-1-2-699 16,-2 1 356-16,-5 0 180 0,-4 2-300 0,-3-1 226 15,-3 0 114-15,-3 0-125 0</inkml:trace>
  <inkml:trace contextRef="#ctx0" brushRef="#br0" timeOffset="42848.54">21043 14971 2750 0,'-9'0'0'0,"0"1"0"0,-3 9 0 0,3 0 0 0,4 0 0 0,-2 6 0 15,0 4 0-15,2 3 0 0,1 5 0 0,-1 1 0 0,-1 2 130 0,1 3 397 0,-2 2-246 16,0 6-121-16,2-3-175 0,1-3 34 0,2 0-8 0,2 0 26 0,0-1-306 16,0-5 153-16,0-4 76 15,2-6 47-15,5 3-714 0,-1-2 371 0,2-5 186 16,1-6-732-16</inkml:trace>
  <inkml:trace contextRef="#ctx0" brushRef="#br0" timeOffset="43163.28">21318 14972 2926 0,'19'-3'0'0,"-1"0"0"0,-1 3 0 0,3 0 0 0,-2 0 0 0,-1 0 0 0,1 0 0 0,2 0 0 0,-1 0 0 0,-1 9 0 15,-1 0 155-15,-2 0-60 0,-2 3-28 0,-3 1 182 0,-3 2-106 16,-5 2-45-16,-2 4 60 0,0 1-118 0,-13 3-40 16,-8 3 0-16,-7 5 0 0,1-2 0 0,-10 6 0 15,3-1 0-15,0 0 0 0,3-1 0 0,2-2 0 16,10-4 0-16,1 1 0 0,4-3 0 0,7-7 0 16,3 3 0-16,4-2 0 0,0-3 0 15,0-1 0 1,9-5 0-16,9 1 0 0,-2-5 0 0,5 0 0 0,2-5 0 0,3 0 0 0,-4-3 0 15,3 0 0-15,-6 0 0 16,4 0 0-16,-3-3 0 0,-3-1 0 0,-1-1 0 16,-2 2 0-16,-7 1-515 0,1-1 230 0,-3 1 129 15,0-5-713-15,-3 0 417 0</inkml:trace>
  <inkml:trace contextRef="#ctx0" brushRef="#br0" timeOffset="43333.28">21268 15189 3668 0,'-9'-5'0'0,"8"4"0"0,-1 0 0 0,2 1 0 0,0 0 0 0,0 0 0 16,5 0 0-16,11 0 0 0,2 5 0 0,5 3 0 0,1-3 139 0,5 3-156 0,-5-3 36 0,8 1-9 0,-2-2-310 16,-1-1 168-16,-1 0 85 0,-3-3 41 0,-2 0-842 0,5 0 438 15,-3 0 223-15</inkml:trace>
  <inkml:trace contextRef="#ctx0" brushRef="#br0" timeOffset="43596.91">21804 14829 2452 0,'4'-9'0'0,"0"5"0"0,3 4 0 0,1 0 0 0,1 0 0 0,2 3 0 0,3 7 0 0,-1 2 0 0,2 3 0 0,-2 2 0 0,-1 1 223 0,-3 4-99 15,-4-1 30-15,-3-1-59 0,-2 1-29 0,0-1 0 16,-2-3 18-16,-10 0-47 0,-6-3 0 15,2-2-1-15,-3-4 128 0,1 0-63 0,6-5-23 0,-2 1-10 16,3-1 78-16,4-3-146 0,3 0 0 16,2 0 0-16,1 0 0 0,1 0 0 15,5 0 0-15,15 0 0 0,6 0 0 0,3 0 0 16,1 1 0-16,3-1 0 0,3 0 0 0,4 0 0 16,-2 0 0-16,1 1 0 0,-2-1 0 0,1 4-188 15,-2 0-237-15,-1 2 169 0,-1 1 110 0,-2 2-832 16</inkml:trace>
  <inkml:trace contextRef="#ctx0" brushRef="#br0" timeOffset="43775.44">22300 15542 3931 0,'-5'0'0'0,"3"2"0"0,2 3 0 0,0 1 0 0,4-4 0 0,8 0 0 0,9-1 0 0,4-1 0 0,1 0 0 0,3 0 0 16,4 0 0-16,1 0 0 0,0 0 0 0,-2 0 0 0,-2 0-252 0,-9 0-114 16,2 6 202-16,-4 0 109 0,-1 1-1052 0</inkml:trace>
  <inkml:trace contextRef="#ctx0" brushRef="#br0" timeOffset="43942.9">22396 15820 2955 0,'-15'4'0'0,"5"1"0"0,3 0 0 0,3-1 0 0,4-2 0 0,0 0 0 0,4 2 0 0,19 0 0 0,1 0 0 0,8-2 0 0,0-1 388 0,4-1-176 0,1 0-147 15,-1 0 0-15,-1 0-29 0,-2 0 10 0,-4 0-735 16,-1 0 363-16,-5 0 181 0,0 0 91 16,-2 0-828-16</inkml:trace>
  <inkml:trace contextRef="#ctx0" brushRef="#br0" timeOffset="44171.82">23176 15189 3894 0,'0'-12'0'0,"0"10"0"0,0 2 0 0,0 0 0 0,0 0 0 16,0 14 0-16,2 7 0 0,0 7 0 0,-1 13 0 0,3-4 0 0,2 16 37 15,-1 1-37-15,2 4 0 0,3 7 0 0,-1-4 0 0,-1-4 0 0,2 16 0 0,-5-5 0 16,1 2 0-16,-4 3 0 0,-1 1 0 0,1-1 0 16,-2 1 0-16,0-5 0 0,0-1 0 0,0-4 0 15,0-10 0-15,0 5-1075 0,0-2 509 0</inkml:trace>
  <inkml:trace contextRef="#ctx0" brushRef="#br0" timeOffset="44320.21">23874 16601 365 0,'-4'-18'0'0,"4"18"0"0,0 0 0 0,0 0 0 0,-7 0 686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2T13:53:46.0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13411 9715 381 0</inkml:trace>
  <inkml:trace contextRef="#ctx0" brushRef="#br0" timeOffset="432.47">13411 9707 1481 0,'0'-1'0'0,"-2"-2"0"0,2 0 0 0,0 1 0 0,0-1 0 0,0 2 0 0,0-1 0 0,0 0 0 0,0 2 0 0,0 0 0 0,0 0 100 0,0 0-31 15,0 0 0-15,0 0-30 0,0 0 62 0,0 0-21 0,0 0-11 0,0 0-31 16,-4 0 83-16,-1 0-42 0,-4 0 0 16,0 5-55-16,-7 6-10 0,0 0 24 15,0 5 0-15,-3 1 35 0,1 2-1 0,-1 2-24 16,-4 3 5-16,1 2-15 0,-1 2 0 0,-1 7 0 15,-1-4 34-15,3-1-24 0,-6 10-10 0,0-7 0 16,1 3-9-16,-3 2 9 0,-2 1 0 0,-2 0-69 16,-8 9 30-16,3-4-1 0,-2 4 36 15,0-3-34-15,-2 2 24 0,5-5 4 0,-11 10 12 0,6-5-13 16,2-1-7-16,1 1 5 16,4-6 1-16,-3 3 1 0,2-1-4 0,-3-1-2 15,4-5 22-15,1-2-18 0,-1 1 3 0,6-4-22 16,-5 4-6-16,3-6 30 0,0 3-3 0,2-6-35 15,2 3 31-15,3-7 1 0,-2 3-3 0,3-3 34 16,4-1 1-16,1-3-37 0,4-4 17 0,1 0-8 16,2-3-5-16,2 1 2 0,2-6-29 15,1 1 4-15,2-3 24 0,3 0 14 0,-2-2-73 0,1-2 29 16,3-1 0-16,0 0-83 0,0 0 51 0,0 0 16 16,0 0-113-16,0 0 59 15,0 0 35-15,0 0 5 0,0 0-147 0,0 0 74 16,0 0 41-16,0 0 6 0,0 0-101 0,0 0 63 15,0 0 21-15,0 0 10 0,0-4-334 0,7-6 183 16,4-2 91-16,-2 1-390 0,4-4 231 0,-2 2 129 16,3-2-230-16,-1 0 175 0</inkml:trace>
  <inkml:trace contextRef="#ctx0" brushRef="#br0" timeOffset="719.88">12053 10907 1404 0,'0'-11'0'0,"0"6"0"0,0-1 0 0,0 1 0 0,-2 1 0 0,2 3 0 0,-2-1 0 0,2 0 0 0,-2 2 0 0,-3 0 0 0,-1 15 110 0,-6 6-37 0,2 5 93 15,-5 6-54-15,-4 10-42 0,0 0 0 16,-3 3 36-16,-1 3-33 0,0-1-1 16,-1 0 24-16,2-2-34 0,-1-2 0 0,0-3-24 15,5-8 70-15,-1 1-35 0,1-3 10 0,4-6-45 16,5-4 45-16,1-4 1 0,2-5-46 0,4-3 98 15,2-2-40-15,0-3-33 0,4 1 0 0,12-4-62 16,10 0 37-16,2 0 0 0,8-12-23 0,7-4-10 16,2-4 33-16,2-5 0 0,11-5-358 0,-2 0 175 15,-7 4 70-15,14-9 45 0,-4 4-683 16,1-1 337-16,2-2 169 0,2 0-207 0</inkml:trace>
  <inkml:trace contextRef="#ctx0" brushRef="#br0" timeOffset="1953.3">13279 9669 1588 0,'0'0'0'0,"0"0"0"0,0 0 0 0,0 0 0 0,0 0 0 0,0 0 0 0,0 0 0 0,6 0 0 16,4 0 0-16,-1 0 0 0,4 0 80 0,2-1 1 0,2-3 74 0,4 0-46 0,3 1-40 0,3-3 68 15,1 2-48-15,2 1 0 16,4-4-48-16,1 4 46 0,3-1-46 0,5 3-1 16,-2-4 28-16,0 3 0 0,3 2-28 0,-3 0 11 15,12 0-14-15,-5 0 4 0,2 0-1 0,-2 0-44 16,1 0 0-16,-4 0 55 0,11 0-10 0,-5 0-44 15,2 0 1-15,-1 0 41 0,3 2-19 16,5 0-8-16,7 1 20 0,-1-2-20 0,2-1-15 16,-2 0 15-16,3 0 9 0,-7 0-3 0,16 0-48 15,-11 0 21-15,2 0 0 0,0-4 22 0,-3 0-44 16,-9 1-1-16,3-1 42 0,-4 0-36 0,-3 3 1 16,-5-3 22-16,-2 0-44 0,-10 2 46 0,1 1 2 15,-3-2-7-15,-1 1-21 0,-3 1-5 0,-1-2 29 16,-5 2-3-16,-1-1-57 15,-1 0 23-15,-1 0-1 0,-4 0 21 0,0 0-93 16,-5 2 36-16,0-1 30 0,-1-1-194 0,-3 0 103 16,0 0 37-16,-5 0-249 0,1 0 146 0,-2 0 86 15,0 0 40-15,-2 1-291 0,0-4 165 0,0 0 83 16</inkml:trace>
  <inkml:trace contextRef="#ctx0" brushRef="#br0" timeOffset="2195.69">15804 9435 1417 0,'2'-3'0'0,"3"0"0"0,3 2 0 0,1-2 0 0,4 2 0 0,3-2 0 0,5 3 0 0,4 0 0 0,5 3 0 0,10 5 0 0,-1 2 385 0,2 4-173 0,3 1-86 16,-6-1 184-16,8 7-141 0,-2-2-64 0,-5 1-33 16,-2-1 32-16,-7 0-32 0,2 0 9 0,-5 1-41 15,-4 0-43-15,-9-5 42 0,2 3-1 0,-9-1-2 16,-5-2-10-16,-2 2 10 0,-2 2 1 0,-16-2 31 15,-9-1-31-15,-8 5 1 0,0-4-90 0,-13 4 40 16,0 0 13-16,-2-1-1 0,-15 7-496 0,-4-1 236 16,-7 3 108-16,-16 5 73 0,0-1-796 15</inkml:trace>
  <inkml:trace contextRef="#ctx0" brushRef="#br0" timeOffset="2987.27">13359 6865 2014 0,'0'8'0'0,"0"4"0"0,0 1 0 0,3 2 0 0,3 4 0 0,-1 1 0 16,1 8 0-16,0 2 0 0,-2 2 0 0,1 2 0 0,-1 8 77 0,-2-3 10 0,1 10 65 0,-1-4-57 0,0 5-28 15,-2 3 1-15,0 3 95 0,0 2-53 0,0 14-39 16,0-3-1-16,-5 7 18 0,-3 2-25 0,1 1 1 16,-1 4-15-16,-1 11 75 0,1-10-42 0,-1 6 28 15,1 2-35-15,-1 3-1 16,2-11-32-16,-3 17 29 0,2-10 0 0,1-3-39 0,2-4-20 16,1-9-12-16,0 6 0 0,1-4 0 0,2-4 0 15,1-5 0-15,-2-2 0 0,0-8 0 0,2 11 0 16,0-16 0-16,-2 4 0 0,0-7 0 15,2-3 0-15,-3-5 0 0,1-4 0 0,0 2 0 16,-2-4 0-16,3-6 0 0,-3-7 0 0,2-3 0 16,-2-3 0-16,2-5 0 0,-2-5-12 0,2-1-318 15,0-5 157-15,-3-1 55 0,1 0 50 0,-3 0-185 16,1-13 107-16,-2-11-426 16,3-10 267-16,1-11 125 0,3-13 75 0,1-8-453 15,0-20 260-15</inkml:trace>
  <inkml:trace contextRef="#ctx0" brushRef="#br0" timeOffset="3185.15">13357 6782 1544 0,'-7'-29'0'0,"-3"16"0"0,-3 11 0 0,1 2 0 0,-3 0 0 0,-2 0 0 0,-3 14 0 15,-3 6 0-15,-7 12 0 0,2 3 0 0,-2 4 84 0,2 3-1 0,-1 2-79 0,3 1-10 0,4-3 44 16,5-9 1-16,0 1-275 0,5-3 138 0,5-10 77 16,0-5-477-16,5-5 255 0</inkml:trace>
  <inkml:trace contextRef="#ctx0" brushRef="#br0" timeOffset="3330.91">13171 6824 2775 0,'11'-7'0'0,"0"5"0"16,6 2 0-16,-1 0 0 0,5 2 0 0,8 11 0 0,1 0 0 0,9 4 0 0,1-2 0 0,3 4 0 0,-8-2 96 0,13 6 409 0,-5-3-234 0,2 0-116 0,0 1-58 15,2 0-327-15,0-1 144 0,4 1 57 16,4 0-962-16</inkml:trace>
  <inkml:trace contextRef="#ctx0" brushRef="#br0" timeOffset="9821.52">12128 8183 1217 0,'0'0'0'0,"0"0"0"0,0 0 0 0,0 0 0 15,0 0 0-15,2 0 0 0,0 0 0 0,2 0 0 0,1 0 0 0,-1 1 0 0,2-1 42 0,0 4 36 0,-3-2-36 0,3 0 0 0,-3 1 48 16,3 1-48-16,0 1 0 16,0-2 11-16,-1 2-19 0,2-1 8 0,-1 1 0 15,2 1 10-15,3 0-10 0,-4 0 11 0,2-1-11 0,2 1-35 16,-1 0 35-16,1-1 0 0,1-1 0 0,1 2 11 16,1-3-11-16,-2 3 0 0,2-2-46 0,1-1 1 15,-3 2 34-15,4-2 8 16,-3-2-25-16,2 3 17 0,0-2 2 0,-2 2-48 15,2-1 46-15,1 2 2 0,-2-1-3 0,0-1-29 16,0 1 27-16,0 0-3 0,1 2 3 0,-2-3-15 16,2 2 13-16,-1 2 0 0,2-4-33 0,-2 1 29 15,4-1 2-15,1 2 0 0,-1-2-2 0,1-1-2 16,-1 0 2-16,2 0 0 0,1-1 0 0,-3 1 2 16,3 1-3-16,0-2 6 0,-1 1-6 15,-1 0 1-15,0 0 5 0,-1 0-31 16,3 2 26-16,-3-2 0 0,3 1-22 0,-1 1 20 15,0 0 6-15,-1-3-34 0,0 3 27 0,1 0-2 16,1-2 1-16,0 2-45 0,-3-3 48 0,3 1-11 16,0 2 5-16,-1-1-20 0,3-2 19 0,-2-1-5 15,1 0 6-15,0 0-33 0,7 0 29 16,-10 0-2-16,3 0-8 0,1 0 7 16,1 0 4-16,-1 0-11 0,-1 0 7 0,-1 0-1 15,2-1 1-15,-1-2-11 0,-2 1 13 0,1 0-2 16,2 2 0-16,-3-2-28 0,3 1 27 0,0-1-3 15,-1 0 3-15,2 0-6 0,1-2 4 0,-1 2-1 16,1-1-15-16,-1 1 14 0,-1-2 3 0,3 0-4 16,0 3-5-16,1-4 6 0,-1 2 0 0,-6-1-16 15,5 2 16-15,-2-2-1 0,-2 2 0 0,2-1-16 16,-2-1 16-16,0 1-2 0,-1-2-2 16,-1 2-1-16,0-1 2 0,0 1 1 0,0-4-16 0,-3 4 15 15,2-2 0-15,-4-1 1 16,4 1 2-16,-2-1-3 0,1-3 0 0,0 4 10 15,-2-3-10-15,3 1 0 0,-2 0 0 0,-1-1 14 16,2 1-12-16,-2-1-1 0,0 0 1 0,0 1-4 16,0-1 4-16,0 1 0 0,-2 2-30 0,2-3 1 15,-2 2 27-15,0-1-20 0,1 2 18 0,-1-3 0 16,2 2-4-16,-4-2 11 0,-2 1-13 0,5-1 4 16,-3 1-6-16,0-1 32 0,-1-2-27 0,1 3 1 15,1-2-2-15,-3 2 30 16,2-3-25-16,-1 1-1 0,-1 1 18 0,0 1-17 15,-2-2 4-15,3 1 5 0,-6 0-6 0,3 3-1 16,-1-2 1-16,-3 1 13 0,4 0-13 0,-4 0 0 16,1 1 1-16,1-1 12 0,-3-1-11 0,2-1-1 15,-1 3 2-15,1-3 8 0,-2-2-8 0,0 3-1 16,0-3-12-16,0 3 13 0,0-2 0 0,-2-1-1 16,0 2-15-16,0-2 15 15,0 0-2-15,0 1-5 0,0 0 4 0,0 0 2 16,-4 1-3-16,-2-2 7 0,-1 1-5 0,1-1 0 15,-1 1-3-15,-1 2 1 0,1-1 2 0,-1-1-1 16,1 1-2-16,-1 1 3 0,-3-2 0 0,2 1-50 16,0 1 48-16,-1-3 1 0,0 3-2 0,0-2-34 15,-2 0-2-15,1 2 34 0,-3-2-5 0,3 1-29 16,-3 1 28-16,-2-1-6 0,2 0 7 0,-2 1 20 16,0 0-26-16,0-1 4 15,-1 1 42-15,0 2-44 0,0-4 4 0,1 4 30 16,-2-1-28-16,2 1 4 0,-3-3-4 0,2 4 1 15,-2-2 1-15,2 1 5 0,-1-1-4 0,-1 3-10 16,0-3 10-16,0 3-1 0,2-2 1 0,-1 2 6 16,-1-1-7-16,2 0-2 0,0 0 25 0,0 2-24 15,0-1 2-15,3 0 20 0,-4 1-19 0,3-1 2 16,0-1-2-16,1 2 14 0,-2 1-12 0,-1-4 2 16,2 2-2-16,0-1-25 15,0 1 25-15,-2-1 0 0,0 1 0 0,0-1-12 16,-1-1 11-16,0 1-2 0,0 1 6 0,-1-1-7 15,0 1 3-15,1 1-4 0,-3-2 18 0,0 2-16 16,1 0 1-16,-1 1 23 0,0 1-22 0,1 0 1 16,1 0-1-16,-2-4 19 0,3 4-17 0,-2 0 2 15,2-1-1-15,-1-1 15 0,2 1-14 0,0-1 1 16,-2 0 0-16,3 0 3 0,-3 2-4 0,2-1-8 16,0 1 8-16,-2 0 1 0,2 0 0 15,0 0-12-15,1 0 11 0,-2 0-2 16,2 0 2-16,-3 0-9 0,2 0 9 0,0 0-2 15,0 0 1-15,2 0-6 0,-2 0 6 0,2 0-2 16,-2 0 1-16,4 0-1 0,-2 0 1 0,2 0 0 16,-6 0 0-16,2 0 0 0,-2 0 0 0,3 0-47 15,-2 0 44-15,0 0-2 0,-1 0 1 0,0 0-1 16,1 0-1-16,-1 0 2 0,2 3 0 0,-2 1 18 16,4-1-17-16,-2-2-1 0,2 4 16 15,0-3-15-15,0 1 3 0,0 0-1 16,2-1 3-16,0-1 2 0,-2 3 8 0,1-2-18 15,0 1 0-15,0 1 6 0,0 1 1 0,-4 0 12 16,4-1-12-16,-4 1-1 0,2 1 1 0,-1-3 0 16,0 3 0-16,0-2-1 0,0 1 1 0,0-1 0 15,2 2 0-15,0 0-4 0,-2-2 4 0,2 1 0 16,0-2 0-16,2 4 7 0,0-4-8 0,-4 1 1 16,1 2-1-16,2-1-42 0,-1 1-2 0,0 1 43 15,2 1-2-15,-1-1 0 16,2 1-3-16,-4-1 2 0,7-1 13 0,-4 4-13 15,3-3-3-15,1 1 24 0,-2-1-22 0,1 0 0 16,3 1-1-16,-2 2 13 0,0-3-10 0,0 2-1 16,2 0 7-16,-2 0 9 0,1-2-7 0,-1 3-6 15,1-1 5-15,-1 0-4 0,-1-2 2 0,3 3-2 16,0-3 46-16,-2 2-45 0,4-3 2 0,-2 2 26 16,-1 1-24-16,1-1-1 0,1 1 3 15,-2-1-5-15,3 1 4 0,0 0-1 16,-3 1 4-16,2-1-15 0,-1 2 14 0,1-1-2 15,-1 0-15-15,3-2 15 0,-2 0-2 0,0 1 2 16,3 1 6-16,-1-3-8 0,0 2-2 0,3 0 7 16,-3-2-5-16,2 0 1 0,0-1 1 0,-1 1-15 15,3 1 14-15,-1 0-1 0,-1-1 1 0,0 2 0 16,2-1-1-16,-2 0 1 16,0 1 46-16,1-2-45 0,-1 3-1 0,2-2 1 0,-2 3 30 0,0-4-1 15,2 3-24-15,0 0 3 16,0-4-2-16,0 2 6 0,0-1-7 0,0 1-40 15,0-1 40-15,0 1 0 0,2-1 3 0,0 1-47 16,3-2 42-16,-1 1-5 0,2 0 5 0,0-1-22 16,-1 2 19-16,1-1-8 0,1 1 19 0,1-1-16 15,-1 1 3-15,3-1 37 0,-3 1-36 0,1-1 2 16,3 2-2-16,-2-1 1 0,3-3 0 0,1 4 4 16,-2-3-3-16,2 1-22 15,0-3 22-15,1 1 1 0,-2-2-1 0,2 4-18 16,-3-4 17-16,-2-2-1 0,3 3-47 0,-5 1-6 15,2-3 49-15,-3 1-71 0,2-1 32 0,-2 0-9 16,-1 1 40-16,2-1-135 0,-1 1 62 0,4 0 23 16,1 1 0-16,1 2-415 0,8-1 220 0,6-1 105 15,10 0-606-15</inkml:trace>
  <inkml:trace contextRef="#ctx0" brushRef="#br0" timeOffset="13838.4">14667 7768 1313 0,'0'0'-1'0,"0"0"-1"0,0 0 1 0,0 0 1 0,0 0-1 0,0 0 1 0,0 0-1 0,0 0 1 0,0 0 0 0,0 0 0 0,0 0 41 0,0 0 10 0,0 0 39 0,0 0 0 15,0 1-49-15,0 4 0 0,0 1 165 0,0 2-73 16,0-1 82-16,0 1-87 0,0 1-44 0,0 0 0 0,0 1 51 16,0 1-37-16,2 3-10 0,0-3-48 15,-2 2 45-15,2 0 0 0,1 0-44 0,-3 2 10 16,1 2 37-16,1-1-1 0,0 0-46 0,0 0 64 16,0 0-32-1,0-1 10-15,-1 1-12 0,1 0 0 0,2-1-30 0,-1-2 0 0,-1 4 33 16,0-4-52-16,0 4-22 0,0-2 0 0,0 0 0 15,-2 2 0-15,2-2 0 0,-2 2 0 0,0 0 0 16,0-1 0-16,0 4 0 0,0-4 0 0,0 4 0 16,0-4 0-16,0 3 0 0,0-3 0 0,0 4 0 15,0-3 0-15,2 1 0 0,-2-1 0 0,0 1 0 16,0 0 0-16,2-1 0 0,-2 0 0 0,0-1 0 16,0 2 0-16,0 0 0 15,0-3 0-15,0 2 0 0,0 0 0 0,0 0 0 16,0 0 0-16,0 0 0 0,0 0 0 0,0 0 0 15,0 1 0-15,0-1 0 0,0 2 0 0,-2-2 0 16,2 1 0-16,0-1 0 0,-2 2 0 0,2-2 0 16,-2 0 0-16,2 2 0 0,0-2 0 0,0 2 0 15,-2-3 0-15,2 3 0 0,-2 0 0 0,2 0 0 16,-2-2 0-16,2 3 0 16,-2-1 0-16,2-2 0 0,-2 2 0 0,2-1 0 15,-1 1 0-15,1 0 0 0,-2-3 0 0,2 2 0 16,0 0 0-16,-2 0 0 0,2-1 0 0,-2 0 0 15,2-1 0-15,0 0 0 0,0 0 0 0,-2-2 0 16,2 2 0-16,-1-1 0 0,1 0 0 0,-2-1 0 16,2 0 0-16,0 0 0 0,-2-2 0 0,2 4 0 15,0-1 0-15,-2-1 0 0,2 1 0 16,0 0 0-16,-2 0 0 0,2-1 0 16,0 0 0-16,0-1 0 0,0 2 0 0,0-4 0 15,0 0 0-15,0-2 0 0,0 3 0 0,0-5 0 16,0 3 0-16,0-3 0 0,0 1 0 0,0-1 0 15,0 0 0-15,0-1 0 0,0 2 0 0,0 0 0 16,0-1 0-16,0-1 0 0,-2 1 0 0,2 1 0 16,0-3 0-16,0 2 0 0,0 2 0 0,0-2 0 15,0 0 0-15,0-1 0 0,0 2 0 0,0-3 0 16,0 2 0-16,0-1 0 16,0 0 0-16,-1 1 0 0,1-1 0 0,0-1 0 15,0 1 0-15,-3 0 0 0,3-1 0 0,0-1 0 16,0 0 0-16,-2-1 0 0,2 2 0 0,0-2 0 15,0-1 0-15,0 2 0 0,0-1 0 0,0 1 0 16,-2 0 0-16,2 0 0 0,0-1 0 0,0 3 0 16,-2-2 0-16,2 2 0 0,0-1 0 0,0 1 0 15,0-1 0-15,0 1 0 0,0 0 0 0,0-1 0 16,0 1 0-16,0 2 0 16,0-1 0-16,0-2 0 0,0 2 0 0,0 0 0 15,0 1 0-15,0-3 0 0,0 0 0 0,0 1 0 16,0-2 0-16,-1 0 0 0,1-1 0 0,0-1 0 15,0 2 0-15,0-2 0 0,0 0 0 0,0-2 0 16,0 1 0-16,0 1 0 0,0-2 0 0,0 2 0 16,0-2 0-16,0 2 0 0,0 0 0 0,0-2 0 15,0 2 0-15,0-2 0 0,0 0 0 0,0 0 0 16,0 0 0-16,0 0 0 16,0 0 0-16,0 0 0 0,0 0 0 0,0 0 0 15,0 0 0-15,0 0 0 0,0 0 0 0,0 0 0 16,0 0 0-16,0 0 0 0,0 0 0 0,0 0 0 15,0 0 0-15,0 0 0 0,0 0 0 0,0 0 0 16,0 0 0-16,0 0 0 0,0 0 0 0,0 0 0 16,0 0 0-16,0 0 0 0,0 0 0 0,0 0 0 15,0 0 0-15,0 4 0 0,0 3 0 0,0-1 0 16,0-2 0-16,0 0 0 16,0 1 0-16,0 1 0 0,0-1 0 0,0 3 0 15,0-3 0-15,0 3 0 0,0-2 0 0,0-1 0 16,0 1 0-16,0 2 0 0,0-2 0 0,0-3 0 15,0 3 0-15,0-3 0 0,0 1 0 0,0 0 0 16,0-1 0-16,0-1 0 0,0 2 0 0,0-1 0 16,0 0 0-16,0-2 0 0,0 2 0 0,0-2 0 15,0 1 0-15,0 2 0 0,0 0 0 0,0 0 0 16,0-1 0-16,0 2 0 16,0 0 0-16,0 0 0 0,0 1 0 0,0-1 0 15,0 1 0-15,0-2 0 0,0 0 0 0,0-1 0 16,0 1 0-16,0 0 0 0,0-2 0 0,0 0 0 15,0-2 0-15,0 3 0 0,0-1 0 0,0 0 0 16,0 0 0-16,0 0 0 0,0-2 0 16,0 2 0-16,0-2 0 0,0 2 0 0,0-1 0 0,0-1 0 15,0 2 0-15,0 1 0 16,0-1 0-16,0-1 0 0,0 1 0 0,0 2 0 16,0-3 0-16,0 3 0 0,0 0 0 0,0 0 0 15,0 2 0-15,0-3 0 0,0 1 0 0,0 0 0 16,0-3 0-16,0 2 0 0,0-1 0 0,-2-1 0 15,2-1 0-15,0 0 0 0,0 0 0 0,0 0 0 16,0 0 0-16,0 0 0 0,0 0 0 0,0 0 0 16,0 0 0-16,0 0 0 0,0 0 0 0,0 0 0 15,0 0 0-15,0 0 0 0,0 0-236 0,-2 0 92 16,2 0 52-16</inkml:trace>
  <inkml:trace contextRef="#ctx0" brushRef="#br0" timeOffset="15718.87">14765 7076 1416 0,'0'-6'0'16,"0"3"0"-16,0 1 0 0,0 0 0 0,-2 0 0 0,2 2 0 0,0 0 0 0,-2 0 0 0,0 0 0 0,1 0 0 0,-1 9 70 0,0 3 15 0,-2 1-11 0,2 2-33 0,1 0 0 0,-1 1 104 15,0 4-51-15,0 1-17 16,0-1 104-16,2 0-71 0,0 7-34 0,-4-2 93 16,4 0-64-16,-2 4-22 15,2 0-10-15,-4 2 9 0,2 2-1 0,-1 3-40 0,-1 8 0 0,2-7-14 16,-3 11 14-16,-1-2 0 0,2 4 0 0,-2 1-26 15,1 0 0-15,3-6 37 0,-1 10-96 0,1-7 42 16,0 1 1-16,2 0-143 0,0 0 69 0,0 1 52 16,0-1-4-16,0 4-300 0,0-2 142 0,0 2 85 15,2-3 12-15,1 1-433 16,3 0 239-16,-3-1 120 0,-1 1 60 0</inkml:trace>
  <inkml:trace contextRef="#ctx0" brushRef="#br0" timeOffset="29981.02">9769 14839 2113 0,'-2'-8'0'0,"0"6"0"0,2 2 0 0,0 0 0 0,0 0 0 0,0 0 0 0,0 0 0 0,0 0 0 0,2 5 0 0,5 8 0 0,5 8 84 0,-1 1 128 0,0 4-86 0,3 5-35 15,-5 3-8-15,5 5-73 0,-7 0 29 0,0 3 0 16,-2-6-39-16,-4 2 14 0,0 0 1 0,-1-1 24 0,0-3 24 16,0-2-24-16,-7-5 9 15,-4 2 137-15,4-12-73 0,-5 1-37 0,1-5 1 16,4-4 268-16,-1-4-220 0,2-2-124 0,3-2 0 16,1-1 0-16,0 0 0 0,2 0 0 0,0 0 0 15,0 0 0-15,2-4 0 0,9-4 0 0,4-2 0 16,3 2 0-16,3 1 0 0,0 1 0 0,6 3 0 15,-2 0 0-15,0 3 0 0,-2 0 0 16,-1 0 0-16,5 11 0 0,-5 0 0 16,-1 1 0-16,-2 3 0 0,-3 1 0 0,2-2 0 15,-6 4 0-15,2-3 0 0,-3-3-437 0,-2 0 22 16,-2-4 187-16,0-3 85 0,-4-1-282 0,3-2 192 16,-3-2 98-16,-1-6 47 0,0-19-546 0</inkml:trace>
  <inkml:trace contextRef="#ctx0" brushRef="#br0" timeOffset="30576.21">10181 14937 2781 0,'0'15'0'0,"0"5"0"0,-7 8 0 0,2-5 0 0,-2 8 0 0,-1 2 0 0,-2 11 0 0,3-9 0 0,-6 14 0 0,0-3 0 0,0 2 114 0,-6 3 45 0,-1-3-60 0,-2 2-20 15,-5-6-79-15,-2 0 0 0,-4-6 39 0,-3-2 0 16,0-1-25-16,1-11 10 0,-9-2 15 15,10-7 0-15,-3-5-38 0,2-5 38 16,1-5 0-16,2 0-45 0,4 0 17 0,5-12-25 0,6-7 0 16,6-2-63-16,7-2 51 0,4-7 14 15,0 3-66-15,7-3 39 0,14 5 0 0,11-6 35 16,-4 9-8-16,12-4-2 0,1 1 13 0,2 3-29 16,2 1 73-16,3 3-11 0,-8 0-39 0,11 2 29 15,-8 3-1-15,-2 2-20 0,-4 6 25 0,-2 0-20 16,-6 1-4-16,2 2 15 0,-11 2 19 0,1 0-25 15,-5 0-4-15,-5 0 3 16,-4 4 188-16,0 3-92 0,-2 3-42 0,-3 1 1 16,0 1 56-16,-1 2-121 0,-1 0 0 0,0 1 0 15,0 0 0-15,2 0 0 0,0 0 0 0,2-2 0 16,-1-2 0-16,1 0 0 0,0-2 0 0,-3-4 0 16,3 0 0-16,-1-3 0 0,-1-1 0 0,0-1 0 15,-2 0 0-15,0 0 0 0,0-1 0 0,0-11 0 16,0-6 0-16,0-1 0 0,0-2 0 15,-2-1 0-15,2 2 0 0,0-3 0 0,0 4 0 16,0 0 0-16,2 3 0 0,5 2 0 0,2 3 0 0,5 2 0 16,1 1 0-16,2 4 0 15,1 2 0-15,-1 2 0 0,1 0 0 0,1 6 0 16,-1 9 0-16,0 3 0 0,-3 2 0 0,-5 2 0 16,-1 4 0-16,-3 0 0 0,-4-3 0 0,-2 8 0 15,0-6 0-15,0 0 0 0,-14-2 0 0,1-5 0 16,-2-3 0-16,-1 0 0 0,-9-2 0 15,8-6 0-15,-5 2 0 0,1-8 0 0,2-1 0 16,0 0 0-16,6 0 0 0,2 0 0 16,2-10-121-16,2-6-121 0,7-13 92 0,0-3 60 15,0-10-760-15,14-7 406 0,1-2 202 0</inkml:trace>
  <inkml:trace contextRef="#ctx0" brushRef="#br0" timeOffset="30949.53">10575 14951 3200 0,'13'-3'0'0,"-5"3"0"0,-3 0 0 0,-3 0 0 0,0 12 0 0,-2 0 0 0,0 3 0 0,0 3 0 0,0 0 0 0,0 2 0 0,1-2 254 0,1 3-97 0,3-1-64 0,-2-1-367 15,-1-2 157-15,2-1 78 0,0-6-576 16,-1 0 336-16,-1-5 154 0,0-1 83 0,0-4-365 0,-1 0 205 16,-1-1 102-16,0-17-114 0,0 0-225 0,-1-7 201 15,-7 1 99-15,1-7 50 0,0 1-10 16,-3-5 19-16,1-6 11 0,1 1 164 0,5 6-67 15,-2-4-33-15,3 5-1 0,2 8 94 0,0 3-59 16,0 4-34-16,5 2 485 0,8 2-174 0,4 6-151 16,3 0 34-16,5 4 276 0,1 2-212 0,2 1-108 15,2 1-52-15,1 0 310 0,2 0-173 0,1 7-100 16,-4 4 229-16,0 1-160 0,-2 0-80 0,-1 3-75 16,-9-3-44-16,7 8 0 0,-10-1 0 15,0 2 0-15,-4 1 0 0,-1 1 0 16,-5 0 0-16,-1 3 0 0,-2 1 0 0,-1-2 0 15,-1 0 0-15,0 1 0 0,0-3 0 0,0-1 0 16,0 3 0-16,0-2 0 0,-3-2 0 0,-3-3-76 16,3-1-432-16,-6-2 243 0,2 0 88 0,-2-4-684 15,-2 1 412-15,-4-3 204 0</inkml:trace>
  <inkml:trace contextRef="#ctx0" brushRef="#br0" timeOffset="31118.64">10592 15026 3011 0,'-14'-5'0'0,"3"4"0"0,0-1 0 0,6 0 0 0,0 1 0 0,5 1 0 0,0-3 0 0,12 2 0 0,11-3 0 15,2-1 0-15,5 3 415 0,2-5-188 0,3 6-94 0,-1-4-212 0,0 4 54 16,-3-1 32-16,-2 2 0 0,-9 0-693 0,1 0 363 0,-9 0 190 16,4 5 82-16,-11 3-862 15,-1 3 439-15,-4-1 207 0</inkml:trace>
  <inkml:trace contextRef="#ctx0" brushRef="#br0" timeOffset="31254.5">10757 15113 2555 0,'-15'6'0'0,"3"-4"0"0,3 2 0 0,0-4 0 0,6 2 0 0,-1-2 0 0,4 0 0 0,0 0 0 0,0 0 0 0,11 0 0 0,5 0 90 0,3 0 65 0,2 0-59 16,2 0-28-16,-1 0-269 0,-1 0 115 0,-2 0 63 0,-3 0 31 15,-6 6-627-15,1-1 330 0,-5 5 173 0,-4 1 73 16</inkml:trace>
  <inkml:trace contextRef="#ctx0" brushRef="#br0" timeOffset="31422.47">10691 15279 2495 0,'-21'2'0'0,"5"-2"0"0,3 0 0 0,-1 0 0 0,7 0 0 0,2 0 0 0,3 0 0 0,2 0 0 0,3 0 0 0,14 0 0 0,7 0 146 15,3 0-53-15,1 0 134 0,4 0-93 0,2 0-48 0,-1 0-79 0,1 0 32 16,-4 0 0-16,0 0 0 0,-7 0-416 15,0 0 208-15,-3 0 114 0,-3 2 42 0,-8-1-564 0,0 1 296 16,-4 0 44-16,-3-2 111 16,-2 0-437-16</inkml:trace>
  <inkml:trace contextRef="#ctx0" brushRef="#br0" timeOffset="31736.32">10797 14870 2368 0,'-8'0'0'0,"2"0"0"0,3 11 0 0,-1 4 0 0,2 2 0 0,0 9 0 0,2 0 0 0,0 6 0 0,0 4 0 0,2 7 0 0,0-1 105 0,2 0 363 0,-1 3-215 15,-1 0-107-15,0-5 60 0,0 9-88 16,0-7-40-16,-2-7 1 0,0 1-260 0,1-2 110 16,-1-7 65-16,3 6-411 0,-3-13 228 0,2 1 114 0,-2-8 57 15,0-4-275-15,0-3 62 0,0-6 111 0,0 0-56 16,0-3-218-16,0-15 178 0,-2-4 88 0,-2-1-112 15,-4-4 106-15,1-1 47 16,0 8 0-16,-3 2 151 0,-1 0-52 0,-2 9-35 0,-1 2 384 0,0 5-200 16,-4 2-100-16,-4 3-50 15,0 12 380-15,-1 5-157 0,-2 0-114 0,3 1 19 16,3 2-28-16,0-3-36 0,6-5 0 0,1 2-327 16,5-7 140-16,2 3 76 0,3-6-623 0,2-2 325 15</inkml:trace>
  <inkml:trace contextRef="#ctx0" brushRef="#br0" timeOffset="31863.01">10721 15416 3274 0,'19'-5'0'0,"-2"2"0"0,2 3 0 0,0 0 0 0,-1 0 0 0,5 7 0 0,0 4 0 0,2 3 0 0,2 2 0 0,1 2 0 0,-1 1 138 0,3 0-283 0,-2 3 87 16,6 3 48-16,-3 5 1 0,5 0-883 0,-2 0 461 15</inkml:trace>
  <inkml:trace contextRef="#ctx0" brushRef="#br0" timeOffset="32380.25">12282 14905 2022 0,'-15'-11'0'0,"0"3"0"0,0 4 0 0,-2 3 0 0,0 1 0 0,-5 0 0 0,-1 10 0 0,2 15 0 0,-3 7 0 0,2 4 0 0,3 0 84 0,-2 12 426 0,8-3-235 0,4-3-118 16,4 2-59-16,5-9 332 0,0 2-185 15,9-1-135-15,7-2-110 0,7-3 0 0,3-3 0 0,4-5 0 16,2-2 0-16,2-4 0 0,2-5 0 16,-1-4-541-16,2-6 263 0,0-2 158 15,-3 0 38-15,-4 0-419 0,-2-7 176 0,-4-8 144 16,-3-2 71-16</inkml:trace>
  <inkml:trace contextRef="#ctx0" brushRef="#br0" timeOffset="32617.97">12423 15083 2171 0,'-8'-12'0'0,"5"7"0"0,1 2 0 0,2 1 0 0,0 0 0 0,4 2 0 0,11 0 0 0,7 0 0 15,4 0 0-15,3 7 0 0,1 5 99 0,3 1 298 0,1 3-184 0,0 2-87 0,-4 1 75 16,-2 1-81-16,-7 0-40 0,-6 1 9 0,-3 6-24 15,-11-1 1-15,-1 4-28 0,-5-2 1 0,-20 7 90 16,-1-9-35-16,-11 5-90 0,-4-5-4 0,2-1 0 16,-2-3 0-16,0-4 0 0,7-8 0 0,-2 0 0 15,4-4 0-15,12-4 0 0,-3-2-147 0,8 0 48 16,8-5 72-16,5-16-746 16,2-6 366-16,11-10 185 0,15 0 91 0,6-5-589 15,8-1 331-15,5-8 180 0</inkml:trace>
  <inkml:trace contextRef="#ctx0" brushRef="#br0" timeOffset="33020.5">12782 14962 2825 0,'7'-8'0'0,"-3"6"0"0,-2 1 0 0,-2 1 0 0,-2 0 0 0,-11 15 0 16,-10 8 0-16,5 4 0 0,-3 3 0 0,-4 7 0 0,7-1 150 0,3-4 527 0,4 6-398 0,3 2-279 16,4-5 0-16,4 1 0 0,0-2 0 0,14-5 0 15,4 0 0-15,5-6 0 0,3-5 0 0,2-5 0 16,1-3 0-16,-5-7 0 0,2-3 0 0,2 0 0 15,-4-1-38-15,-4-14-169 0,-4-2 108 0,-4 2-146 16,-3-4 108-16,-4 2 50 0,-3 5 23 0,0 1 171 16,-2 4-74-16,0 1-45 0,0 3 9 0,-2 1 431 15,-3 2-233-15,-1 2-87 0,1 11-87 0,3 4-21 16,2 3 0-16,0 6 0 0,0-1 0 16,6-3 0-16,6 2 0 0,4-6 0 15,4 3 0-15,1-6 0 0,2-4 0 0,-5-5 0 16,3-3 0-16,0-3 0 0,-3 0 0 0,-3 0 0 15,-2-6 0-15,-3-7 0 0,-4-2 0 0,-3-1 0 16,-1-3 0-16,-2-3 0 0,0-1 0 0,-5 0 0 16,-9-2 0-16,3 7 0 0,-8-7 0 0,3 5 0 15,-2 7 0-15,0-1 0 0,-1 4 0 0,0 5 0 16,4 3 0-16,0 0 0 0,6 2 0 0,1 0 0 16,3 4 0-16,3 10 0 15,2 1-147-15,0 0 0 0,2 2-583 0,7-3 346 16,5 2 172-16,4-2 77 0,5-1-579 0,1-3 338 15,0-5 168-15</inkml:trace>
  <inkml:trace contextRef="#ctx0" brushRef="#br0" timeOffset="33174.71">13345 15377 2832 0,'4'-2'0'0,"0"-1"0"0,-2 3 0 0,-2 0 0 16,0 0 0-16,-6 7 0 0,-2 3 0 0,-3 6 0 0,2 1 0 0,-4 4 0 0,0-1 171 0,1 3-66 0,3-2-24 0,0-1 26 0,1 2-34 0,2-3-1 15,1 0-467-15,3-6 217 0,2-1 118 0,0-5-706 16,0-1 403-16,0-2 200 0,0-4 6 0</inkml:trace>
  <inkml:trace contextRef="#ctx0" brushRef="#br0" timeOffset="33347.17">13451 14975 3253 0,'5'-9'0'0,"10"8"0"0,-5-2 0 0,-1 1 0 16,-2 2 0-16,3 0 0 0,-2 3 0 0,1 9 0 0,0 5 0 0,-1-1 0 0,3 7 366 0,0 0-164 0,-1-3-92 0,4 7-454 0,0-5 181 0,-1-1 102 15,0-5 49-15,2 3-791 0,0 1 409 16,-3-6 201-16,2-1 101 0,-2-3-642 16,1-3 348-16</inkml:trace>
  <inkml:trace contextRef="#ctx0" brushRef="#br0" timeOffset="33558.25">13935 14759 3430 0,'2'-8'0'0,"0"5"0"0,0 0 0 0,-2 3 0 0,0 5 0 0,-4 15 0 0,-9 10 0 0,-4 9 0 0,-5 8 0 0,-5 14 0 0,-1 0 254 0,0 7-7 0,-4 4-247 0,-6 14 0 15,-1-4 0-15,-3 7 0 0,-2 0 0 0,4-11 0 16,-9 18 0-16,17-25 0 0,0 2 0 0,6-5 0 15,11-15 0-15,4-5 0 0,3-5 0 0,6-7 0 16,1-13 0-16,1-8-232 0,0-6 106 0,1-9-842 16,12 0 469-16,3-19 230 0</inkml:trace>
  <inkml:trace contextRef="#ctx0" brushRef="#br0" timeOffset="33840.32">13854 15443 3468 0,'0'0'0'0,"0"0"0"0,0 11 0 0,-1 3 0 0,-13 7 0 0,5 2 0 15,2-1 0-15,3-1 0 0,2 3 0 0,2-1 0 0,0-2 182 0,2-3 11 0,9-3-105 0,6-3-88 0,1-5 0 0,3-3 0 0,0-4 0 0,-1 0 0 16,1-2 0-16,-3-15-133 16,-2-2 61-16,-5 1 64 0,-1-8 19 0,-5 1-85 15,-3-1 17-15,-2-1 41 0,0 1 47 0,-2 5 0 16,-8-7-72-16,-2 11 277 0,-5 1-144 0,0 2-92 15,-4 4 0-15,-1 5 0 0,-4 4 0 0,5 1 0 16,0 0 0-16,3 1 0 0,2 9 0 0,9-1 0 16,-4 5 0-16,7-3 0 0,2 1 0 0,2 2 0 15,0-3-441-15,2 0 61 0,11-2 132 0,1-3 107 16,4-2-615-16</inkml:trace>
  <inkml:trace contextRef="#ctx0" brushRef="#br0" timeOffset="34161.83">14467 15361 2430 0,'-4'0'0'0,"4"0"0"0,0 5 0 0,0 1 0 0,2 1 0 0,0-2 0 0,0 4 0 0,0 0 0 0,-1 1 0 0,1 0 0 0,-2 2 132 0,0 1-46 0,0 5-3 0,-9-2-10 16,-6 2-35-16,-2-4 1 0,0 0-171 0,-2-2 86 15,0-2 51-15,0-2-432 0,1-5 226 0,3 0 114 16</inkml:trace>
  <inkml:trace contextRef="#ctx0" brushRef="#br0" timeOffset="34172.94">14297 15555 389 0</inkml:trace>
  <inkml:trace contextRef="#ctx0" brushRef="#br0" timeOffset="34481.68">14673 14901 2846 0,'12'-15'0'0,"4"11"0"16,7-1 0-16,1-6 0 0,-1 3 0 0,1 1 0 0,1-1 0 0,3 4 0 0,2 1 0 0,4 1 0 0,-1 0 300 0,3 2-131 0,0 0-65 0,0 0-32 0,-4 7-87 15,-9 5 37-15,0 5-10 0,-9 3-66 0,-10 7 46 16,-4 1 0-16,-2 6 57 16,-21 5 106-16,-5 0-59 0,-4-1-28 0,-4 0 55 15,3-1-123-15,4-6 0 0,-3 0 0 0,6-3 0 16,3-3 0-16,10-7 0 0,0 0 0 0,7-7 0 15,3 0 0-15,3-1 0 0,0-3 0 0,1 0 0 0,13 0 0 16,3-4 0-16,2-1 0 16,2 0 0-16,0-2 0 0,2 0 0 0,0 0 0 15,-3 0 0-15,1 0 0 0,-4-2 0 0,-6-3-105 16,-2 5-102-16,-3-3 84 0,-1 0-640 0,-5 2 367 16,0-3 179-16,-5-1 89 0,-10 0-543 0</inkml:trace>
  <inkml:trace contextRef="#ctx0" brushRef="#br0" timeOffset="34632.61">14656 15082 2705 0,'-13'-8'0'0,"7"5"0"0,3 0 0 0,3-2 0 0,0 1 0 0,3-3 0 0,15 1 0 0,8 3 0 0,8 0 0 0,7 1 0 16,6 2 451-16,1 0-197 0,5 0-112 0,0 0-129 0,1 5-1 0,-3 0 27 0,-2 1 0 15,-8-1-680-15,8 2 335 0,-15 0 173 0,-2 3-829 16,-6 4 483-16</inkml:trace>
  <inkml:trace contextRef="#ctx0" brushRef="#br0" timeOffset="34872.28">15306 15241 2762 0,'-2'9'0'0,"1"5"0"0,1-2 0 15,0-4 0-15,0 3 0 0,0 1 0 0,1 1 0 0,7-1 0 0,4-1 0 0,2 0 0 0,5-4 115 0,-1 1 216 0,2-5-135 0,1 0-85 16,-1-3-179-16,1 0 53 0,-3 0 27 0,-3-6 10 15,-2-5-82-15,-3-2 49 0,-6-2 26 0,-2 0-1 16,-2 0-96-16,0-2 71 0,-16-2 19 0,-2 4-44 0,-5 2 31 16,-2 0-58-16,-1 2 213 0,2 3-88 0,-6-1-30 15,9 4-13-15,-2 4 129 0,7-1-52 0,2-1-37 16,5 3 20-16,2 0-342 16,3 0 155-16,4 3 68 0,0 7 45 0,0-3-423 15,8 2 200-15,6-2 79 0,4-1-759 0</inkml:trace>
  <inkml:trace contextRef="#ctx0" brushRef="#br0" timeOffset="35066.81">15673 14700 3676 0,'7'-9'0'0,"7"7"0"0,6 2 0 0,2 4 0 0,-2 11 0 0,0 4 0 0,2 11 0 0,1 3 0 0,-3 11 0 0,-3 1 0 0,-4 6 255 0,-3 1-255 0,-4 3 0 15,-6 1 0-15,0 0 0 0,-6 0 0 0,-13 7 0 16,3-11 0-16,-12 14 0 0,-4-5 0 0,-7 0 0 16,-2 0 0-16,-6 0 0 0,-5-1 0 0,-14 10-1300 15</inkml:trace>
  <inkml:trace contextRef="#ctx0" brushRef="#br0" timeOffset="35582.94">16354 14948 2533 0,'-7'-7'0'0,"3"5"0"0,4 2 0 0,0 0 0 0,2 0 0 0,13 0 0 0,9 0 0 0,10 0 0 0,5 0 0 0,7 0 0 0,2 0 111 0,3-2-36 16,0-1 199-16,-1-4-122 16,1 4-56-16,-1-1-220 0,-2 2 82 0,-3-1 41 0,-9 1-440 0,-1 0 235 15,-10 2 122-15,-4 0 62 0,-7 0-699 0,-3 0 298 16,-9 0 201-16</inkml:trace>
  <inkml:trace contextRef="#ctx0" brushRef="#br0" timeOffset="35785.42">16788 14666 2228 0,'-7'-5'0'0,"-2"5"0"0,0 0 0 0,0 8 0 0,0 9 0 0,-4 6 0 16,0 13 0-16,-6 0 0 0,0 8 0 0,-5 4 0 0,-4 3 186 0,-6 9 326 0,2-4-237 0,-5 3-118 0,-4-3-59 16,0-1 68-16,6-7-54 0,-9 10-41 0,10-14-1 15,1-2-318-15,4-4 143 16,13-10 71-16,1-3-600 0,4-2 331 0,5-6 171 15,3-8 50-15,3 0-369 0,0-5 142 0,12-4 126 16</inkml:trace>
  <inkml:trace contextRef="#ctx0" brushRef="#br0" timeOffset="36205.57">16558 15277 2317 0,'7'0'0'0,"0"0"0"0,-7 4 0 0,0 9 0 0,0 2 0 15,-5 4 0-15,-3 2 0 0,0-4 0 0,3 4 0 0,1 0 0 0,0-2 100 0,3-3 39 0,-3-1-51 0,2-8-24 16,-2 2-63-16,1-1-11 16,-4-4 49-16,0-2 48 0,2-2 0 0,-4 0-48 0,2 0 9 15,2-2 64-15,1-3-37 0,0-3 1 0,4-2-37 0,0 1 140 0,0-1-60 16,9-1-45-16,14 0 1 0,4 1-3 0,10-1 1 16,0 2-35-16,2-1-173 0,9 0 81 15,-4 3 46-15,0 0 1 0,-1 0-454 0,-4 1 230 16,0 2 87-16,-4 0-265 0,-5 3 147 0,-7-1 112 15,-3 0 55-15,-7 0-442 0,-4 0 254 0,-3 0 122 16,-4-3 61-16,-2 0-238 0,-2-2 149 0,-9-4 66 16,-6-4 47-16,0-3-28 15,0 0 40-15,-1-3 64 0,-1-1 15 0,3 7-30 0,-2-2 15 0,1 4 314 16,1 5-196-16,0 3-78 16,3 3-40-16,1 2 230 0,0 4-54 0,1 16-89 15,2 5 49-15,-1 7 268 0,2 7-182 0,3-2-82 16,-1 14-55-16,3-3 333 0,0-4-190 0,3 1-94 15,0-11 319-15,5 2-197 0,9-5-113 0,7-5 48 16,4-4-76-16,5-6-74 0,4-6-41 16,5-6 0-16,5-4 0 0,2 0 0 0,0-4 0 0,3-11-339 15,-2-4 113-15,2 1 142 16,-2-1-1108-16</inkml:trace>
  <inkml:trace contextRef="#ctx0" brushRef="#br0" timeOffset="36356.58">17661 15572 3352 0,'-13'-6'0'0,"7"6"0"0,3 0 0 0,-3 0 0 0,-2 0 0 0,6 0 0 0,0 0 0 0,2 0 0 0,0 0 0 0,0 0 0 0,8 0-304 16,7 0 172-16,2 0 95 0</inkml:trace>
  <inkml:trace contextRef="#ctx0" brushRef="#br0" timeOffset="38991.25">17779 14904 3931 0,'0'0'0'0,"0"0"0"0,2 0 0 0,10 1 0 0,6 3 0 0,7-2 0 0,3 0 0 0,0-2 0 0,2 0 0 0,2 0 0 0,-2 0 0 0,0 0 0 0,0 0 0 0,-1 0 0 15,-7 0 0-15,2 0 0 0,-5 0 0 0,-3 0 0 0,-4 0 0 0,-3 0 0 16,-3 0 0-16,-4 0-772 0,0 0 358 16,0 0 90-16,-2 0-480 0,0 0 382 0,-8-2 192 15</inkml:trace>
  <inkml:trace contextRef="#ctx0" brushRef="#br0" timeOffset="39218.53">17995 14359 3107 0,'-15'-2'0'0,"6"2"0"0,-4 0 0 0,2 8 0 0,4 10 0 0,2 9 0 0,3 10 0 0,2 6 0 0,0 10 0 0,0 12 0 0,0 7 230 0,0 2-96 0,0 3 326 0,0 1-460 16,0 0 0-16,0 0 0 0,2-6 0 0,0-7 0 15,1-11 0-15,-2 3 0 0,3-4 0 16,-2-3 0-16,0-5 0 0,-2-9 0 0,0 1 0 0,0-11 0 16,0-3-734-16,0-9 227 0,0-7 234 0,0-7 117 15,-2 0-451-15,0-10 274 0,2-18 152 0,0-9-289 16,0-6 216-16,0-9 107 0</inkml:trace>
  <inkml:trace contextRef="#ctx0" brushRef="#br0" timeOffset="39350.81">17947 15107 2180 0,'0'-36'0'16,"0"13"0"-16,0 6 0 0,0 2 0 0,0 7 0 0,0 5 0 0,-4 3 0 0,-6 0 0 0,1 16 0 0,-2 6 0 0,-3 3 317 0,0 1-139 0,-4 5 253 0,0 1-187 0,3-2-107 16,-2 2-49-16,2-4-195 15,0-2 74-15,5-5 45 0,1-2-10 0,6-6-252 16,-3-3 144-16,4-5 73 0,-1-3-756 0,3-2 423 16,0-2 81-16</inkml:trace>
  <inkml:trace contextRef="#ctx0" brushRef="#br0" timeOffset="39477.72">17881 15071 2547 0,'9'-8'0'0,"0"3"0"0,0 2 0 0,3 3 0 0,-1 0 0 0,1 0 0 0,-1 4 0 0,2 8 0 0,0-1 0 0,-2 1 0 0,3 6 189 0,-3-1 68 0,-2 2-113 0,3-1-53 16,-3 3-26-16,2-3-589 0,-1 2 281 0,-1-7 151 16,2-1 60-16,-1-1-855 0</inkml:trace>
  <inkml:trace contextRef="#ctx0" brushRef="#br0" timeOffset="39781.75">18427 14527 2844 0,'12'-5'-1'0,"2"5"1"0,-3 0 0 0,-6 4 0 0,0 11 0 0,-3 0 0 0,0 4-1 0,-2-1 1 0,0 8 0 0,0-2 0 0,-2 6 106 0,-5-3-150 16,-3 0 40-16,-1 0 0 0,0-4 40 0,-3-2-320 15,-4 4 156-15,-1-7 82 0,-4-3-71 0,5-5 77 16,-3 0 38-16,0-4-17 0,3-2-4 16,2-4-38-16,5 2 26 0,4-2 380 0,1 0-178 0,2 0-110 15,4 0-34-15,0 0 484 16,2 0-236-16,15 0-117 0,4-2-36 0,-1-2-32 16,10 1-60-16,0 0-26 0,2-3 0 0,0 2-5 15,-5 2 10-15,6-1-117 0,-6 0 68 0,-4 1 40 16,-2 2 0-16,-3 0-574 0,-5 0 296 0,-2 0 68 15,-3 2 101-15,-5 6-659 0,-1 2 368 0</inkml:trace>
  <inkml:trace contextRef="#ctx0" brushRef="#br0" timeOffset="39963.8">18331 15071 2735 0,'-16'7'0'0,"-1"2"0"0,4 1 0 0,3-5 0 0,6 1 0 0,2-5 0 0,2 3 0 0,0-1 0 15,12-1 0-15,8-1 0 0,7-1 292 0,-1 0-128 0,2 0-63 0,1 0-33 0,-1 0 21 16,-3 0-17-16,0 0-10 16,-2-1-25-16,-4-1-464 0,-3-1 231 0,-4 2 117 15,-3-2 67-15,-1 2-654 0,-5 1 249 0,1-1 204 16,-2-2-434-16,-2 1 305 0</inkml:trace>
  <inkml:trace contextRef="#ctx0" brushRef="#br0" timeOffset="40241.47">18493 14934 2128 0,'-9'-2'0'0,"-1"0"0"0,1 2 0 0,1 0 0 0,4 0 0 0,1 7 0 0,3 7 0 0,0 1 0 0,0 8 0 0,0 0 0 0,0 5 195 0,0 5-84 0,0-2-37 0,0 4 63 16,-2 3-51-16,-5-2-24 0,-3 0 28 0,1-2-8 16,-4-6-46-16,-1-3 1 0,1-3 34 0,4-3 1 15,-4-3-26-15,2-4 184 0,3-2-96 0,0-3-50 16,3-3-24-16,3-3 136 0,0 1-196 0,2-2 0 15,0 0 0-15,0 2 0 0,4 1 0 0,9 1 0 16,4 1 0-16,4-2 0 16,3 1 0-16,4-2 0 0,0 2 0 0,2-2 0 15,0-1 0-15,0 1 0 0,0-2 0 0,-2 0 0 16,1 0 0-16,-5 0-51 0,6 0-290 0,-5 0 110 16,-5 0 99-16,1 0-707 0,0 0 401 0,-1-2 191 15,-3-5-189-15</inkml:trace>
  <inkml:trace contextRef="#ctx0" brushRef="#br0" timeOffset="40826.58">18761 14734 3035 0,'0'-9'0'0,"0"4"0"0,11 4 0 0,3-4 0 0,3 0 0 0,5 3 0 0,3-3 0 0,0 3 0 0,1 0 0 0,8 1 0 0,-1-2 135 15,3 2-50-15,-4 1-25 0,0-2-79 0,-6 2 36 16,4 0-9-16,-7-2-306 0,-5 2 167 0,-4 0 83 16,-5 0 42-16,-2 0-185 15,-5 0 109-15,0 0 24 0,-2 0 41 0,0 0-48 16,-11 2 23-16,-5 5-47 0,-4 3 433 0,-1 2-191 16,1 5-88-16,-2 0 200 0,1 3-133 0,0 2-24 15,3 7-49-15,-2 1 351 0,6 1-309 0,-2 3-101 16,2 9 0-16,0-4 0 0,-1 13 0 0,5-7 0 15,-2 0 0-15,3-2 0 0,3-7 0 16,3 2 0-16,0-7 0 0,3-2 0 0,0-7 0 0,0-2 0 16,0-4-11-16,0-6-65 15,0-2 45-15,0-5-188 0,0-2 99 0,0-1 3 16,0 0 32-16,0-9-52 0,0-6 51 0,0-4 25 16,0-7 1-16,0-1 25 0,0-1-10 0,0-4 10 15,0 0 126-15,4-4-63 0,7 3-32 0,2-2 1 16,4 4 124-16,4 1-72 0,1 3-9 15,5 6 111-15,1 2-48 0,2 3-50 0,2 3 22 0,0 4 191 16,-2 3-118-16,2 3-148 0,-2 3 0 0,-2 0 0 16,2 0 0-16,-4 5 0 15,1 7 0-15,-5 0 0 0,-1 6 0 0,-2 1 0 16,-5 1 0-16,2 6 0 0,-5 2 0 0,-4 2 0 16,0 0 0-16,-4 2 0 0,1 2 0 15,-2-4 0-15,-1 1 0 0,-1 0 0 0,0 1 0 0,2-2 0 16,-2 0 0-16,0 1 0 0,0-3 0 15,0-3 0-15,0 1 0 0,0-2 0 0,0-4 0 0,-2-4-139 16,-5-4 12-16,-1-1-700 16,-1-4 396-16,-2 2 197 0,-5-3 91 0,0-5-227 0,-1-1 167 15,-6 0 83-15,3-6 43 0</inkml:trace>
  <inkml:trace contextRef="#ctx0" brushRef="#br0" timeOffset="40983.03">19070 15133 2276 0,'-8'-12'0'0,"3"9"0"0,1 1 0 0,4 2 0 0,0 0 0 0,0 0 0 0,0 11 0 0,0 1 0 0,0 3 0 0,2 3 0 0,2 0 330 0,-1 4-139 0,1-2-82 15,-2 3-37-15,3-2-362 0,-1-5 163 0,0 1 81 16,0-6 49-16,0-1-608 0,-1-3 320 0,1-3 160 16,0-2 80-16,-1-2-423 0,3-2 222 0</inkml:trace>
  <inkml:trace contextRef="#ctx0" brushRef="#br0" timeOffset="41376.93">19172 15094 1727 0,'1'-12'0'0,"1"3"0"0,0 1 0 0,2 2 0 0,-1 5 0 0,1 1 0 0,0 0 0 0,1 1 0 0,-3 11 0 0,3 0 0 0,-4 6 92 0,1 0 358 16,-2 2-212-16,0 7-102 0,0-9-49 0,-2 8 169 16,-4-6-110-16,0 4-47 0,1-7-36 0,0 0-55 15,-1-4 0-15,2-1 27 0,-2-1 0 0,4-3-64 16,0-3 27-16,1 1 0 0,1-3-5 0,0 2 0 15,0 0 42-15,0-1-90 0,0 1 41 0,1 2-23 16,5 0 28-16,2 0-35 16,-2-1 23-16,1 3-4 0,0-2 0 0,0 1 85 15,-2-1-30-15,-1 3 4 0,-3 0-33 0,1-1 90 16,-2 0-42-16,0 3-12 0,0-3 5 0,0 2 9 16,-9-2-32-16,-3 1-4 0,0 0 7 0,-4-5 11 15,1 2-9-15,-4-3-27 0,3-3 0 0,-3 2 29 16,1-3-4-16,-2 0 53 15,5 0-26-15,0 0-5 0,6 0-22 0,1 0 31 0,1-3-53 0,5 2 0 16,0 1 0-16,0-1 0 16,2 1 0-16,0 0 0 0,8 0 0 0,7 0 0 15,1 0 0-15,5 1 0 16,0 0 0-16,3 4 0 0,4-3 0 0,-5 0 0 0,5-1-31 0,-3-1-77 16,0 0 55-16,-4 0-640 0,6 0 333 0,-1 0 162 15,1-1-469-15,1-10 315 0,0-3 159 0,4-2 70 16</inkml:trace>
  <inkml:trace contextRef="#ctx0" brushRef="#br0" timeOffset="41693.37">19855 14751 2790 0,'2'-1'0'0,"0"1"0"0,0 0 0 0,-1 16 0 0,1 7 0 0,0 3 0 0,0 6 0 0,0 9 0 0,-2-8 0 0,0 12 0 0,0-3 181 0,0-7-73 0,0 3 7 0,1-6-40 15,-1-6 9-15,2 7-274 0,-2-10 112 0,0 1 57 16,0-5 29-16,0-2-134 16,0-8 90-16,0-2 31 0,-3-2 0 0,-3-4 4 15,3-1-26-15,-1 0 23 0,2-1-114 0,0-11 197 16,2 2-63-16,0-3-34 0,0 4 277 0,2 0-130 16,5 1-39-16,4-2 225 0,5 5-132 0,0 0-74 15,5 0-90-15,2 4-19 0,-3-1 0 0,8-1 0 16,-3 3 0-16,1 0 0 0,-1 0 0 0,-5 0 0 15,1 0 0-15,0 0 0 0,-5 5 0 0,-2-1 0 16,-7 2-682-16,-1-1 332 16,-3 1 103-16,-3 0-511 0,0 4 361 0,-9 2 181 15,-12 4 90-15,-1-5-408 0</inkml:trace>
  <inkml:trace contextRef="#ctx0" brushRef="#br0" timeOffset="41843.51">19770 15393 2766 0,'-33'9'0'0,"1"1"0"0,9 0 0 16,0-1 0-16,14-3 0 0,2 0 0 0,5-2 0 0,2 5 0 0,4-4 0 0,20 0 0 0,4 2 108 0,12-2 399 0,-1-1-236 0,2-3-109 16,13 2-45-16,3-3-117 0,0 0 0 0,-1 0 0 15,-1 0 0-15,-2 0-6 0,-2 0-17 0,-4 0-842 16,-3 0 450-16,-7 0 225 0,-1 5 113 0,-3 6-1123 16</inkml:trace>
  <inkml:trace contextRef="#ctx0" brushRef="#br0" timeOffset="41995">20921 15736 3931 0,'0'-2'0'0,"0"-2"0"0,2 2 0 0,0 0 0 16,-2 1 0-16,0-2 0 0,0 3 0 0,0 0 0 0,0 0 0 0,0 0 0 0,0-2 0 0,0 2 0 0,0 0 0 0,0 0 0 15,0 0 0-15,0 0 0 0,0 0 0 0,-2 10-995 0</inkml:trace>
  <inkml:trace contextRef="#ctx0" brushRef="#br0" timeOffset="43992.98">22040 14734 3196 0,'-27'-9'0'0,"8"7"0"0,6-1 0 0,5 3 0 0,3-1 0 0,5 1 0 0,-2 0 0 0,2-1 0 0,0-2 0 0,10 0 0 0,12-5 128 0,6-2-47 0,4 2 397 0,1-5-430 15,13-1-48-15,-10 1 0 0,10-2 0 0,-2 2 0 16,-1-1 0-16,-1 2 0 0,-10 3 0 0,3 3 0 16,-5-2 0-16,-5 7 0 0,-3-4 0 0,-5 4 0 15,-3 1 0-15,-2 0 0 16,-4 0 0-16,-3 0 0 0,-1 0-392 0,-2 0 98 16,-2 6 130-16,0 1-682 0,0 1 411 0,-13 4 199 15,-5-3 102-15</inkml:trace>
  <inkml:trace contextRef="#ctx0" brushRef="#br0" timeOffset="44194.08">22256 14598 2788 0,'-20'0'0'0,"3"0"0"0,4 0 0 0,2 9 0 0,0 0 0 0,3 6 0 0,3 6 0 0,-1 7 0 16,5 11 0-16,1 7 0 0,0 12 215 0,0 1-91 0,0-9 493 0,0 10-430 0,0 7-187 0,0-5 0 15,0-1 0-15,1 0 0 0,1 1 0 0,2-9 0 16,3 5 0-16,-1-2 0 0,0-6 0 0,-1-6 0 15,1-6 0-15,-2-3 0 0,-1-4-249 0,-1-8-43 16,0-10 160-16,0 0-40 0,-1-7-670 0,1-5 395 16,-2-1 210-16,2-10 102 0,-2-16-433 0,3-10 267 15</inkml:trace>
  <inkml:trace contextRef="#ctx0" brushRef="#br0" timeOffset="44335.46">22192 15230 2410 0,'-10'-31'0'0,"2"6"0"0,3 5 0 0,-2 3 0 0,2 3 0 0,3 3 0 0,0 3 0 0,2 3 0 0,0-1 0 0,0 2 0 0,11 2 106 0,3 1 348 0,5-2-210 16,-1 3-104-16,9 0 11 0,-4 0-50 0,9 3-37 16,-4 4-363-16,4 1 166 15,-2 0 84-15,0 1 42 0,0 0-702 0,0-2 368 16,0 1 187-16,-10-4 95 0</inkml:trace>
  <inkml:trace contextRef="#ctx0" brushRef="#br0" timeOffset="44536.87">22800 14742 3623 0,'-17'-3'0'0,"-2"3"0"0,-6 0 0 0,5 18 0 0,-2 4 0 0,2 10 0 0,-1 12 0 0,3-3 0 0,6 4 0 0,3 0 0 0,6 0 138 16,3-5 32-16,0 8-170 0,2-4 0 0,13-7 0 15,3 1 0-15,1-11 0 0,2 3 0 0,4-4 0 16,-1-1-193-16,-2-6-67 0,1-3 148 0,-3-10-847 15,1-4 458-15,2-2 222 0,-7-8 122 0,2-15-250 16,-6-7 187-16</inkml:trace>
  <inkml:trace contextRef="#ctx0" brushRef="#br0" timeOffset="44734.4">22918 15101 2688 0,'-5'-35'0'0,"-1"9"0"0,-1 1 0 0,-1 2 5 0,4 3-2 0,0 10 1 0,4-1-1 0,0 3 0 0,0 2-1 0,6 5 0 0,9 1 316 15,5 0-142-15,3 0-70 0,-2 9 182 0,7 8-130 16,-1 2-62-16,-2 2-31 0,0 4-51 0,-6 3-14 15,-4 3 0-15,-3-1 0 0,-7-2 0 0,-3 0 0 16,-2-7 0-16,0 1 0 0,-4 2 0 0,-13-2 0 16,-1-4 0-16,-3-3 0 0,-4-2 0 0,2-5 0 15,-4 1 0-15,6-7 0 0,-2 0 0 0,7-2 0 16,0 0-63-16,9-8-169 0,7-11 107 0,0-6 27 16,11-13-679-16,14-3 372 15</inkml:trace>
  <inkml:trace contextRef="#ctx0" brushRef="#br0" timeOffset="44916.89">23353 14725 3931 0,'4'-6'0'0,"-4"5"0"0,0 1 0 0,-20 2 0 0,-1 12 0 0,0 7 0 0,0 5 0 0,-2 3 0 0,4 2 0 0,4 4 0 0,1 0 0 0,9-1 0 16,5 2 0-16,0 1 0 0,2-1 0 0,11-3 0 15,6-2 0-15,3-3 0 0,5 0 0 0,-2-5 0 16,6-4 0-16,-1-3 0 0,-1-3 0 0,-6-4-388 15,6-5-144-15,-1-1 259 0,0-3-696 0,-1 0 466 16,-3-5 234-16,-8-10 109 0</inkml:trace>
  <inkml:trace contextRef="#ctx0" brushRef="#br0" timeOffset="45079.28">23675 15046 3387 0,'0'-8'0'0,"0"6"0"0,0-1 0 0,0 3 0 0,-1 0 0 0,-8 0 0 0,6 10 0 0,-1 2 0 0,0 6 0 0,1 6 0 0,-3 0 231 0,0 4-98 0,-1 5 47 0,-2-2-180 15,-2 3 0-15,-1 0 0 0,3-2 0 0,-2-4 0 16,2-8 0-16,0 1 0 0,2-2 0 0,0-9 0 16,-1-1-363-16,2-3-16 0,1-6 207 15,-1 0 113-15,4-3-979 0,2-9 502 0,0-13 251 0</inkml:trace>
  <inkml:trace contextRef="#ctx0" brushRef="#br0" timeOffset="45245.77">23746 14873 3914 0,'10'-7'0'15,"1"7"0"-15,3 0 0 0,-3 0 0 0,-2 0 0 0,2 10 0 0,-2 2 0 0,3 4 0 0,-1 0 0 0,-1 7 0 0,-1-3 17 0,2 6-17 16,-1 0 0-16,-1-4 0 0,0-4 0 0,2 3 0 0,0-4 0 0,3-2 0 16,1-5-784-16,-2-3 374 0,3-3 223 0,0-4 111 15,1 0-917-15,0-6 484 0,-2-13 236 0</inkml:trace>
  <inkml:trace contextRef="#ctx0" brushRef="#br0" timeOffset="45421.25">24173 14751 2505 0,'4'-20'0'0,"-3"8"0"0,1 5 0 0,0 3 0 0,-2 4 0 0,0 0 0 0,0 12 0 0,0 13 0 0,-9 7 0 0,-2 6 0 0,-8 15 905 0,-4 5-435 16,-1-2-419-16,2 2-51 0,-7-1 0 0,1-5 0 15,-9 19 0-15,3-5 0 0,-2 2 0 0,0-2 0 16,6-3 0-16,5-9 0 0,2-1 0 15,5-4 0-15,6-11 0 0,-2 0-179 16,7-8 101-16,-1-10 65 0,5-1-1236 0,-1-12 607 16</inkml:trace>
  <inkml:trace contextRef="#ctx0" brushRef="#br0" timeOffset="45588.74">24265 15174 2938 0,'7'-6'0'0,"1"6"0"0,-2 0 0 0,-5 1 0 0,-1 12 0 0,0 0 0 0,-4 4 0 0,-12 3 0 0,0 2 0 0,2 1 0 0,-4 0 196 0,2 1-81 0,5-3-31 0,-3-1-8 15,5-1-631-15,4-2 295 0,3-6 148 0,2-1-804 16,0-10 432-16,0 0 228 0</inkml:trace>
  <inkml:trace contextRef="#ctx0" brushRef="#br0" timeOffset="45855.21">24472 14808 2796 0,'30'-15'0'0,"0"5"0"0,4 6 0 0,-2-1 0 0,-2 3 0 0,2 0 0 0,-2 2 0 0,2 0 0 0,0 11 0 0,-6 2 0 16,-4 3 135-16,1 5-55 0,-12-4 340 0,-1 11-192 0,-9-4-97 0,-1 3 10 0,-7 4-141 15,-16 4 0-15,-3-1 0 16,-4 2 0-16,0-2 0 0,3 0 0 0,8-6 0 0,-1 2 0 0,4-3 0 0,8-5 0 15,4 2 0-15,2-5 0 16,2 0 0-16,0-3 0 0,11-2 0 0,5-5 0 16,3-3 0-16,6-2 0 0,-2-4 0 0,7 0 0 15,-4 0 0-15,1 0 0 0,-7-4 0 0,1-4 0 16,-4 1 0-16,-6 1-392 0,-5 1-54 0,1 1 206 16,-5-2-664-16,-2 1 435 0</inkml:trace>
  <inkml:trace contextRef="#ctx0" brushRef="#br0" timeOffset="46016.67">24569 15044 3026 0,'-19'0'0'0,"8"0"0"0,4 0 0 0,1 0 0 0,4 0 0 0,2 0 0 0,0 0 0 0,12 0 0 0,8 0 0 0,4 0 0 0,5 2 236 0,-1 4-100 0,2 0 231 16,4-1-201-16,-1 0-166 0,-1 0 0 0,2-4-238 15,-2-1 17-15,0 0 129 0,-2 0-756 0,-7-1 450 16,1-4 213-16,0 0 109 0,-5-4-695 0</inkml:trace>
  <inkml:trace contextRef="#ctx0" brushRef="#br0" timeOffset="46206.86">25136 14805 2818 0,'4'-9'0'0,"4"3"0"0,-1 6 0 0,1 0 0 0,-3 3 0 15,2 12 0-15,2 9 0 0,-3 6 0 0,6 4 0 0,-2 0 0 16,-2 1 157-16,2 2-61 0,2 9 573 0,-7-5-478 0,-3-7-191 0,-2 3 0 0,0 2 0 0,-5-4 0 0,-16 2 0 15,-6-4 0-15,-1-7 0 16,-13 4 0-16,-3-8 0 0,0-3 0 0,-5-5 0 16,0-6 0-16,10-2-443 0,-1-4-6 0,10-2 216 15,10 0 53-15,0-5-289 0,12-14 218 0,8-7 98 16</inkml:trace>
  <inkml:trace contextRef="#ctx0" brushRef="#br0" timeOffset="46358.14">25469 14894 3931 0,'19'-15'0'0,"3"7"0"0,3 5 0 0,-3-3 0 0,-1 0 0 0,-1 1 0 0,3 2 0 0,4 2 0 0,3-1 0 0,-2 0 0 0,0 2 0 0,-4 0 0 16,-1 0 0-16,-2 5 0 0,-5 8 0 0,-4 2 0 0,-5 0-1186 16,-6 9 584-16,-1-3 303 0</inkml:trace>
  <inkml:trace contextRef="#ctx0" brushRef="#br0" timeOffset="46520.18">25460 15148 2614 0,'-4'0'0'0,"4"1"0"0,0 4 0 0,2-4 0 0,9-1 0 0,6 2 0 0,5 1 0 0,5 1 0 16,1 1 0-16,0 3 0 0,2-2 563 0,0 1-264 0,2 0-123 0,0-2-434 0,0-2 147 0,-1 0 73 15,3-1 37-15,-3 0-759 0,-1 1 406 0,2-3 191 16,-2 0 99-16,-8 0-705 15,5 0 367-15</inkml:trace>
  <inkml:trace contextRef="#ctx0" brushRef="#br0" timeOffset="46797.96">26153 15023 2106 0,'0'-5'0'0,"0"3"0"0,0 2 0 0,0 0 0 0,-2 2 0 0,-6 7 0 0,3 7 0 0,1 4 0 0,4 4 0 0,0 7 0 0,4 0 775 0,9 3-369 16,2-1-177-16,2 5 186 0,5-6-415 0,3-2 0 0,-2-1 0 0,6-8 0 15,2-3 0-15,2-7 0 16,10-6 0-16,-3-5 0 16,2-3 0-16,-1-13 0 0,-4-4 0 0,6-9 0 0,-9-2 0 0,-10 3 0 15,1-4 0-15,-8-4 0 0,-6-1 0 0,-6-6-17 16,-3 1-164-16,-2-1 54 0,-7-4 45 0,-15 2-70 16,-3 2 50-16,-11 2 37 0,-1 6 0 15,-8 6 93-15,-4 10-32 0,-6 12 0 0,0 5 341 0,2 2-182 16,5 14-95-16,5 10-27 0,6 5 54 15,10 3-10-15,1 15-55 0,7 1-28 16,8 7-15-16,0 13 48 0,5 7-27 0,-2 4-1103 16</inkml:trace>
  <inkml:trace contextRef="#ctx0" brushRef="#br0" timeOffset="55520.59">11234 16233 1553 0,'-7'0'0'0,"-1"0"0"0,4 1 0 0,1 13 0 0,1 3 0 0,-2-1 0 0,2 5 0 0,0 8 0 0,2 4 0 0,0 10 0 0,0-1 66 0,0-1 193 0,0 12-116 0,0-5-53 16,0-1-27-16,0-1 8 0,0-1 0 0,0-7-26 16,0-1 115-16,-10-1-62 0,-2-3-31 0,-3-2-1 15,-2-7 93-15,1-5-53 0,-2-1-40 0,3-4 250 16,0-3-140-16,1-3-70 0,7-5-35 0,0-3 108 15,3 1-179-15,2-1 0 0,2 0 0 0,0 0 0 16,8 0 0-16,14-3 0 0,7-4 0 0,8-5 0 16,2 2 0-16,5-1 0 0,1 2 0 0,-6 3 0 15,12-1 0-15,-4 2 0 0,-4 3 0 0,-6 0 0 16,3 2 0-16,-6 0 0 16,-5 0 0-16,-6 0 0 0,0 0-616 0,-9 0 247 15,0 0 157-15,-3 0 93 0,-4 0-494 0,-2-5 289 16,-3-7 143-16,-2-5-331 0,0-2 230 0,-8-8 127 15,-11-4 59-15</inkml:trace>
  <inkml:trace contextRef="#ctx0" brushRef="#br0" timeOffset="55991.89">11264 16180 2195 0,'-35'-25'0'0,"10"7"0"0,2 6 0 0,3-2 0 0,5 1 0 0,8 3 0 0,5 1 0 0,2 2 0 0,2-1 0 0,18 3 0 0,4-2 232 16,6 6-98-16,4-1 101 0,2 0-100 0,2 2-41 0,1 0-33 15,-2 0 17-15,1 0-43 0,-4 2 1 0,-4 3-42 16,-6 1 51-16,-1 3-9 0,-7 1 0 0,-2 0 98 16,-5 5-49-16,-3 0-24 0,-5 3 8 0,-1 6 88 15,0 3-78-15,0 3-79 0,-5 0 0 0,0 6 0 16,-1 2 0-16,1 7 0 16,3-3 0-16,2 5 0 0,0 6 0 0,0-1 0 15,0 5 0-15,2-1 0 0,3 1 0 16,2-5 0-16,1 1 0 0,0-2 0 0,-4-10 0 15,3 10 0-15,-5-6 0 0,-1-2 0 0,-1-2 0 0,0-8 0 16,-3 6 0-16,-6-7 0 0,-7-4 0 0,2-4 0 16,-7-5 0-16,0-4 0 0,-1-5 0 0,-10-5 0 15,2-3 0-15,-2-2-49 0,-3 0-137 16,-2-13 77-16,5-4 20 0,-11-10-196 0,4-11 124 0,-5-8 63 16,7-5-82-16,0-7 73 15,7 5 26-15,-4-12 9 0,11 16-105 0,2-2 70 16,6 14 36-16,4-3-9 0,3 8 237 0,8 1-97 15,0 8-48-15,2-2 385 0,17 2-216 0,4 3-109 16,6 2-48-16,10-4 333 0,-2 6-167 0,4 0-48 16,3 2-53-16,-3 3 7 0,10-4-34 0,-7 5-49 15,2-1-84-15,-1 3 29 0,-3 2 40 0,-7 4-553 16,-1-2 289-16,-4 3 101 16,-10-1 90-16,-1 2-654 0,-8 0 347 0,-1 0 163 15,-6 0 96-15,-4 0-382 0</inkml:trace>
  <inkml:trace contextRef="#ctx0" brushRef="#br0" timeOffset="56130.07">11449 16322 1820 0,'-14'-12'0'0,"1"8"0"0,2 2 0 0,1 2 0 0,1 0 0 0,2 0 0 0,-2 6 0 0,8 4 0 0,1 2 0 0,0 5 0 0,0 2 117 16,0 0-141-16,8 6 30 0,1-4 0 0,0 2 39 15,5 4-242-15,-3-3 116 0,0 1 59 0,-5-2-566 16,-2-2 303-16</inkml:trace>
  <inkml:trace contextRef="#ctx0" brushRef="#br0" timeOffset="56249.89">11405 16684 1960 0,'-11'3'0'0,"2"1"0"0,-3-2 0 0,3-2 0 0,1 0 0 0,0 0 0 0,5 0 0 0,1 0 0 0,2 0 0 0,0-2 0 0,0-2 141 0,2 1-57 0,8-1 63 16,2 3-56-16,2-2-27 0,2 3 0 0,4 0-375 15,0 0 170-15,4 0 88 0,1 0-592 0,0-2 325 16</inkml:trace>
  <inkml:trace contextRef="#ctx0" brushRef="#br0" timeOffset="56955.97">11959 16141 2362 0,'0'-10'0'0,"0"4"0"0,0 1 0 0,0 2 0 0,0-1 0 0,0 0 0 0,0 2 0 0,0 0 0 0,0 2 0 0,0 0 0 0,0 0 137 15,0 0-50-15,0 6 28 0,0 2-39 0,0 1 8 16,0 0-47-16,0 0-63 0,0-1 32 0,0-1-1 16,0 0 35-16,0-5 5 0,0 3-8 0,0-4-1 15,2 2 26-15,-1-3-26 0,1 1 0 0,1-1 10 16,-1 0 29-16,0 0-45 0,0 0 5 0,-1 0-30 16,1 0 30-16,0 0 14 0,0 0-142 0,-2 0 64 15,2 0 30-15,-2 0-1 0,0 0-120 16,0 0 67-16,0 0 32 0,0 0 2 15,0 0-21-15,0 0 4 0,0 0 0 0,0 3 0 16,1-3 26-16,-1 1-26 0,0 1 21 0,2 0 10 16,-2 0-12-16,0-1-8 0,2 2 41 0,-2-2 3 15,0 4-32-15,0-3 12 0,0 2 34 0,0 2 5 16,0 2-44-16,0 3 6 0,-5-1 68 0,-1 3-32 16,-1 2 0-16,0 0 14 0,-2 3-45 0,2 2 9 15,-2 4-7-15,-1-2 47 0,1 1-41 0,0-2 16 16,-1 5-38-16,-1-4 25 15,4-3-1-15,-5 1 7 0,3 0 17 0,1-5-17 16,3-5-9-16,-3 0 3 0,4-3 86 0,-2-3-41 16,3-1 0-16,1-2 47 0,-2-1-39 0,3 0 0 15,1 0-23-15,0-1-23 0,0-6-23 0,1-2 0 16,7 1 0-16,3-2 0 0,4 1 0 16,0 3 0-16,2-4 0 0,2 3 0 0,-3-2 0 0,4 0 0 15,0 4 0-15,-3 0 0 0,2-1-60 16,-2 1-620-16,-2 4 312 0,0-1 166 0,-4 1 83 0,0-2-173 15,-1 1 119-15,-1 0 73 16,-1-1-291-16,-3-2 178 0,1-1 88 0,-3-2 44 16,-1 1-75-16,0-1 64 0,0 2 28 0,-2 1 0 15,0-1 208-15,0 5-90 0,-2-2-55 0,-3 3 10 16,-6 0 389-16,1 0-217 0,-3 13-108 0,-3 4 219 16,5 3-69-16,-3 4-106 0,0 2 39 0,3 0 193 15,2 0-156-15,3 1-78 0,2-5 201 16,0 1-145-16,4-5-67 0,0 0-33 0,0-3 86 0,4-4-99 15,8-4-58-15,-1-1 0 16,2-2 0-16,2-4 0 0,0 0 0 0,2 0 0 16,-2 0-342-16,0-6 153 0,-2 1 108 0,1-1-367 15,-5 5 159-15,2-2 135 0,-3 3-634 0,-5 0 381 16</inkml:trace>
  <inkml:trace contextRef="#ctx0" brushRef="#br0" timeOffset="57106.95">12036 16877 2558 0,'-15'13'0'0,"2"1"0"0,-1-3 0 0,7-3 0 0,0-3 0 0,3-1 0 0,2-1 0 0,2-1 0 0,0-2 0 15,6 0 0-15,8 0 263 0,4 0-113 0,5 0-57 0,1-5-197 0,-4-4 78 0,8-6 27 16,-3 0-262-16,1-1 149 0,-3 0 73 0,1-2 39 16,-5 1-719-16,4-3 364 0</inkml:trace>
  <inkml:trace contextRef="#ctx0" brushRef="#br0" timeOffset="57263.6">12350 16419 2403 0,'-7'-7'0'0,"1"4"0"0,0 1 0 16,0 1 0-16,4-1 0 0,1 0 0 0,1 1 0 0,0-2 0 0,3 2 0 0,11-2 0 0,2 2 281 0,2 1-126 0,0 0-60 0,3 0-508 0,2 0 224 15,-5 0 113-15,1 0 66 0,-2 8-682 0,-4 0 363 16,-2 6 181-16</inkml:trace>
  <inkml:trace contextRef="#ctx0" brushRef="#br0" timeOffset="57418.52">12376 16594 2037 0,'-15'0'0'0,"4"0"0"0,2 0 0 0,0 0 0 0,6 0 0 0,-1 0 0 0,4 0 0 0,0 0 0 0,6-3 0 0,9 2 0 0,2-3 89 0,2 1 49 0,0 0-55 0,3-1-24 16,1 1-350-16,-2-1 163 0,-5 0 82 0,-1 2 51 15,0-1-532-15,-3 1 270 16,-3-2 135-16,-2 0 68 0,-1 0-399 0</inkml:trace>
  <inkml:trace contextRef="#ctx0" brushRef="#br0" timeOffset="57739.14">12507 16190 1908 0,'-9'-14'0'0,"4"8"0"0,-3 5 0 0,2 1 0 0,-1 0 0 0,3 21 0 0,3 7 0 0,1 10 0 0,0 5 0 0,0 9 0 16,0 14 142-16,1 1 360 0,1 4-233 0,4-6-107 0,3 14-68 16,1-13 213-16,4-5-136 0,2-10-67 0,4 0-34 15,-1-10-25-15,7 2-8 0,-6-12-1 0,5-5-161 16,-2-4 81-16,-4-5 40 0,-1-5 9 0,0-7-88 16,-6-5 59-16,0 0 30 0,-1-5-288 0,-4-16 148 15,-3-5 7-15,0-4 60 0,-3-3-66 0,-1-3 48 16,0 2 24-16,0-1 1 15,-3 3 167-15,-6 4-68 0,0 7-37 0,-3 3 326 16,1 5-165-16,-4 6-89 0,0 2-15 0,-3 5 160 16,0 0-62-16,-1 5-66 0,-1 11-28 0,3 2-63 15,-1 2 0-15,0 4 0 0,3-1 0 0,0-1-90 16,4-5 56-16,-1 0 34 0,7-5-692 0,1-2 346 16,1-5 122-16,3-2 104 0,0-3-603 0,0-11 343 15</inkml:trace>
  <inkml:trace contextRef="#ctx0" brushRef="#br0" timeOffset="57865.9">12681 16049 2714 0,'9'-23'0'0,"3"10"0"0,-1 7 0 0,-4 3 0 15,-2 3 0-15,1 0 0 0,-3 9 0 0,0 17 0 0,-1 4 0 0,0 10 0 0,0 1 9 0,1 4 27 0,6 4 0 0,3 4 1 0</inkml:trace>
  <inkml:trace contextRef="#ctx0" brushRef="#br0" timeOffset="58507.4">13223 16244 2415 0,'0'-11'0'0,"0"9"0"0,0 2 0 0,14 0 0 0,4 0 0 0,5-2 0 0,3 0 0 0,2-3 0 0,13-1 0 0,-3-1 0 0,2-2 367 0,-1-1-164 16,-5 3-74-16,5 0-50 16,-1 1-103-16,-2 1 30 0,-3 1 0 0,-1 3-424 0,-9 1 237 15,1 0 104-15,-3 0 58 0,-6 1-314 16,-6 8 166-16,-3 1 100 0</inkml:trace>
  <inkml:trace contextRef="#ctx0" brushRef="#br0" timeOffset="58683.67">13334 16306 2353 0,'-19'4'0'16,"4"6"0"-16,3 1 0 0,3 0 0 0,4-4 0 0,1 1 0 0,2-3 0 0,2 1 0 0,0 1 0 0,6 1 0 0,11 2 391 0,1-1-167 0,9-2-98 15,-2 1-44-15,1-1-361 0,4 1 157 0,-2 0 81 16,-6-3-255-16,8 1 162 0,-7-3 86 0,2 2 43 16,-3-2-664-16,-3-3 233 0,0 0 201 0</inkml:trace>
  <inkml:trace contextRef="#ctx0" brushRef="#br0" timeOffset="58948.12">13759 16351 1641 0,'7'-9'0'0,"-1"4"0"0,-3 0 0 0,-1 4 0 0,0-1 0 0,-2 2 0 0,0 0 0 0,-4 2 0 0,-9 11 0 0,-4 4 0 0,-3 1 212 0,-5 5-87 0,-5 1 71 0,-5 2-83 16,-1 1-39-16,-4-1 1 0,-1-1 15 0,-2-5-26 16,5-2 9-16,-10 0 67 0,6-5-51 15,-1-3-25-15,11-7-1 0,-2 0 43 0,10-3-25 16,1 0-9-16,12 0-34 0,0 0 248 16,5 0-124-16,6-3-62 0,0-3-33 0,23-2-67 15,10 0 0-15,9 2 0 0,3 1 0 0,8-1 0 16,-1 3 0-16,4 2 0 0,-1 0 0 0,0 1 0 15,-3 0 0-15,-3 0-173 0,-10 0-71 0,1 5 127 16,-5 2 3-16,-6 1-283 0,-9-1 164 0,-1 0 98 16,-8-3-486-16,-3 2 296 0,-4-2 144 15,-4-2 72-15,0-2-402 0</inkml:trace>
  <inkml:trace contextRef="#ctx0" brushRef="#br0" timeOffset="59139.56">13607 16355 2275 0,'-16'-8'0'0,"3"5"0"0,4 3 0 0,-1 0 0 0,1 0 0 0,4 11 0 0,-1 6 0 15,4 8 0-15,2 1 0 0,0 3 0 0,0 13 149 0,0-2 238 0,0 6-175 0,0 3-87 0,0 2-43 16,0 0 22-16,0-1-38 0,0 2 0 0,0-2-216 16,0-3 94-16,0 0 47 0,0-6 10 0,0 10-397 15,0-8 217-15,2 0 108 0,0-8 55 0,0-5-661 16,1-7 315-16,3-2 151 0,-1-12 87 0</inkml:trace>
  <inkml:trace contextRef="#ctx0" brushRef="#br0" timeOffset="59327.45">14122 16158 2921 0,'0'-3'0'0,"0"3"0"0,-7 5 0 0,-2 5 0 0,-4 3 0 0,-2 4 0 0,-2 3 0 0,0 2 0 0,2 1 0 0,-4 7 0 0,2 0 150 0,2 2-56 16,2-1-347-16,2 0 146 0,2-1 73 0,3-4 46 16,2 4-655-16,2-10 323 0,2 1 161 0,0-6-284 15,2-3 204-15</inkml:trace>
  <inkml:trace contextRef="#ctx0" brushRef="#br0" timeOffset="59492.9">14255 16334 2432 0,'7'-3'0'0,"-2"3"0"0,-3 0 0 0,-2 3 0 0,0 10 0 0,-7 2 0 0,-8 6 0 0,2 2 0 0,-4 3 0 0,0 2 0 0,-2 2 278 0,-1 2-119 0,1 0-74 0,0 0-1 15,0-2-45-15,2-1 10 16,-1 0-361-16,2-4 176 0,2-2 87 0,2-5-549 16,-1-1 318-16,7-6 169 0,1-4-8 0,3-2-291 15,2-5 147-15,0 0 112 0</inkml:trace>
  <inkml:trace contextRef="#ctx0" brushRef="#br0" timeOffset="59634.88">14072 16672 2265 0,'8'-9'0'0,"-1"3"0"15,3 5 0-15,-5-1 0 0,1 2 0 0,-1 0 0 0,-3 11 0 0,0 5 0 0,0 5 0 0,-2 6 0 0,0-1 155 0,0 2-59 0,0 2 146 16,0 0-106-16,-6 0-49 0,3-1 1 0,-3-3-89 16,4-5 1-16,-1 0 49 0,1-3-435 0,0-4 212 15,0-1 107-15,2-8 53 0,0 0-624 0,0-5 325 16,0 0 67-16,0-7-362 0</inkml:trace>
  <inkml:trace contextRef="#ctx0" brushRef="#br0" timeOffset="59787.3">14279 16422 2389 0,'18'-25'0'0,"2"5"0"0,-2 1 0 0,1 5 0 0,4-3 0 0,-1 3 0 0,2 2 0 0,3 1 0 0,3-1 0 0,-2 3 0 0,4 1 103 16,-2 3 40-16,0 0-52 0,-2 4-26 0,2 1-555 15,-5 0 274-15,3 0 122 0,-8 6 67 0,-1 7-739 16</inkml:trace>
  <inkml:trace contextRef="#ctx0" brushRef="#br0" timeOffset="60150.32">14485 16449 1509 0,'-9'2'0'0,"0"3"0"0,5-1 0 0,2-2 0 0,2 3 0 0,0-4 0 0,6-1 0 0,10 0 0 0,3 0 0 0,4 0 0 0,3 0 110 0,-7 0-25 16,4-1-11-16,-2-3-35 0,-3 3-244 0,-7-1 122 15,1 1 61-15,-5 1 40 0,-2 0-320 0,-3 0 161 16,-2 0 82-16,0 0-118 0,0 3 56 16,-2-2 47-16,-7 4-25 0,-2 1 81 0,1-5-25 15,-1 4 4-15,0 2 0 0,1 0 256 0,-2 3-123 16,3 0-67-16,-2 6 458 0,6 0-239 0,0 6-69 15,1 4-80-15,4 0 356 0,0 2-208 16,0 4-102-16,0-2-53 0,0 2 230 0,2-1-145 0,1 0-68 16,3-3-6-16,-1 1-32 15,-1-3 1-15,1-4-21 0,-4 1-61 0,-1-1 26 0,0-2-1 16,0-2-127-16,-8-1 77 0,-1-2 47 16,-4-4-9-16,-2-3-164 0,-2-3 99 0,0-2-5 15,0 0 44-15,0-3-319 0,0 0 165 0,2 0 33 16,5-10-245-16,-2-4 176 0,6-1 88 0,3-10 34 15,3-7-153-15,0-7 103 0</inkml:trace>
  <inkml:trace contextRef="#ctx0" brushRef="#br0" timeOffset="60294.28">14779 16250 2317 0,'24'-8'0'0,"-2"7"0"0,6 1 0 0,-1-3 0 0,1-2 0 0,2-1 0 15,2 3 0-15,3-1 0 0,9 0 0 0,-5 3 0 0,-5-2 94 0,5 3-12 0,0 0-8 0,-4 0-35 0,-3 0-578 0,-2 10 290 16,-8 2 143-16,-8 0 83 0</inkml:trace>
  <inkml:trace contextRef="#ctx0" brushRef="#br0" timeOffset="60452.25">14984 16498 1960 0,'-23'4'0'0,"2"5"0"0,10-1 0 0,1-3 0 0,4-1 0 0,6 0 0 0,0-2 0 0,6-2 0 0,13 3 0 0,6-3 0 16,-1 0 127-16,5 0-44 0,-2 0 0 0,-1 0-68 16,4 0 24-16,-9 0 0 0,0 0-450 0,-4 0 225 0,-5 0 122 0,-3 0 47 15,-4 3-532-15,-3-2 281 0</inkml:trace>
  <inkml:trace contextRef="#ctx0" brushRef="#br0" timeOffset="60894.09">15122 16357 2231 0,'-2'-6'0'0,"0"2"0"0,-1 3 0 0,1 1 0 0,-2 1 0 0,3 13 0 0,-2 6 0 0,3 6 0 0,0 5 0 0,-2 5 0 0,0 1 292 0,-2 10-132 0,-1-4-60 0,-2 0-30 16,0-1 203-16,-4-1-117 0,1-7-48 0,-1 2-40 16,-3-3-83-16,3-5 27 0,-3-1 0 0,5-7-132 15,0-1 90-15,-1-6 29 0,5-3 1 0,-3-5-281 16,5-2 161-16,-3-3 23 0,4 0 63 0,1 0-248 15,1-6 131-15,0-9-1 0,0-8-205 0,5-3 158 16,8-5 70-16,6-10-268 0,-1 0 179 0,5-6 89 16,7-9 45-16,2 3-267 0,0 7 159 15,3 0 101-15,5 2 39 0,1 4 52 16,2 4 0-16,1 5 0 0,1 7 0 0,0 2 186 16,0 5-132-16,-1 2-47 0,-2 7 158 0,-8 2-103 15,2 5-59-15,-4 1 503 0,-6 0-245 0,-7 4-54 16,-2 11-83-16,-7 8 267 0,-9 2-166 0,-1 11-98 15,-10 4-44-15,-11 4 330 0,-8 2-187 0,-1 2-94 16,0 1-36-16,4 0 316 0,3-2-187 16,5-4-199-16,6-9-26 0,5 2 0 15,5-8 0-15,2 4 0 0,0-7 0 0,5-6 0 16,14 1 0-16,0-5 0 0,2-4 0 0,7-1 0 16,0-4 0-16,0-5 0 0,2-1 0 0,-8 0 0 15,5 0 0-15,-6 0-871 0,-5-3 398 0,-6-3 217 16,-3-1-454-16,-5 0 325 0,-2-4 179 0,-3-7 83 15</inkml:trace>
  <inkml:trace contextRef="#ctx0" brushRef="#br0" timeOffset="61062.91">15363 16595 2849 0,'-9'0'0'0,"4"4"0"0,5 6 0 0,0-3 0 0,0-1 0 0,6 1 0 0,9-1 0 0,6 1 0 0,4 1 0 0,5-1 0 0,-1 1 222 0,7-1 12 0,0-5-98 15,1 3-48-15,1-4 0 0,-3 0-696 0,3-1 333 16,-6 0 152-16,-2 0-763 0,0 0 435 16,-4 0 218-16,-9 0 110 0,-4-7-309 15</inkml:trace>
  <inkml:trace contextRef="#ctx0" brushRef="#br0" timeOffset="61214.71">15919 16430 2175 0,'1'-11'0'0,"1"5"0"0,0 2 0 0,4-1 0 0,4-1 0 0,1 2 0 0,5 1 0 0,5-1 0 0,5 3 0 0,3-2 0 0,-1 1 99 0,4 0 259 0,0 2-159 0,-2 0-80 16,0 0-297-16,-4 0 118 15,6 0 44-15,-12 0 28 0,3 0-577 0,-4 0 302 16,-8 2 150-16,-2 3-527 0,-4-3 240 0</inkml:trace>
  <inkml:trace contextRef="#ctx0" brushRef="#br0" timeOffset="61464.07">16213 16163 1463 0,'0'2'0'0,"0"12"0"0,0 4 0 0,-4 5 0 0,-1 1 0 0,-4 7 0 0,-5 0 0 0,-4 7 0 0,-1-7 0 16,-8 9 0-16,2-6 114 0,-3 0 141 0,-3-3-108 0,9-5-54 0,1-5-18 0,-2-2 142 15,7-1-89-15,5-10-44 0,2 1-1 0,4-6 96 16,3-1-60-16,2-2-45 15,4 0 17-15,17 0-25 0,5-4-1 0,6-3-26 0,2-1 49 16,9 2-11-16,-10 1-37 0,7 1-148 0,-2 1 73 16,1 0 37-16,-2 3 10 0,-3 0-480 0,-2 0 244 15,-4 4 84-15,-7 2 73 0,0 2-661 16,-8-4 334-16,-1 6 182 0,-10-2-183 0</inkml:trace>
  <inkml:trace contextRef="#ctx0" brushRef="#br0" timeOffset="62136.41">16294 16493 2182 0,'-7'-13'0'0,"1"10"0"0,0 0 0 0,2 3 0 0,1 0 0 0,1 5 0 0,0 11 0 0,2 11 0 0,0 1 0 0,0 6 0 0,0 4 341 0,0 5-152 0,0-9-65 16,0 5 257-16,0-2-171 0,0 1-85 16,0-4-44-16,0 0-321 0,0-2 149 15,0-2 60-15,-5-4-607 0,-1 0 339 0,-1-5 168 16,-3-1 86-16,-1-5-315 0,-3-1 77 0,1-9 136 15,1-2-430-15,-2-3 269 0,-1-3 135 0,0-9 57 16,-1-10 0-16,0 2 38 0,1-6 78 0,2-2 0 16,2 0 61-16,-1 2-70 0,5-1 1 15,3 8 331-15,0-3-181 0,4 5-91 0,0 4-54 0,0-2 653 16,8 6-311-16,7-2-155 16,2 4 90-16,4 1-117 0,1 2-50 0,5 1-39 0,-4 0 57 0,6 2-43 15,-1-1 0-15,2 0-43 16,0 1-379-16,-2-3 184 0,1 0 98 0,-1-2-546 15,-4 1 317-15,-4-5 86 0,1 0 102 0,-6-4-369 16,-1 0 223-16,-5-6 123 0,0 3 38 0,1 2 84 16,-6 0 0-16,-3 1 0 0,-1 4 0 0,0 2 0 15,0 4 0-15,0 1 0 0,0 3 504 0,0 0-291 16,0 7-125-16,0 11 708 0,-1 4-378 0,1 2-190 16,0-3-84-16,0 7 402 15,0-1-254-15,0-1-127 0,1-2-62 0,1-3 49 16,2 0-46-16,1-3-39 0,2-1-289 0,-4-3 130 15,1-6 66-15,-2-2 32 0,0-2-495 0,0-2 259 16,-2-2 134-16,0 0-512 0,0-4 293 0,0-6 102 16,-4-9 78-16,-2 1-107 0,0-6 102 0,2-2 50 15,1-7 7-15,1 0 45 0,2-5-11 0,0-8 11 16,0 6 13-16,2 4-14 0,8 1 1 0,3 3-1 16,-1 8 61-16,9-1-26 15,0 6 1-15,1 7-36 0,3 6 362 0,-1 2-135 16,-1 1-104-16,7 3 351 0,-3 0-203 0,-4 0-76 15,4 7 159-15,-3 1-139 0,-3 2-58 0,1 1-45 16,-3 0 299-16,-1 2-166 0,-4 2-84 0,-3 0-41 16,-1 3 147-16,-6 0-99 0,-1 3-45 0,-1 3-32 15,-2 1-52-15,0 0 0 0,0-4 0 0,0 8 0 16,0-3 0-16,0 0 0 0,0 1 0 0,-2-4 0 16,1-2 0-16,1 1 0 0,0-2-391 15,0-2-58-15,0 1 228 0,0-9 16 16,0 6-394-16,-6-4 280 0,1 2 140 0</inkml:trace>
  <inkml:trace contextRef="#ctx0" brushRef="#br0" timeOffset="62284.71">16632 16802 2266 0,'-14'-9'0'0,"4"4"0"0,0-2 0 0,5 1 0 0,1 1 0 0,4 0 0 0,0-2 0 0,2 0 0 0,9 3 0 0,5 1 0 0,2-1 147 0,1 1-44 0,-1 1-22 0,3-2-11 16,0 2-31-16,-4 0-488 0,0 0 244 0,-8-1 121 15,3 1 72-15,-7-2-706 0,-1-2 350 0</inkml:trace>
  <inkml:trace contextRef="#ctx0" brushRef="#br0" timeOffset="62499.31">16737 16122 2661 0,'0'12'0'0,"0"19"0"0,0-1 0 0,0 8 0 0,0 4 0 16,0 6 0-16,-4 6 0 0,-1 5 0 0,-2-1 0 0,1 0 0 0,-4-1 291 0,5-7-126 0,-1-10-53 0,3-1 100 0,-1-4-87 0,2-6-43 15,-2-8 54-15,4-3-48 0,-1-7-29 0,1 1-59 16,0-8 0-16,0 0 0 0,0-4 0 0,1 0 0 16,12 0 0-16,3-3 0 0,0-2 0 0,7-5-257 15,1 4 98-15,5 3 44 0,1-1 69 0</inkml:trace>
  <inkml:trace contextRef="#ctx0" brushRef="#br0" timeOffset="62632.33">17313 16885 3759 0,'-1'0'0'0,"1"0"0"0,0-2 0 0,0-2 0 0,0-3 0 0,-2 2 0 0,2-1 0 0,0 3 0 0,0-1 0 16,0 2 0-16,0 1 172 0,0 1-368 0,0 0 106 0,0 0 64 0</inkml:trace>
  <inkml:trace contextRef="#ctx0" brushRef="#br0" timeOffset="63485.1">19066 16224 1535 0,'-6'-19'0'0,"1"8"0"0,-3 1 0 0,0 2 0 0,-1 2 0 0,-2 4 0 0,-4 2 0 0,-1 0 0 0,-7 16 0 0,-4 16 0 0,1 8 110 16,-6 11-36-16,4 6 0 0,3-6 320 0,-1 17-182 15,9-17-88-15,5 9-43 0,5-9 415 0,7-1-230 16,0-10-104-16,2-2 180 16,13-1-281-16,10-2-61 0,3-7 0 0,2-2 0 0,1-6 0 15,9-2 0-15,-2-3 0 0,-4-5 0 0,5-3 0 16,-3-2 0-16,2-5-579 0,-3 0 235 0,-3 0 179 16,-2-5-45-16,-5-9-586 0,-2 0 379 0</inkml:trace>
  <inkml:trace contextRef="#ctx0" brushRef="#br0" timeOffset="63751.33">19122 16452 2709 0,'-7'-7'0'0,"1"3"0"0,2 3 0 0,2-1 0 0,2 0 0 0,0 2 0 0,12 0 0 0,10 0 0 15,3 0 0-15,3 4 0 0,4 3 111 0,3 5 159 0,5 1-120 0,-2 3-57 0,-8 0-28 0,0 4 191 16,-2 2-110-16,-8 2-44 0,-3 1-73 0,-7 4-29 15,-9 1 0-15,-1 0 0 16,0 2 0-16,-14-1 0 0,-9-1 0 0,-5 3 0 0,-4-7 0 16,0-4 0-16,-4-1 0 0,6-6 0 0,-3-1 0 15,1-5 0-15,0-3 0 0,5-5 0 0,5-1 0 16,1 0 0-16,6 0-112 0,2-5-141 16,7-10 77-16,4-6 72 0,2-5-475 0,7-5 261 0,13-9 145 15,6-2-529-15,6-3 332 16,9-9 166-16</inkml:trace>
  <inkml:trace contextRef="#ctx0" brushRef="#br0" timeOffset="64200.16">19594 16241 3047 0,'7'-10'0'0,"1"6"0"0,-6 3 0 0,-2 1 0 0,0 0 0 0,-16 3 0 0,-4 14 0 0,1 9 0 0,-4 6 0 0,3 6 0 0,-2 6 747 0,1 3-610 0,4 4-137 0,4 5 0 15,3-5 0-15,7 2 0 0,3-4 0 16,0-2 0-16,3-10 0 0,14 1 0 0,2-5 0 15,4-4 0-15,1-7 0 0,2-2 0 0,-3-7 0 16,5-4 0-16,-2-7 0 0,-1-2 0 0,0 0 0 16,-2-9 0-16,0-10 0 0,-4-3 0 0,-2-3 0 15,-2-3 0-15,-4 0 0 0,-4-1 0 0,-3 8 0 16,-1-1 0-16,-1 5 0 0,-2 6 0 0,0 1 0 16,-2 5 0-16,-7 3 0 15,0 2 0-15,0 0 0 0,1 12 0 0,1 8 0 16,1 0 0-16,6 3 0 0,0 4 0 0,0-4 0 15,0 0 0-15,11 1 0 0,5-6 0 0,-4-5 0 16,8 0 0-16,-2-4 0 0,3-1 0 0,0-6 0 16,-1-2 0-16,1 0 0 0,-2-4 0 0,-3-7 0 15,-2-5 0-15,-3-2 0 0,-4-1 0 16,0-2 0-16,-6-1 0 0,-1 0 0 0,0-2 0 0,0 0 0 16,-10 2 0-16,-1 1 0 15,-4-1 0-15,0 5 0 0,0 1 0 0,-2 3 0 16,0 5 0-16,1 3 0 0,0 4 0 0,2 1 0 15,0 0 0-15,3 6 0 0,0 6 0 0,3 3 0 16,4 2 0-16,2 2-46 0,2 2-326 0,0-3 168 16,0 1 73-16,6 0-641 0,13-2 368 0,2-3 183 15,1-5-220-15,8-4 201 0</inkml:trace>
  <inkml:trace contextRef="#ctx0" brushRef="#br0" timeOffset="64369.32">20264 16732 2905 0,'13'0'0'0,"-5"0"0"0,-2 0 0 0,-4 3 0 0,-2 4 0 0,0 2 0 0,-10 5 0 0,-1 1 0 0,-2 3 0 0,-1 4 0 16,1 1 134-16,2-4 512 0,-6 7-400 0,3-1-246 0,2-3 0 15,1-3 0-15,-1 1 0 0,1 1 0 0,2 0 0 16,-3-4 0-16,3-4-7 16,0 1-745-16,3-7 395 0,0 0 207 0,0-6 13 15,5 3-390-15,-1-4 227 0,2-4 132 0</inkml:trace>
  <inkml:trace contextRef="#ctx0" brushRef="#br0" timeOffset="64544.87">20312 16338 3842 0,'9'-11'0'0,"2"9"0"0,4 0 0 0,-4 2 0 0,-2 0 0 0,5 0 0 0,-1 6 0 0,2 5 0 0,0 1 0 0,-2 6 0 0,2 5 89 0,1-3-89 0,-4 5 0 16,4-1 0-16,0 4 0 0,2-1 0 0,0-3 0 15,-1 0-37-15,-4-5 13 0,2-1-427 0,0 0 239 16,2-3 125-16,-2-5-884 0,0-1 474 0</inkml:trace>
  <inkml:trace contextRef="#ctx0" brushRef="#br0" timeOffset="64758.4">20843 16143 3737 0,'2'-12'0'0,"0"9"0"0,-1 1 0 0,1 1 0 0,-2 1 0 0,0 5 0 0,-3 17 0 0,-8 12 0 0,-7 7 0 0,-6 13 0 0,-3 3 194 0,-3 6-194 0,-2 4 0 16,-1 2 0-16,-7 3 0 0,-7 9 0 0,-1-6 0 15,-3 3 0-15,10-10 0 0,-14 15 0 0,10-8 0 16,9-8 0-16,-1 5 0 16,8-8 0-16,11-19 0 0,6-7 0 0,3-1 0 15,7-13 0-15,2-4-222 0,0-8-26 0,4-6-799 16,11-6 509-16,9-1 250 0</inkml:trace>
  <inkml:trace contextRef="#ctx0" brushRef="#br0" timeOffset="65011.88">20728 16867 3409 0,'7'-5'0'0,"2"5"0"0,-7 0 0 0,-2 0 0 0,0 11 0 0,0 4 0 0,0 1 0 0,-2-1 0 0,2 3 0 0,0 3 0 0,0 0 363 16,7-2-204-16,6-1-159 0,0-4 0 0,4-1 0 0,2-5 0 15,-1-1 0-15,1-7 0 0,-1 0 0 16,-2 0 0-16,-2-4 0 0,-2-10 0 0,-2-2 0 16,-5 0 0-16,-2-4 0 0,-1 1 0 0,-2-1 0 15,0-1 0-15,-9 2 0 0,-3 0 0 16,-4 2 0-16,2 1 0 0,-6 4 0 0,2 3 0 0,-1 3 0 16,1 4-23-16,-1 0 11 15,3 2 7-15,3 0-411 0,4 6 187 0,-3 7 91 0,5 3-244 16,0 2 172-16,3 7 87 0</inkml:trace>
  <inkml:trace contextRef="#ctx0" brushRef="#br0" timeOffset="65536.59">21444 16795 2333 0,'1'-7'0'0,"3"6"0"0,1 1 0 0,-2 0 0 0,1 0 0 0,-2 1 0 0,-2 9 0 0,0 4 0 0,0 2 0 0,0 4 0 0,-6 7 284 0,-6-3-123 0,1 1-62 0,-1 1-47 15,-4 1-66-15,3-5 35 0,-4 6-10 0,4-5-269 16,0-6 148-16,2 2 74 0,0-4 36 0,3-6-192 15,0-2 110-15,3-1 59 0,3-2-634 0,2-4 310 16,0 0 153-16</inkml:trace>
  <inkml:trace contextRef="#ctx0" brushRef="#br0" timeOffset="65913.89">21698 16338 3443 0,'-5'-13'0'0,"5"11"0"0,0 1 0 0,0-1 0 0,12-6 0 0,6 0 0 0,7 3 0 0,3-3 0 0,2 4 0 0,16-2 0 0,-5 3 238 0,2 1-100 0,-1 2-50 0,-7 0-64 15,4 0-24-15,-5 0 0 0,-4 8 0 16,-5 3 0-16,-9 0 0 0,-2 6 0 16,-5 4 0-16,-7 3 0 0,-2 5 0 0,-11 6 0 15,-12 1 0-15,-5 1 0 0,-6 2 0 0,-1 3 0 16,-5-1 0-16,-2 1 0 0,1-4 0 0,0-1 0 15,1-4 0-15,3 0 0 0,5-5 0 0,7-4 0 16,4-3 0-16,7-5 0 0,3 2 0 0,5-3 0 16,6-3 0-16,0-1 0 0,4 2 0 0,14-7 0 15,12 0 0-15,2-1 0 0,10-4 0 0,-3-1 0 16,-1 0 0-16,2 0 0 16,-3-1 0-16,-1-4 0 0,-4 2 0 0,-4-1 0 15,-5 1 0-15,-1 2 0 0,-5 0 0 0,-6-2 0 16,-1 3-262-16,-3 0 55 0,-3 0 76 0,-2 0-740 15,-1 0 416-15,-1 0 209 0,-3-2 104 0,-13-7-560 16</inkml:trace>
  <inkml:trace contextRef="#ctx0" brushRef="#br0" timeOffset="66058.36">21698 16695 2698 0,'-17'-8'0'0,"6"7"0"0,1-1 0 0,6-2 0 0,4-2 0 0,0 1 0 0,9-1 0 0,17 2 0 0,11-1 0 0,4 1 0 0,-2-1 594 0,14 4-283 15,-3-1-136-15,-1 2-93 0,1 0-11 0,-2 0-71 16,-4 0 0-16,6 2-553 0,-5 2 247 0,0-1 172 16,0 0-884-16,0-1 508 0</inkml:trace>
  <inkml:trace contextRef="#ctx0" brushRef="#br0" timeOffset="66252.62">22535 16334 3595 0,'8'-11'0'0,"-1"5"0"0,7 5 0 0,0 1 0 0,2 0 0 0,0 4 0 0,5 10 0 0,0 9 0 0,-1 3 0 0,1 6 0 0,-5 9 336 0,-2 1-336 0,-8 0 0 0,-1 12 0 15,-3-6 0-15,-2 1 0 16,0-2 0-16,-13-2 0 0,-1-5 0 0,-4 6 0 16,-1-4 0-16,-4-3 0 0,-2 1 0 0,-3-1 0 15,-6 1-318-15,-3 1-216 0,-4 4 162 0,0-2-342 16,4-9 338-16</inkml:trace>
  <inkml:trace contextRef="#ctx0" brushRef="#br0" timeOffset="66902.37">23238 16370 2635 0,'-8'-18'0'0,"6"13"0"0,2 4 0 0,0-1 0 0,0 0 0 0,2-2 0 0,10-2 0 0,6-1 0 0,8-1 0 0,4 1 0 0,2-1 156 0,2 1 61 0,0 2-79 0,-2-1-54 15,4 2 1-15,0 2-339 0,-5 0 147 0,0 1 74 16,-8-2-569-16,0 3 313 0,-4 0 159 0,-6 0 81 15,-3 0-689-15,-8-3 342 0</inkml:trace>
  <inkml:trace contextRef="#ctx0" brushRef="#br0" timeOffset="67183.23">23496 15979 1718 0,'-1'-2'0'0,"1"2"0"0,0 11 0 0,0 7 0 0,0 6 0 0,0 2 0 0,0 5 0 0,0 1 0 0,0 3 0 0,0 1 0 0,-5 1 181 0,-7-1-71 0,1-2-3 16,-5-4-38-16,0-2 0 0,-3-4-29 0,-3-2 99 16,-1-4-50-16,2-5 11 0,-4-1-60 0,6-5 192 15,1-2-95-15,4 1-49 0,2-5 123 0,6-1-91 16,1 0-40-16,3 0 0 0,2 0 241 0,2 0-321 16,12 0 0-16,15 0 0 0,7 0 0 0,3 0 0 15,2 0 0-15,3 0 0 0,-5 0 0 0,14 0 0 16,-8 0 0-16,2 0 0 0,-6 0-98 15,-5 0 1-15,-3 0-335 0,-1 0 146 16,-7-1 133-16,-2 1-16 0,-7-2-480 0,-2 1 305 16,-3-2 141-16,-6-1-364 0,-1-3 263 0</inkml:trace>
  <inkml:trace contextRef="#ctx0" brushRef="#br0" timeOffset="67655.45">23844 16143 1704 0,'0'-9'0'0,"0"9"0"0,-5 0 0 0,-8 3 0 0,-8 15 0 0,-6 7 0 0,-3 7 0 0,-3 7 0 0,-10 11 0 0,-1 0 0 0,-2 3 402 0,-4 2-180 0,2 3-92 16,-1 0 76-16,0-3-89 0,4 1-38 0,4-7 0 15,6-9-69-15,3 0 31 0,11-8 9 0,0-2-222 16,10-9 107-16,1-2 52 0,6-8 27 0,4-2-385 16,0-5 161-16,7-4 112 0,14 0-37 0,2-13-363 15,5-6 230-15,-1-3 113 0,1-1-81 0,-3 0 102 16,0 1 47-16,-2 1 1 15,-7 4 221-15,3 3-88 0,-3-1-54 0,-7 9 11 16,-2 2 177-16,-3 0-110 0,0 3-56 0,-4 1 497 16,3 0-194-16,-3 9-154 0,0 3 32 0,0 3 194 15,0 3-175-15,0-3-88 0,-3-1 67 0,3 2-81 16,-2-4-37-16,2-2 0 0,0 0-147 0,0-3 56 16,0-3 37-16,0-2-102 0,0-2 60 0,0 2 30 15,0-2 0-15,0 0-100 0,0-6 38 16,2-4 42-16,6 0-50 0,1 0 8 15,2-1-11-15,3 1 25 0,-2 3 70 0,6 1 1 16,-2 3-53-16,1 0 7 0,1 3 105 0,0 0-48 16,-2 0-6-16,0 5-44 0,-4 3 26 0,-1 2-8 15,-2 1 17-15,-6-1-70 0,1 6 26 0,-2-8-1 16,-2 2 22-16,0-1-164 0,0 1 69 0,-6-3 42 16,-1-1-157-16,-3-4 91 0,3-1 26 0,-2-1 28 15,1 0-218-15,3 0 109 0,0-1 69 0,5-13-233 16,0 2 146-16,0-9 72 0,7-3 38 15,5-1-147-15,3-5 97 0</inkml:trace>
  <inkml:trace contextRef="#ctx0" brushRef="#br0" timeOffset="68109.09">23876 16246 1982 0,'15'-24'0'0,"-4"8"0"0,3 1 0 16,-3 3 0-16,0 1 0 0,1 3 0 0,-1 2 0 0,1 2 0 0,2 3 0 0,-1 1 0 0,2 0 183 0,-2 0-71 0,1 5-36 0,-1 6 0 15,-4 0-144-15,-1 3 65 0,-4 2 16 0,-3 2-117 16,-1 2 71-16,0 5 37 0,-5-3 0 0,-7-1 106 0,-3 5-41 16,2-3-40-16,2-5 2 15,0 4 111-15,2-4-58 0,4-4-31 0,3 2 299 0,2-2-155 0,0 0-79 16,0-3-39-16,7 3 54 16,6-5-37-16,1 0-10 0,2 1-154 0,-2 0 53 15,2-1 28-15,-4-3 0 0,-2 0-255 0,-2 2 136 16,-1-1 73-16,-4 1 37 0,-1-1-359 0,-2 0 175 15,0 0 28-15,-7 0 14 0,-6-1 31 0,-2 0 33 16,-1-3 0-16,0-1 71 0,-1-2-38 0,0 0 1 16,0 0 68-16,1-5-34 0,2-9 0 0,3 2-44 15,2-6 93-15,2 1-41 0,2 0 0 0,3 3 0 16,2 1 165-16,-2 3-92 16,2 0-22-16,0 5 160 0,0 4-85 0,0-2-58 15,0 3-4-15,-3 0 445 0,-4 17-241 0,-2 10-130 16,0 9-140-16,0 4 0 0,0 6 0 0,3-3 0 15,-2 13 0-15,6-7 0 0,1 1 0 0,1-2 0 16,0-3 0-16,0-6 0 0,3 5 0 0,5-4 0 16,-2-4 0-16,-1 4 0 0,-1-3 0 0,-2 0 0 15,0 1 0-15,-2-4 0 0,0 0-636 0,0-6 231 16,0-8 181-16,0-2 80 16,0-5-537-16,-2-6 320 0,2-5 160 0,0-2 80 15</inkml:trace>
  <inkml:trace contextRef="#ctx0" brushRef="#br0" timeOffset="68272.55">24387 16212 2311 0,'7'-28'0'0,"-3"19"0"0,-3 7 0 0,2 2 0 0,-1 0 0 0,-2 0 0 0,1 0 0 0,-1 0 0 0,3 3 0 0,-3 11 0 0,0 1 82 0,0 7-195 0,0 2 76 16,0 3 37-16,0 1 1 0,0 3-602 0,0-7 323 15,-6 3 151-15</inkml:trace>
  <inkml:trace contextRef="#ctx0" brushRef="#br0" timeOffset="69494.34">24287 16540 1749 0,'0'0'0'0,"3"0"0"0,-1 0 0 0,-1 0 0 0,3 0 0 0,3 0 0 0,0 1 0 0,4 7 0 0,-2 1 0 0,2 3 0 0,-1 4-120 0,1 0 79 0,-2 4 48 0,-1 0-9 15,-3-1-234-15,1 1 133 0,-4 3 65 0,-2-2 33 16,0-2-615-16,-6 5 306 0,-6-1 157 0,1 3 78 16,-1-2 38-16,-6-1 41 0,2-6 0 0,-3 4 79 15,3-6-78-15,2-2 1 16,1-2 449-16,3-5-245 0,3-1-131 0,1-3 3 16,4-1 266-16,1 2-81 0,1-3-115 0,0 0-45 15,3-3 228-15,8-3-151 0,5-3-71 0,-2-5-102 16,7-1 0-16,0 0 31 0,1-2 9 0,3-1-357 15,-1-3 174-15,-1-2 87 0,-1 1-443 0,1-1 215 16,-4-3 67-16,-3-3 99 0,1-1-219 0,-2-9 146 16,-3 1 74-16,-4-3 35 0,0 4-15 15,0-12 8-15,-2 15 69 0,-4-3 57 16,0 4-81-16,-1 11 30 0,1-3 7 0,-2 6 386 16,1 3-230-16,4 0-97 0,2 4 613 0,5 0-321 15,2 1-125-15,9 1-98 0,2 3 214 0,2 0-152 16,8 1-76-16,7 1 33 0,-2 3-45 0,11-1-37 15,-4 2 0-15,-4 1-111 0,0 0 42 0,-8 0-1 16,2 0-369-16,-5 4 202 0,-4 3 104 16,-8 1 53-16,-1 1-539 0,-6 0 272 0,-5-1 47 0,-4 1 104 15,-2 1-279-15,-2-3 187 0,-4-5 92 16,-11-2-64-16,-5 0 92 0,0-2 48 16,-2-11 55-16,-4-4 0 0,3-2 0 0,1-2 0 15,-1 1 0-15,4-3 0 0,-1 1 0 0,9 6 0 16,-1-5 0-16,-6 1 0 0,2-2 0 0,3 11 0 15,0 3 236-15,5 3-135 0,-1 1-12 0,1 4 269 16,2 0-148-16,1 5-86 0,1 10-43 0,1 4 56 16,1 6-50-16,-3-4-15 0,2 6 24 0,-1 0-29 15,0 0 0-15,3-7-30 16,1 2-244-16,0-1 132 0,0-3 51 0,0-2 32 16,0-7-355-16,0 2 189 0,0-5 28 0,1-2-237 15,7-4 142-15,2 0 93 0,-3-10 61 0,4-6 37 16,2-5 34-16,-1 2 0 0,9-8 0 0,-3 5 0 15,3 0 0-15,2 2 0 0,-2 0 0 0,-3 4 0 16,-1 1 0-16,-1 5 0 0,-2 3 142 0,-3 3-101 16,-2 1 4-16,-3 3 15 0,-2 0 250 15,-4 14-110-15,0 7-83 0,-12 1 100 0,-8 2-90 0,-2 5-35 16,-5-1-10-16,-5 4 1 16,2-4-1-16,0 1-44 0,-2-4 34 0,4-2-24 15,-4 1-11-15,0-1 1 0,2-2 36 0,2-5-36 16,7-2-1-16,1-2 11 0,4-2 47 0,9-2-29 15,0-4 1-15,5-2 44 0,2 1-36 0,0-1 9 16,2-2-47-16,10 0-43 0,8 0 43 0,2 0 1 16,7 0-27-16,0 0 9 0,-1-2 17 0,2 0 1 15,-4-1-265-15,-5-1 116 0,-1 1 70 0,0 2 11 16,-9 1-413-16,0 0 178 16,-5 0 119-16,-2 0-213 0,-3 0 161 0,-1 5 71 15,0 3 49-15,-7 2-101 0,-4-2 71 0,-4 4 35 16,-2 1-8-16,-6 2 43 0,3-1 0 0,0 1 0 15,0 0 143-15,-1 1-72 0,7 0-44 0,-4 0 276 16,4 3-152-16,2-2-53 0,1-3-46 0,6 4 329 16,-3-3-161-16,7-3-31 0,0 3 21 0,1-2-67 15,0-5-34-15,0 1 1 16,0 0-74-16,0-3 16 0,2-1-1 0,6-3 25 16,1-1-36-16,2-1 0 0,6 0 45 0,4 0-103 15,3-1 46-15,2-3 21 0,1 1 0 0,3 1-103 16,3-1 59-16,-1 3-1 0,2 0 12 0,-3 0-17 15,2 3 41-15,-6 6-16 0,-3-2 33 0,-1 5-19 16,-7-2-1-16,-2 3-2 0,-8-2-19 0,-3 2 22 16,-3-2 6-16,0 2-8 15,-8-2 7-15,-7-1-4 0,0-3 0 0,-3-1-39 16,3 0 34-16,-3-5 4 0,2-1-204 0,0 0 96 16,2 0 48-16,0 0 15 0,0-3-303 0,4-4 159 15,-1-5 76-15,0-1 38 0,-1-4-113 0,1-4 75 16,0 2 28-16,-3-6 25 0,3 2 22 0,-2 0 31 15,2 4 7-15,0-2 86 0,-1 5-90 0,1 1 9 16,2 5 454-16,1 3-246 0,0 3-79 0,1 2-76 16,0 2 439-16,0 0-233 0,4 4-114 15,-3 9-56-15,5 2 65 0,-3 2-61 0,2 3-21 16,0-1-74-16,2 2-1 0,0-3 36 16,0 2 0-16,0-3-465 0,2-2 242 0,4-2 106 15,-1-8-679-15,-1-5 370 0</inkml:trace>
  <inkml:trace contextRef="#ctx0" brushRef="#br0" timeOffset="69615.67">24842 16775 986 0,'0'0'0'0,"0"0"0"0,0 0 0 0,0 0 0 0,0 2 0 0,0 4 0 0,0-1 0 0,0 5 0 0,0-2 0 0,0 1 0 0,0 0 38 0,0-3-1 0,2-6-507 15</inkml:trace>
  <inkml:trace contextRef="#ctx0" brushRef="#br0" timeOffset="69851.32">24920 16691 1243 0,'2'0'0'0,"0"0"0"0,0 0 0 0,-2 4 0 0,0 7 0 0,0 0 0 0,-4 4 0 0,-3 0 0 0,-3 0 0 0,1 0 0 0,0 1 111 0,1-2-37 0,-1-2 1 0,3-5-79 0,-3 0 10 16,3-2 32-16,1-2 0 0,-2-1-55 15,4-2 27-15,1 0 1 0,0 0 149 0,2 0-66 16,0 0-28-16,0 0 0 0,0 0 83 0,7 2-55 16,3 1-19-16,0 1 181 0,5 1-110 0,-2 0-53 15,2 2-29-15,2 1 10 0,-2 2 8 0,2-1-44 16,-2 3-473-16,1 0 237 0,2 2 117 0,0 2 60 16,-8-3-974-16</inkml:trace>
  <inkml:trace contextRef="#ctx0" brushRef="#br0" timeOffset="70243.64">26166 16089 2729 0,'-25'-35'0'0,"12"15"0"0,3 15 0 0,5 2 0 0,3 3 0 0,2 0 0 0,0 0 0 0,0 0 0 0,15 0 0 0,10 8 0 0,12 1 282 0,9-1-112 16,3 1-72-16,6-1 103 0,2-3-82 0,-1 2-41 15,-1 1 0-15,1-1-303 0,-4 2 127 0,-2-4 67 16,-8 3 35-16,-8 0-210 16,-3-3 122-16,-8-1 70 0,-1 5-681 0,-11-3 258 0,-4-1 206 15,-5 1 60-15,-2-1-436 0</inkml:trace>
  <inkml:trace contextRef="#ctx0" brushRef="#br0" timeOffset="70411.67">26434 16079 2137 0,'-9'-2'0'0,"0"2"0"0,5 3 0 0,0 17 0 0,4 2 0 0,0 8 0 0,0 9 0 0,4 4 0 0,-2 7 0 0,3 0 0 0,-3 4 270 0,0 3-117 0,0 0-1 15,-1-1-57-15,2-2-29 0,-2-10 10 0,1 10-218 16,2-9 90-16,2-3 45 0,-2-7-469 0,0 1 267 15,1-8 118-15,-1-9 65 0,-2 0-693 0,1-10 348 16</inkml:trace>
  <inkml:trace contextRef="#ctx0" brushRef="#br0" timeOffset="70551.73">26363 16624 2108 0,'-9'-36'0'0,"1"8"0"0,4 9 0 0,0 0 0 0,4 2 0 0,0 5 0 0,0 2 0 0,5 1 0 0,11 4 0 0,2 4 0 15,7 1 348-15,-1 0-154 0,5 0-70 0,1 7-47 0,4 5-362 0,7 0 161 0,-3 0 81 16,1-1 40-16,-5-1-274 0,3-2 152 0,-4-2 82 16</inkml:trace>
  <inkml:trace contextRef="#ctx0" brushRef="#br0" timeOffset="70736.73">27099 16179 3393 0,'-12'-9'0'0,"2"8"0"0,-1 1 0 0,-1 0 0 0,-5 11 0 0,0 9 0 0,1 4 0 0,3 3 0 0,-1 6 0 0,1 3 0 0,3 1 198 15,3-1-80-15,4 1 63 0,3-5-140 0,0 0-41 16,5-6-298-16,6-2 101 0,3-7 117 0,0 1 68 16,2-6-696-16,1-4 372 0,-1-5 187 0,1-3-27 15</inkml:trace>
  <inkml:trace contextRef="#ctx0" brushRef="#br0" timeOffset="70936.27">27127 16394 2213 0,'0'-21'0'0,"6"3"0"0,0 1 0 0,7 2 0 0,-2 4 0 0,5 3 0 0,-1 3 0 0,7 3 0 0,-2 2 0 0,1 0 0 0,-2 5 426 16,1 10-195-16,-4 2-96 0,-4 1-39 0,0 7 133 16,-4 0-96-16,-5 1-47 0,-3 0-61 0,0 0 13 15,-2-2 9-15,-14 2-9 0,-1-4-76 0,-4-4 38 16,-2 0 0-16,-1-4-144 0,1-1 101 0,-5-4 35 15,7-3 1-15,-1 0-399 0,3-4 205 0,4-2 42 16,6 0-342-16,3 0 236 0,4-3 114 0,2-16 57 16,8-2-423-16,16-11 239 0</inkml:trace>
  <inkml:trace contextRef="#ctx0" brushRef="#br0" timeOffset="71085.7">27414 16197 3182 0,'8'-11'0'0,"0"5"0"0,-4 5 0 0,-1-2 0 0,-3 3 0 0,0 0 0 0,0 4 0 0,-3 11 0 0,-4 6 0 0,-1 1 0 0,5 3 245 0,3-1-104 0,0 2-51 16,0-1 183-16,0 7-273 0,6-5 0 0,8-1 0 16,4-2 0-16,3-2 0 15,3-3-375-15,-1-2-3 0,4-3 207 0,-9-5 105 16,5 3-1016-16,-1-6 521 0</inkml:trace>
  <inkml:trace contextRef="#ctx0" brushRef="#br0" timeOffset="71236.1">27785 16441 2879 0,'0'-1'0'0,"-3"-1"0"0,0 2 0 0,-1 0 0 0,-3 0 0 0,1 3 0 0,-4 8 0 0,2 5 0 0,-7 4 0 0,3-3 0 0,-6 8 167 0,1-3-64 0,3-1 111 16,3-3-87-16,-2 1-36 0,3 0-468 0,1-4 207 16,4-2 104-16,-1-3 52 0,4-3-849 0,-1 0 441 15</inkml:trace>
  <inkml:trace contextRef="#ctx0" brushRef="#br0" timeOffset="71397.53">27824 16238 2679 0,'10'-7'0'0,"1"5"0"0,2 0 0 0,-1 2 0 0,-2 0 0 0,2 0 0 0,-4 0 0 0,2 0 0 0,0 2 0 0,0 7 0 0,-3 3 166 0,0-1-64 0,0 0-32 16,2 3-435-16,-2-1 211 0,2 0 91 15,3-2 50-15</inkml:trace>
  <inkml:trace contextRef="#ctx0" brushRef="#br0" timeOffset="71603.72">28282 16038 2804 0,'0'-6'0'0,"0"4"0"0,-2 2 0 0,-3 4 0 0,-7 14 0 0,-3 10 0 0,-3 12 0 0,-5 5 0 0,-1 2 0 0,-6 13 0 16,0-7 690-16,1-3-316 0,-5 16-311 0,3-5-63 0,-1 0 0 16,0 1 0-16,-3-1 0 0,4-9 0 0,-6 12 0 15,2-9 0-15,6-8 0 16,3 3-288-16,3-5 11 0,9-11 167 0,0-4-901 0,10-9 472 16,1-6 250-16,3-4 126 0</inkml:trace>
  <inkml:trace contextRef="#ctx0" brushRef="#br0" timeOffset="71765.77">28335 16447 2781 0,'7'-17'0'0,"-2"11"0"0,0 5 0 0,-5 0 0 0,0 1 0 0,-10 0 0 0,-6 2 0 0,-7 14 0 0,0 0 0 0,3 3 0 0,-2 0 100 0,2 0-22 0,5 0 10 0,-1-1-51 15,6 1-508-15,3-2 253 0,4-4 129 0,3-3 63 16,0-1-758-16,0-2 385 0,3-5 190 0</inkml:trace>
  <inkml:trace contextRef="#ctx0" brushRef="#br0" timeOffset="72001.47">28508 16244 1537 0,'27'-20'0'0,"-2"7"0"0,3 4 0 0,-1 2 0 0,-1 2 0 0,-7 3 0 0,1 2 0 0,-2 0 0 0,-6 0 0 0,-1 12 0 0,-6 4 304 16,-3 2-124-16,-2 9-76 0,-7 3 221 0,-14 6-143 15,-4-2-72-15,0 2-37 0,4-7 309 0,-5 5-177 16,4-1-84-16,6-4-41 0,2-2 248 0,9-6-328 16,1 3 0-16,4-6 0 15,0-3 0-15,0 0 0 0,5-6 0 0,10 1 0 16,1-6 0-16,7 0 0 0,1-4 0 0,1 0-210 16,0 0 109-16,0-2 70 0,-4-4-948 0,-2-1 475 15,-1-2 233-15,-9 2 117 0,-3-6-560 0,-6-2 338 16</inkml:trace>
  <inkml:trace contextRef="#ctx0" brushRef="#br0" timeOffset="72153.63">28383 16383 2518 0,'-23'0'0'0,"7"0"0"0,7 0 0 0,2 0 0 0,2 0 0 0,4 0 0 0,1-2 0 0,4 2 0 0,15 0 0 0,8 0 0 0,3 0 160 0,6 0-61 15,2 0-42-15,-1 0-20 0,3 0 1 0,-1 0 9 16,-1 0-666-16,-2 0 328 0,-2 0 165 0,-6 0 81 15,-2 0-849-15,-7-4 418 0</inkml:trace>
  <inkml:trace contextRef="#ctx0" brushRef="#br0" timeOffset="72358.19">28999 16190 2378 0,'7'-11'0'0,"4"7"0"0,1 2 0 0,4 2 0 0,-2 0 0 0,0 0 0 0,4 10 0 0,-1 7 0 0,-1 7 0 0,-4 2 0 0,-5 5 682 0,-2 5-327 0,-2 5-159 0,-3-1-79 15,-13 2 86-15,-4-2-203 0,-6-3 0 0,-11 6 0 16,-1-8 0-16,-2-1 0 0,0-2 0 16,-2-3 0-16,4-7 0 0,-11 4 0 0,14-9 0 0,0-2 0 15,3-4 0-15,8-4 0 16,1 2-351-16,3-5-12 0,8-4 87 0,4 0-215 0,5 0 227 0,0-10 113 16,12-9 47-16,14-15-572 0</inkml:trace>
  <inkml:trace contextRef="#ctx0" brushRef="#br0" timeOffset="72490.55">29256 16256 2670 0,'30'-22'0'0,"0"10"0"0,0 5 0 0,-7-2 0 16,7 0 0-16,-13 3 0 0,3 1 0 0,-5 2 0 0,3 0 0 0,-1 3 0 0,0 0 97 0,-2 0-97 0,-4 10 0 16,-1 1 38-16,-3 4 9 0,-1 2-680 0,-4 4 336 0,-2 3 167 0,0-9 84 15</inkml:trace>
  <inkml:trace contextRef="#ctx0" brushRef="#br0" timeOffset="72893.69">29254 16514 2183 0,'-8'0'0'0,"6"3"0"0,2 2 0 0,0-3 0 0,2-2 0 0,8 0 0 0,6 0 0 0,5 0 0 0,4 0 0 0,3 0 0 0,0 0 117 16,4 0-45-16,1-2 1 0,3-3-417 0,0-3 190 15,9-2 96-15,-12 4 58 16,4-4-634-16,-2-1 318 0,-5-1 159 0,-5-1-253 15,-10-1 205-15,5 3 98 0,-4-4 47 0,-2 2 60 16,-4 5 0-16,-2-1 0 0,-6-1 0 0,-1 1 0 16,-1 6 0-16,0 0 0 0,0 2 330 0,0 1-202 15,-3 0-83-15,-2 1 26 0,0 14 485 0,2 4-238 16,3 4-141-16,0 1 318 0,0 3-228 16,3-3-106-16,7 6-66 0,4-3 252 0,4-5-155 0,0-1-77 15,5-6-38-15,-3-5 114 16,6-1-81-16,-1-5-36 0,1-4-12 0,1 0 0 15,-1 0-24-15,-1-7-18 0,3-9-76 0,-9 0 33 16,1-4 31-16,-5-2-176 0,-2 1 103 0,-8 0 61 16,-1-6 16-16,-4 0-258 0,0 1 125 0,0 0 17 15,-11 0 46-15,0 5-98 0,-8-5 66 0,-2 7 16 16,-5-1 75-16,-6 8-39 0,-10 0 0 0,5 9-9 16,-11 0 130-16,16 3-54 0,-3 0-33 0,7 6-36 15,8 9 5-15,-2 4 28 16,6 3-17-16,4 5-518 0,7 1 253 0,1 6 125 15,2-3 54-15</inkml:trace>
  <inkml:trace contextRef="#ctx0" brushRef="#br0" timeOffset="73037.09">30242 16740 2512 0,'7'-24'0'0,"3"15"0"0,3 6 0 0,-6 0 0 0,-5-1 0 16,-1 2 0-16,-1 2 0 0,0-2 0 0,0 2 0 0,-1 0 0 0,-8 0-713 0,2 2 337 0</inkml:trace>
  <inkml:trace contextRef="#ctx0" brushRef="#br0" timeOffset="74546.5">22336 16838 3277 0,'0'0'0'0,"0"-2"0"0,0-1 0 0,0 3 0 0,0 0 0 0,0 0 0 0,0 0 0 0,0 0 0 0,0 0 0 0,0 5 0 0,0 11 260 0,0 5-102 0,-2 6 78 15,2 3-236-15,-4 3 0 0,4 3 0 16,-2 7 0-16,2-7 0 0,0 11 0 0,0-4 0 15,2 0 0-15,6-2 0 0,0-5 0 16,-1 2 0-16,0-3 0 0,-1 0 0 0,-4-2 0 0</inkml:trace>
  <inkml:trace contextRef="#ctx0" brushRef="#br0" timeOffset="79700.06">18841 17416 2587 0,'-2'0'-16'0,"2"0"7"0,-2 0 4 0,2 0 5 0,0 0 0 0,0 0 0 0,0 0 0 0,0 0 0 0,0 0 0 0,0 0 0 0,0 0 132 0,4 0 17 0,1 0-84 15,1 0 299-15,1 0-150 16,-1 0-74-16,0 0 67 0,-2 0-104 0,-1 0-103 15,1 0 0-15,-1 0 0 0,3 0 0 0,0 0 0 16,2 0 0-16,1 0 0 0,3 0 0 0,0 0 0 16,7 0 0-16,3 0 0 0,-1 2 0 0,8-1 0 15,-3 0 0-15,4 3 0 0,0-3 0 0,2 1 0 16,0 0 0-16,2 2 0 0,-1-2 0 0,5-1 0 16,-1-1 0-16,0 4 0 0,-2-4 0 0,-1 2 0 15,-1 0 0-15,1 0 0 0,-2 0 0 0,2 3 0 16,1-3 0-16,1 2 0 15,6 2 0-15,-1-1 0 0,0 0 0 0,1 1 0 16,-1 1 0-16,10 0 0 0,-3-2 0 0,-2 1 0 16,2 2 0-16,-1-4 0 0,-4-2 0 0,12 5 0 15,-6-4 0-15,1-1 0 0,3 1 0 0,0 0 0 16,5-3 0-16,8 2 0 0,-4-1 0 0,0 2 0 16,-9-2 0-16,6 1 0 0,-1 0 0 0,-1 3 0 15,1-3 0-15,-3 3 0 0,1 0 0 16,3-1 0-16,6 2 0 0,-11-2 0 15,11 0 0-15,-13-1 0 0,15 1 0 0,-12-3 0 16,14 2 0-16,-1-2 0 0,0 1 0 0,6-2 0 16,2 0 0-16,-10 0 0 0,12 0 0 0,-8 0 0 15,0 0 0-15,-5 3 0 0,-1-2 0 0,-6 1 0 16,12 0 0-16,-19 2 0 0,0 1 0 0,-12-1 0 16,0-1 0-16,-13 1 0 0,1 0 0 0,-6-1 0 15,-8 0 0-15,-2-2 0 0,-5 2 0 0,-2-3 0 16,-3 2 0-16,-1-2 0 0,0 0 0 0,0 0 0 15,0 0 0-15,0 0 0 16,0 0 0-16,0 0 0 0,0 0 0 0,0-2 0 16,0-7 0-16,0 4 0 0,0-1 0 0,0 1 0 15,2-2 0-15,2 1 0 0,3 0 0 0</inkml:trace>
  <inkml:trace contextRef="#ctx0" brushRef="#br0" timeOffset="79731.64">22686 17587 654 0,'14'0'0'0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2T13:56:09.3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24732 6178 2066 0,'-10'-3'0'0,"1"3"0"0,6 0 0 0,1 3 0 0,0 5 0 0,0 2 0 0,0 3 0 0,2 5 0 16,0 1 0-16,0 3 0 0,0 7 90 0,0 1 133 0,0 2-92 0,0 0-46 0,0 1-1 16,0-1-10-16,0-2-36 0,0-1 0 0,-1-3 32 15,-3-4 1-15,-1 0-24 0,-4-1-9 0,2-6 224 16,0 0-112-16,-2-1-56 0,0-3-28 15,4-1 238-15,0-3-304 0,1-1 0 0,2-2 0 16,2-1 0-16,0 2 0 0,2-1 0 0,12 2 0 16,13-2 0-16,3-4 0 0,12 0 0 0,-1 0 0 15,0 0 0-15,12 0 0 0,-6-2 0 0,-2-2 0 16,-1-1 0-16,-2-1 0 0,-6 2 0 16,-1 1 0-16,-1-4 0 0,-6 2-295 0,-5 3 41 0,-2-2 108 15,-8 1-560-15,0 1 339 0,-7-2 164 0,0 1 83 16,-5-3-443-16,-1-4 263 0,0 1 122 0,-3-4 74 15</inkml:trace>
  <inkml:trace contextRef="#ctx0" brushRef="#br0" timeOffset="483.01">24986 6148 2086 0,'-22'-24'0'0,"-3"0"0"16,1 1 0-16,1 0 0 0,3 3 0 0,5 3 0 0,4 2 0 0,5 4 0 0,0 1 0 0,6 2 0 0,0 3 383 0,0 0-173 0,13 2-76 15,4 2 13-15,4 1-54 0,2 0-27 0,-3 0-1 16,1 0 113-16,-2 4-61 0,-3 3-44 0,0 2 0 16,-5 3 96-16,-2 1-66 0,1 3-69 0,-7 2-34 15,1 0 0-15,-2 7 0 0,0 1 0 0,-2 2 0 16,0 4 0-16,0 1 0 0,0 9 0 0,0-2 0 16,-2 3 0-16,0 3 0 0,2 1 0 15,0-3 0-15,0 10 0 0,0-5 0 0,0-2 0 16,2-3 0-16,0-1 0 0,-1-6 0 0,1 2 0 15,0-5 0-15,-2-2 0 0,0 2 0 0,0-6 0 16,-5-2 0-16,-6 2 0 0,-3-5 0 0,-2-2 0 16,0-2 0-16,-3-3 0 0,1-1 0 0,-7-3 0 15,7-7 0-15,-7-1 0 0,2-4 0 0,-1 0 0 16,4-2 0-16,-5-15 0 16,2-3 0-16,2-6 0 0,-2-10 0 0,2-1-172 15,0-9-24-15,-1-1 84 0,-1-2-182 0,2 0 128 16,-2 6 64-16,6 8 30 0,3 1 25 0,-2 3 9 15,10 11 1-15,-3 0 122 0,8 5-61 0,1 2-30 16,0 1-11-16,3 3 320 0,16-2-171 0,5 5-84 16,6-2 295-16,5 1-167 0,4-1-28 0,7 1-148 15,-4-1 0-15,2 2 0 0,-3 1 0 0,-7 1-68 16,3 2-102-16,-7 1 99 16,-1-2 55-16,-8 3-368 0,-1 0 155 0,-7 0 115 15,-2 0-27-15,-4 0-597 0,-2 0 351 0,-3 0 174 16,-2 0-340-16,0 0 247 0</inkml:trace>
  <inkml:trace contextRef="#ctx0" brushRef="#br0" timeOffset="625.13">24929 6342 1918 0,'-12'-9'0'0,"0"3"0"0,-1 1 0 0,4 1 0 0,0 3 0 0,1 0 0 0,-1 1 0 0,7 0 0 0,-4 0 0 0,3 2 0 0,1 11 263 0,0-4-113 0,0 1-56 0,2 3 145 15,0 2-106-15,0 0-47 0,0 1-24 0,0 1-387 16,0 2 182-16,0-2 99 0,0 2-273 0,0-3 177 15,0 2 89-15,0-1 44 0</inkml:trace>
  <inkml:trace contextRef="#ctx0" brushRef="#br0" timeOffset="766.56">24870 6491 2450 0,'0'-1'0'0,"0"0"0"0,0-2 0 0,0 1 0 0,0 2 0 0,0 0 0 0,0 0 0 0,0 0 0 0,0 0 0 0,0 0 0 0,5 6 192 0,7 0-82 15,-2 2-36-15,2-1 0 0,1 0-482 0,0 1 222 16,1 0 122-16,-1-1 46 0,2-2-713 0</inkml:trace>
  <inkml:trace contextRef="#ctx0" brushRef="#br0" timeOffset="1091.7">25586 6071 3127 0,'-10'0'0'0,"-1"12"0"0,2-1 0 0,-5 0 0 0,-3 2 0 16,0 3 0-16,1 0 0 0,-3 5 0 0,-1-2 0 0,6 2 0 0,1-5 153 0,-1 3-48 0,5-2 46 0,2-2-56 0,2-1-18 0,5-6-39 16,0 2 0-16,0-2 9 0,0 3-85 0,5-6 37 15,4 1 1-15,2-3 38 16,3 0-81-16,-5-2 51 0,2 1-11 0,-1-2 48 0,-3 1-16 15,-1-1 1-15,-4 0-51 0,3 0 77 0,-3 0-56 16,-2 0 0-16,0 0 0 0,0 3 0 0,0 3 0 16,0 1 0-16,-2 2 0 15,-3 4 0-15,4-3 0 0,0 3 0 0,1 2 0 16,0 0 0-16,0 0 0 0,1 2 0 0,7-1-60 16,2 1-104-16,1-3 86 0,0 4-951 0,-2-2 500 15,3 1 245-15,-7-2-546 0</inkml:trace>
  <inkml:trace contextRef="#ctx0" brushRef="#br0" timeOffset="1218.7">25407 6723 2800 0,'-17'10'0'0,"6"-5"0"0,0-2 0 0,3-1 0 0,2-2 0 0,4 0 0 0,2 0 0 0,0 0 0 0,11 0 0 0,12-2 0 0,1-5 93 16,5-2-28-16,2-2-191 0,2-3 91 0,-1 2 32 15,-2-4 0-15,2 0-772 0</inkml:trace>
  <inkml:trace contextRef="#ctx0" brushRef="#br0" timeOffset="1378.96">25775 6238 2929 0,'-3'-3'0'0,"-1"1"0"0,2 2 0 0,2 0 0 0,0-2 0 0,0 2 0 0,7-2 0 0,6 2 0 0,3 0 0 0,-2 0 0 0,2 0 112 16,0 0-260-16,1 0 88 0,-2 6 49 0,0 1 25 15,-2 1-284-15,-3 3 154 0,-1 2 87 0</inkml:trace>
  <inkml:trace contextRef="#ctx0" brushRef="#br0" timeOffset="1532.07">25734 6443 2133 0,'-17'6'0'0,"8"-2"0"0,0-4 0 0,4 1 0 0,3-1 0 0,2 0 0 0,2 0 0 15,12 0 0-15,2 0 0 0,5-1 0 0,4-3 83 0,-1-2 0 0,0 2-46 0,-5-1 1 0,2-1-448 0,-6 1 220 16,4-1 113-16,-8 0-501 0,0-1 284 0,-4-1 141 16,1 1 70-16,-1-7-177 0</inkml:trace>
  <inkml:trace contextRef="#ctx0" brushRef="#br0" timeOffset="1833.23">25978 6011 2115 0,'-8'-15'0'0,"1"8"0"0,0 2 0 0,-4 2 0 0,1 3 0 0,1 5 0 0,-3 17 0 0,3 4 0 0,-1 6 0 0,3 5 0 0,-1 14 185 16,1 0 490-16,2 3-319 0,4 3-159 0,1-2-80 16,0 4 169-16,0-6-286 0,1-1 0 0,9-1 0 15,4-6 0-15,-1-2 0 0,2-9 0 16,1-1 0-16,-1-4 0 0,2-1 0 0,-1-8 0 16,-3-3 0-16,-3-5-44 0,1-5 17 0,-4-1-269 15,-2-6 146-15,1 0-21 0,-2 0 42 0,-3-11 185 16,2-5-47-16,-3-4 0 0,0 2-47 15,-3-2 233-15,-4 4-126 0,-4-2-49 0,-1 6 340 0,-2 0-223 16,-2 5-137-16,-2 3 0 0,-3 2 0 0,0 2 0 16,1 0 0-16,-3 0 0 0,3 7 0 0,-3 3 0 15,0 0 0-15,1-1 0 16,4 0 0-16,-2-2 0 0,6-4-10 0,4-3-892 16,4 0 422-16,1 0 227 0,5-18 107 0</inkml:trace>
  <inkml:trace contextRef="#ctx0" brushRef="#br0" timeOffset="1969.24">26002 5908 2891 0,'8'-8'0'0,"0"8"0"0,-1 0 0 0,-2 4 0 0,-1 10 0 0,0 2 0 0,-1 5 0 0,2-1 0 0,-2 9 0 0,1-3 0 0,1-4 92 0,0 11-180 0,3-3 63 0,1 0 31 15,-1-3 0-15,-3 1-705 0</inkml:trace>
  <inkml:trace contextRef="#ctx0" brushRef="#br0" timeOffset="2152.39">26326 6062 2874 0,'12'-8'0'0,"6"1"0"0,5 1 0 0,6-1 0 0,1-1 0 0,8 3 0 0,1 1 0 0,14-2 0 0,-3 3 0 0,1 0 0 0,-2 2 105 15,-8 1-24-15,1 0-9 0,1 0-34 0,-5 0 0 16,-7 7-422-16,-2 2 212 0,-10-5 114 0,1 6-756 16,-11-3 399-16</inkml:trace>
  <inkml:trace contextRef="#ctx0" brushRef="#br0" timeOffset="2303.51">26596 6135 2586 0,'-34'6'0'0,"10"1"0"0,2 5 0 0,10-6 0 0,-1 0 0 0,7 0 0 0,6 4 0 16,0-2 0-16,1 1 0 0,15 0 0 0,3 0 276 0,5 3-118 0,0-3-61 0,-3 0-154 0,9 3 43 0,-5-5 26 16,-4 0-294-16,1-1 161 0,0 1 78 15,1-4-776-15,-4-3 415 16</inkml:trace>
  <inkml:trace contextRef="#ctx0" brushRef="#br0" timeOffset="2552.11">27014 6182 2048 0,'-10'8'0'0,"-10"7"0"0,0-2 0 15,-7 0 0-15,-2 2 0 0,-11 2 0 0,8-1 0 0,-11 5 0 0,2-3 0 0,-3 2 0 0,2-2 134 0,-2-4-49 0,3-3 184 0,-6 4-120 16,4-5-56-16,12-5-28 0,0-1 147 0,10-2-88 0,9-2-33 0,2 0 65 16,1 0-59-16,9 0-29 15,0 0 99-15,12 0-64 0,17 0-33 0,9 0-70 0,6-2 0 16,7 0 0-16,2 2 0 0,5 0-103 15,-4 0 45-15,0 0 44 0,-1 0 25 0,-2 0-333 16,-4 0 167-16,-12 4 83 0,4-3-5 0,-10 2-231 16,-7 0 136-16,-2-1 64 0,-8-2-394 0,0 2 222 15,-6-2 126-15,-5 0 57 0,-1 0-459 0</inkml:trace>
  <inkml:trace contextRef="#ctx0" brushRef="#br0" timeOffset="2734.45">26851 6075 2864 0,'-17'-5'0'0,"6"3"0"0,0 2 0 0,0 0 0 0,4 13 0 0,1 9 0 0,2 5 0 0,2 4 0 15,0 13 0-15,2 3 0 0,0 1 235 0,0 8 433 0,0-3-504 0,0 6-164 0,0-1 0 16,0-2 0-16,0 0 0 0,0-3 0 0,-1-3 0 16,-4-2 0-16,-3-2 0 0,3-2 0 15,0-7-486-15,-1-2 148 0,-3-6 187 0,8-8 94 0,1-6-926 16,0-7 473-16</inkml:trace>
  <inkml:trace contextRef="#ctx0" brushRef="#br0" timeOffset="2909.4">27323 6028 3157 0,'0'0'0'0,"-11"19"0"0,2 0 0 0,-7-2 0 0,-5 3 0 0,-3 3 0 0,-1 3 0 0,1-2 0 0,0 3 0 0,4 3 0 0,0 0 168 16,3-1-66-16,6-4-331 0,4-4 133 0,0 0 74 0,7-2 25 0,0-4-775 16,0-5 383-16,9-5 193 0</inkml:trace>
  <inkml:trace contextRef="#ctx0" brushRef="#br0" timeOffset="3065.52">27347 6209 2934 0,'2'2'0'0,"2"7"0"0,-3 2 0 0,-1 0 0 0,0 3 0 0,-5 2 0 0,-4 4 0 0,-5 0 0 0,3 2 0 0,0 0 0 0,-6 3 122 0,4 0 124 0,0-1-106 16,-1 0-51-16,5-5-143 0,-2-1 54 0,1 0-9 0,4-3-617 15,-1-5 330-15,2-3 167 16,5-3 82-16,0-4-811 0,0 0 423 0</inkml:trace>
  <inkml:trace contextRef="#ctx0" brushRef="#br0" timeOffset="3233.58">27274 6423 2387 0,'2'-5'0'0,"-1"4"0"0,2 1 0 16,-1 0 0-16,-2 0 0 0,0 13 0 0,0 2 0 0,0 6 0 0,0 3 0 0,0 1 0 0,-6 1 109 0,-4 3 283 0,1-4-178 0,-1 0-80 15,-1 2-53-15,4-6-193 0,-1 2 75 0,1-4 36 16,1-2-222-16,2-6 139 0,-1-2 55 0,5-3-580 16,-2-3 322-16,2-3 108 0,0 0 99 0,0-13-567 15,0-3 310-15,0-7 151 0,2-3 74 0,5-5-103 16,-1-2 107-16,2-3 37 0</inkml:trace>
  <inkml:trace contextRef="#ctx0" brushRef="#br0" timeOffset="3346.88">27299 6343 1716 0,'20'-30'0'0,"5"2"0"0,1 6 0 0,-1 1 0 0,7 2 0 0,-5 7 0 0,6 0 0 0,0 3 0 0,2 1 0 0,1 2 0 0,2 2 292 0,-5 0-119 0,1 3 175 0,-1 0-156 16,-2 1-78-16,-4 0-39 0,-2 0-379 0,-2 0 179 15,-4 0 76-15,-3 1-331 0,-4 4 207 0</inkml:trace>
  <inkml:trace contextRef="#ctx0" brushRef="#br0" timeOffset="3702.41">27479 6289 1817 0,'-7'4'0'0,"6"2"0"0,1-5 0 0,0 1 0 0,13-2 0 0,2 0 0 0,5 0 0 0,3 0 0 0,2 2 0 0,0-2 0 0,3 2 89 16,-9-2 12-16,4 0-36 0,-3 0-1 0,-8 0-99 15,-1 0 36-15,-2 2-1 0,-4-2 46 0,-3 0-46 16,-1 0 36-16,-1 2 1 0,0 1-1 0,-1 1 108 16,-8 2-44-16,-4 0-37 0,3 3 300 0,-1 0-164 15,-3 3-81-15,5 0 320 16,-1 6-192-16,3 1-243 0,1 3-3 0,5 2 0 16,1 3 0-16,0-1 0 0,0-1 0 0,0 4 0 15,0 0 0-15,0-3 0 0,1-4 0 0,3 1 0 16,-2 0 0-16,-1-3 0 0,-1-1 0 0,0-2 0 15,0-1 0-15,0-4 0 0,-3-3 0 0,-6 3 0 16,-3-6 0-16,-2-3 0 0,-2 1 0 0,-2-4 0 16,0 0 0-16,-2 0 0 0,-4-4 0 15,1-6 0-15,1-6 0 0,-1 1-183 16,0-6-7-16,4-4 74 0,1-2-538 0,6-13 309 16,9-4 154-16,3-11-680 0</inkml:trace>
  <inkml:trace contextRef="#ctx0" brushRef="#br0" timeOffset="3840.55">27842 6122 2430 0,'28'0'0'0,"5"0"0"0,1 0 0 0,0 0 0 0,-1-2 0 0,0 0 0 0,3-1 0 0,-1 1 0 0,-1-1 0 0,-1 2 0 0,-1 1 76 0,-1 0-40 16,-6 0 1-16,-4 0-561 0,-2 0 275 0,-7 7 140 15,-6 1-712-15</inkml:trace>
  <inkml:trace contextRef="#ctx0" brushRef="#br0" timeOffset="3978.89">27847 6325 1760 0,'-20'6'0'0,"4"3"0"0,5 0 0 0,8-1 0 0,3-5 0 0,1 2 0 0,18-2 0 0,6-1 0 0,5 1 0 16,5-1 0-16,-2 1 82 0,3-2-3 0,1-1 0 0,-4 0-34 0,-3 0-9 0,-6 0-398 15,1 0 199-15,-6 0 100 0,-8 0 49 0,-1 0-607 16</inkml:trace>
  <inkml:trace contextRef="#ctx0" brushRef="#br0" timeOffset="4200.75">28085 6145 2722 0,'-1'-14'0'0,"-3"9"0"0,4 1 0 0,0 2 0 0,0 2 0 0,0 0 0 0,0 4 0 0,0 17 0 0,2 2 0 0,1 9 0 0,-1 10 363 0,0 1-163 15,-1 6-82-15,-1 2 240 0,0-1-188 16,0 1-170-16,-3 1 0 0,-2-4 0 0,-4-5 0 15,3-5 0-15,-1-1 0 0,0-3 0 0,0-4 0 16,-5-3 0-16,3-9 0 0,-3 2 0 0,-2-6 0 16,-3-5 0-16,-2-2 0 0,-4-5 0 0,-1-2 0 15,-2 0 0-15,-2-5 0 0,0-8 0 16,-2-4 0-16,-2-1-129 0,-5-9-126 0,6 2 111 16,2-1 36-16,-8-9-773 0</inkml:trace>
  <inkml:trace contextRef="#ctx0" brushRef="#br0" timeOffset="4978.56">28433 5966 2600 0,'-20'-28'0'0,"9"13"0"0,4 8 0 0,5-4 0 0,2 3 0 0,0 0 0 0,4 1 0 0,15 2 0 0,8 2 0 0,10 3 0 0,1 0 146 0,-1 0 84 0,9 18-102 0,-4-2-45 16,-5 7-24-16,-3 1 102 0,-6 0-62 0,-3 5-22 15,-6 2-10-15,-4 1-39 0,-11 0 8 0,-1 3 0 16,-3-2-75-16,-5 1 47 0,-17 2-9 0,-5-3 37 16,-6-1-45-16,-6 0 46 0,-2-2-1 15,-4 0 7-15,0-4-41 0,2-1 27 16,0-6-48-16,13-4-67 0,8-7 41 0,2-2 33 16,4-3-19-16,9-3-373 0,7 0 182 0,0-3 103 15,27-19-546-15,9-4 305 0,16-10 167 0,3-4 78 16</inkml:trace>
  <inkml:trace contextRef="#ctx0" brushRef="#br0" timeOffset="5167.74">29075 5861 3844 0,'-5'-6'0'0,"-18"6"0"0,-4 0 0 0,-5 6 0 0,-5 11 0 0,2 5 0 0,5-1 0 0,-6 11 0 0,13-6 0 0,-1 6 0 0,11 2 87 0,1 2-87 15,9 1 0-15,3 6 0 0,3-4 0 0,14 2 0 16,8-4 0-16,5-2 0 0,-2-5 0 0,15 6 0 15,-4-7 0-15,1-3 0 16,0-4 0-16,-10-5 0 0,1 0 0 0,-1-3-701 0,-7-5 209 16,1-2 227-16,-1-5 114 0,-5-2-557 15,1 0 326-15,-3-2 178 0</inkml:trace>
  <inkml:trace contextRef="#ctx0" brushRef="#br0" timeOffset="5340.78">29229 5984 2507 0,'-4'-13'0'0,"3"10"0"0,1 0 0 0,0 1 0 0,2-1 0 0,12 2 0 0,7-1 0 0,2 2 0 0,7 0 0 0,0 0 0 0,0 0 117 15,2 6-9-15,0-3-37 16,-1 2 1-16,-2 3-35 0,-3-2-454 0,-4 0 237 0,3-1 103 0,-7-1-596 16,-1 0 334-16,-5-4 167 15,-1 0 84-15</inkml:trace>
  <inkml:trace contextRef="#ctx0" brushRef="#br0" timeOffset="5593.53">29606 5760 1952 0,'-5'0'0'0,"-2"6"0"0,1 6 0 0,-4 6 0 0,-2 4 0 0,0 2 0 0,-3 2 0 0,-6 4 0 0,-1-1 0 0,-6 4 0 0,-2-4 95 15,0-4 268-15,-9 4-167 0,3-6-80 0,10-6 194 16,-3 0-137-16,7-2-68 0,2-2-26 0,5-3 260 15,8-3-152-15,1-2-171 0,4-1-16 0,2 3 0 16,0-1 0-16,18-1 0 0,4 1 0 16,6 0 0-16,5-2 0 0,-1 0 0 0,7 1 0 0,-4-3 0 0,3 2 0 15,-3 0 0-15,-3 0 0 16,1 1 0-16,-8-1 0 0,5 2-667 0,-10-3 207 16,3 1 211-16,-6-1-230 0,-1-1 221 0,-7 1 102 15,-2-3 64-15,-5 0-538 0</inkml:trace>
  <inkml:trace contextRef="#ctx0" brushRef="#br0" timeOffset="6277.92">29523 6054 2110 0,'-17'14'0'0,"7"3"0"0,3-2 0 0,1 7 0 0,4 1 0 0,0-1 0 0,2 7 0 0,0-4 0 0,0 4 0 0,0-1 0 0,0 2 206 15,0-5-76-15,0 5-295 0,0-4 100 16,-4 0 51-16,-3-3 26 0,-2-2-409 0,-4-3 224 0,1-1 99 15,-3-2-204-15,-5-6 142 0,2-1 71 0,-3-5-55 0,0-3-179 16,-2 0 135-16,0-1 64 16,2-11 32-16,-2-4 64 0,7 0 1 0,1 0-43 15,3-3 255-15,2 0-123 0,5 0-62 0,2 3-29 16,3-1 469-16,0-1-237 0,7 4-55 0,8 2 222 16,10 0-179-16,1 2-89 0,4 0-45 0,5 3 53 15,8 0-53-15,-3 1 0 0,2 1-44 0,-10 0-49 16,6 3 33-16,-3-1-9 0,-2 1-345 0,-3 0 185 15,-2-2 92-15,-7 2 47 0,2-2-550 0,-2-2 277 16,-3 3 64-16,-2-3-61 16,-3 1 122-16,-3-1 60 0,-3 2 21 0,-4 2 72 15,-1-1 0-15,0 1-32 0,-1 0-1 0,-1 2 389 16,0 0-204-16,0 0-88 0,0 7 539 0,0 5-303 16,0 1-69-16,0 4-105 0,0-1 457 0,0 5-276 15,0-3-133-15,0 4 60 0,0-2-97 0,0 1-48 16,0-2-15-16,0-2-301 0,0-2 134 0,0-4 67 15,0-1 33-15,-1-3-232 0,-1-3 142 0,-1-4 57 16,-3 0-571-16,1 0 215 0,-2-4 179 0,0-9 57 16,2-4-208-16,-4-2 165 15,4-7 78-15,-3 0-9 0,5-6 44 0,-1-2 0 16,3-6 35-16,1-2 58 0,0-1-25 0,1 10 0 16,8-2 63-16,7 3-43 0,0 5-10 0,5 3-34 15,4 7 322-15,1 2-114 0,3 5-96 0,-2 3 24 16,7 4 299-16,-1 1-170 0,-1 2-96 0,1 0 195 15,-1 0-145-15,-4 0-74 0,-7 5-27 16,5 0 246-16,-7 1-147 0,-3 0-71 16,-1 0-38-16,-5-1 227 0,-1 3-138 0,-3-3-161 15,-1 3 0-15,0 3 0 0,-5 0 0 0,2 2 0 16,-2 3 0-16,3 2 0 0,-3 3 0 0,2 6 0 16,1-4 0-16,4 6 0 0,-2-1 0 0,1 2 0 15,1-2 0-15,0 2 0 0,-1-1 0 0,-1-1 0 16,0-4-309-16,-3 4 91 0,-2-7-222 0,0 0 201 15,0-3 102-15,-5 0-501 0,-6-7 306 0,-3 0 148 16,-2-4 73-16,-3-3-389 0,-1-2 231 16,-5-2 107-16</inkml:trace>
  <inkml:trace contextRef="#ctx0" brushRef="#br0" timeOffset="6436.42">29811 6327 1963 0,'-25'-27'0'0,"8"6"0"0,2 1 0 0,7-1 0 0,4 3 0 0,4 3 0 0,0 3 0 15,4 1 0-15,11 4 0 0,10 0 0 0,3 5 233 0,4-3-99 0,3 4-49 0,2 1 123 16,0 0-90-16,-3 0-41 0,-1 0-363 0,-3 0 161 16,-7 0 81-16,-4 0 49 0,-4 1-243 0,-3 1 137 15,-6-2 69-15,-4 0-586 0,0 0 225 0,-2 0 169 16,0-9 99-16,0-11-191 0</inkml:trace>
  <inkml:trace contextRef="#ctx0" brushRef="#br0" timeOffset="6615.44">30084 5690 2075 0,'-7'-2'0'0,"-6"2"0"0,3 12 0 0,-3 11 0 0,-1 6 0 0,-5 12 0 0,-2 4 0 0,-2 5 0 0,0 2 0 0,0 1 0 0,1-1 580 0,7-1-272 0,1-4-136 0,9-8 193 16,4 2-168-16,1-1-81 0,0-4-39 0,6-4-36 16,8-3-41-16,9-1 0 0,5-7 0 0,4-2 0 15,7-2 0-15,-1-8 0 0,7-3 0 0,-7-4-411 16,17-2 177-16,-4 0 135 0,1 0-915 0</inkml:trace>
  <inkml:trace contextRef="#ctx0" brushRef="#br0" timeOffset="6751.63">30753 6450 3313 0,'-4'-1'0'0,"4"-1"0"0,0 2 0 0,0 0 0 0,4 0 0 0,-2 0 0 0,0 0 0 0,-1-2 0 0,1 2 0 0,2-2 0 0,-1 2 158 0,-1 0-375 0,1 0 126 0,0 0 64 15,-1 0 41-15</inkml:trace>
  <inkml:trace contextRef="#ctx0" brushRef="#br0" timeOffset="7942.24">24592 7670 2790 0,'-6'-3'0'0,"4"0"0"0,0 1 0 0,2-2 0 0,2 0 0 0,19 2 0 0,9-5 0 0,11 0 0 0,10 1 0 0,13-2 0 0,0 1 304 0,-2 1-134 0,3 2-65 16,-12 1-34-16,7-1-87 0,-7 2 22 0,-5 2 0 16,-12 0-132-16,-1 0 82 0,-8 0 50 0,-4 0-9 15,-7 4-452-15,-6 3 198 0,-4 1 139 0,-6 3-29 16,0 0-560-16,-11 2 339 16</inkml:trace>
  <inkml:trace contextRef="#ctx0" brushRef="#br0" timeOffset="8157.38">24816 7654 3310 0,'-16'3'0'0,"5"4"0"0,4 1 0 0,-1 2 0 0,4 5 0 0,4 7 0 0,0 2 0 0,2 8 0 0,8 3 0 0,4 12 0 0,0 0 357 0,1 3-160 0,-4 3-130 0,0 11-67 15,-3-9 0-15,-3 14 0 0,-3-5 0 0,0-2 0 16,-2 0 0-16,0 1 0 0,0-10 0 0,0 2 0 15,2-6-182-15,-2-4 85 0,1-11-750 0,2-2 348 16,-1-7 221-16,0-4 117 0,-1-9-219 0,1-5 171 16,-2-7 85-16,0-2 43 0</inkml:trace>
  <inkml:trace contextRef="#ctx0" brushRef="#br0" timeOffset="8312.39">24766 8360 2998 0,'-22'-39'0'15,"5"11"0"-15,2 2 0 0,0-5 0 0,6 13 0 0,2-1 0 0,7 3 0 0,0 2 0 0,2 2 0 0,17 1 0 0,8 4 143 0,1 1 483 0,4 2-462 16,2 2-164-16,3 1 0 0,-1 1 0 0,2 0 0 16,-2 0 0-16,1 0 0 0,-2 7 0 0,-3 2 0 15,-2-1-16-15,-1 3-831 0,-3-1 443 0,1 0 220 16,-3-1-24-16,-4-4-391 0</inkml:trace>
  <inkml:trace contextRef="#ctx0" brushRef="#br0" timeOffset="8594.01">25597 7748 2967 0,'-17'-6'0'0,"0"3"0"0,2 3 0 0,-2 0 0 0,2 0 0 0,-2 0 0 0,0 0 0 0,0 4 0 0,4 6 0 0,0 2 0 0,0 6 135 0,-3 3 463 0,6 6-367 15,-4 3-231-15,5 2 0 0,0 11 0 16,1-5 0-16,2 9 0 0,4-1 0 0,2 0 0 16,0-2 0-16,10 0 0 0,7-6 0 0,7 5 0 15,3-7 0-15,3-3 0 0,0-4 0 0,-2-7 0 16,2 0 0-16,-2-3 0 0,0-5-72 0,-2-3-106 16,-8-3 79-16,6-3-739 0,-4-4 391 0,1-1 210 15,-4 0 100-15,5-11-582 0</inkml:trace>
  <inkml:trace contextRef="#ctx0" brushRef="#br0" timeOffset="8785.36">25728 7954 3931 0,'-20'-7'0'0,"2"2"0"0,6 1 0 0,4 1 0 0,0 0 0 0,3 2 0 0,3-1 0 0,2 2 0 0,2 0 0 0,17 2 0 0,3 9 0 0,0 1 0 0,5 2 0 0,-1 3 0 16,1 0 0-16,-3 2 0 0,0 2 0 0,-4-1 0 15,0 0 0-15,-5-1 0 0,-3 2-142 0,2-1-256 16,-5-3 217-16,-2-2 109 16,-1-5-978-16,0-1 497 0,0-3 263 0</inkml:trace>
  <inkml:trace contextRef="#ctx0" brushRef="#br0" timeOffset="9000.7">26140 7722 3732 0,'3'-15'0'0,"-1"5"0"0,0 5 0 0,0 3 0 0,-2 0 0 0,0 2 0 0,-8 14 0 0,-3 12 0 0,-2 9 0 0,-4 3 0 0,-2 10 199 0,-2 4-199 0,-7 13 0 0,2-4 0 15,-2 9 0-15,-2 2 0 0,-3 15 0 0,10-19 0 16,-4 3 0-16,-1 4 0 0,-1-2 0 0,2-3 0 16,-3-1 0-16,1 2 0 0,1 1 0 0,4-5 0 15,2-16 0-15,6-2 0 16,5-16 0-16,3-8 0 0,2-8-313 0,3-2-221 0,1-10 248 0,2-5 122 15,0-10-785-15</inkml:trace>
  <inkml:trace contextRef="#ctx0" brushRef="#br0" timeOffset="9158.77">26143 8276 3660 0,'8'-4'0'0,"-1"3"0"0,-1 1 0 0,-4 0 0 0,0 0 0 0,-2 9 0 0,0 6 0 0,0 2 0 0,-4 2 0 0,-2 1 0 0,0 1 131 0,1 2-37 0,-1-3-291 16,3-2 117-16,1 0 59 0,0-7 28 16,2-1-907-16,0-1 451 0,0-9 228 0</inkml:trace>
  <inkml:trace contextRef="#ctx0" brushRef="#br0" timeOffset="9450.62">26442 7780 2846 0,'14'-11'0'0,"2"3"0"0,3 3 0 0,2 0 0 0,-2 0 0 0,6 2 0 0,-2 2 0 0,7 1 0 0,0 0 0 0,-2 0 0 0,-1 1 261 0,-7 9-112 0,-1 0 31 0,-6 5-75 16,-1 5-35-16,-7 2 1 0,-5 2 0 0,0 4 1 16,-17 2-26-16,-10 6-9 0,-4 0-14 0,-7-1-23 15,-3 3 0-15,-2-3 0 0,1 2 0 16,3-2 0-16,4-3 0 0,8-6 0 0,4 2 0 15,9-7 0-15,1 2 0 0,10-3 0 0,3 0 0 16,0-4 0-16,12 1 0 0,9-6 0 0,6 1 0 16,3-7 0-16,6-1 0 0,6-4 0 0,-1 0 0 15,-2 0 0-15,-6 0 0 0,5-6 0 0,-5-2 0 16,-5 1-359-16,-8-1-163 16,-2 2 242-16,-7 2-682 0</inkml:trace>
  <inkml:trace contextRef="#ctx0" brushRef="#br0" timeOffset="9621.09">26359 8015 3298 0,'-21'-9'0'0,"14"7"0"0,2 0 0 0,5 1 0 0,0 1 0 0,0 0 0 0,0 0 0 0,16 0 0 0,7 0 0 0,7 0 0 0,1 0 366 0,4 0-165 0,12 1-135 15,-6 3-66-15,0-1 0 0,-5 1 0 0,2 2-200 16,-5-3-75-16,-1 1 155 0,-2 0-856 0,-1-2 500 15,-5-2 257-15</inkml:trace>
  <inkml:trace contextRef="#ctx0" brushRef="#br0" timeOffset="9834.52">27116 7686 3406 0,'10'-7'0'0,"-2"3"0"0,4 3 0 0,-1 1 0 0,1 0 0 0,5 16 0 0,-1 8 0 0,2 13 0 0,-6 2 0 0,0 6 0 0,-4 5 403 0,-3 3-281 15,-3 2-122-15,-2-1 0 0,0 2 0 16,-7 0 0-16,-11 9 0 0,-2-9 0 0,-1-7 0 16,-3-1 0-16,-3-3 0 0,-1-1 0 0,-2-9 0 15,0-3 0-15,2-11 0 0,-2 0 0 0,-2-8 0 16,2-8 0-16,4-3-200 0,7-2-209 0,2-2 178 16,6-19-523-16,7-4 358 0,4-18 181 0</inkml:trace>
  <inkml:trace contextRef="#ctx0" brushRef="#br0" timeOffset="9962.93">27458 7812 3419 0,'30'-11'0'16,"4"5"0"-16,4 3 0 0,-1-5 0 0,-5 2 0 0,-4 3 0 0,4-1 0 0,-4 2 0 0,2 2 0 0,2 0 0 0,0 0 132 0,-3 0-355 0,0 5 125 0,-3 4 67 0,-5 1-411 0,-7 5 239 15</inkml:trace>
  <inkml:trace contextRef="#ctx0" brushRef="#br0" timeOffset="10120.2">27379 8124 2845 0,'-9'5'0'0,"9"9"0"0,4-3 0 0,17-8 0 0,8-1 0 0,4-2 0 0,7 2 0 0,-2 0 0 0,17 0 0 0,-6-2 0 0,3 0 231 0,2 0-98 15,1 0-48-15,-1 0-15 0,-3-2-698 0,-4 0 333 16,-9 0 165-16,-1-1 83 15</inkml:trace>
  <inkml:trace contextRef="#ctx0" brushRef="#br0" timeOffset="10402">28200 7886 2829 0,'-20'6'0'0,"8"3"0"0,-1 2 0 0,3 1 0 0,1 2 0 0,3 6 0 0,6 3 0 0,0 3 0 0,0 5 0 16,5 1 0-16,7-1 156 0,8 3 608 0,0-4-582 0,6 0-182 0,1-5 0 15,3-3 0-15,3-5 0 0,-1-4 0 0,3-5 0 16,3-6 0-16,0-2 0 0,-2 0 0 0,-2-8 0 16,-2-10 0-16,-3-3 0 0,-3-2 0 0,-5-5 0 15,-4-2 0-15,-6-2 0 16,-3-4 0-16,-5-7 0 0,-3 2 0 0,0 1 0 16,-9-8-50-16,-12 5-91 0,-4 5 52 0,-11 3 27 15,-6 6 50-15,-6 6-33 0,-12 3 9 0,0 11 299 16,-2 5-150-16,1 4-72 0,9 0-38 0,12 1 12 15,3 14-15-15,7 7 0 0,7 4 0 0,9 5 0 0,5 5 0 16,9 9 0-16,0 2-686 0,0 2 251 16</inkml:trace>
  <inkml:trace contextRef="#ctx0" brushRef="#br0" timeOffset="10568">29070 8422 3512 0,'0'-37'0'0,"0"24"0"0,3 7 0 0,6-6 0 0,-8 0 0 0,-1 2 0 0,0 5 0 0,-5 2 0 0,-9 0 0 0,-7 3 0 0</inkml:trace>
  <inkml:trace contextRef="#ctx0" brushRef="#br0" timeOffset="14797.4">15673 8417 1543 0,'0'-2'0'0,"0"0"0"0,0 0 0 0,0 0 0 0,0 0 0 0,0 1 0 0,0 1 0 0,0 0 0 0,0 0 0 0,0 0 0 0,0 0 49 0,0 0 104 0,0 0-57 0,0 0-29 15,0 0 79-15,-2 0-53 0,-2 0-18 0,-4 5-9 16,-1 5 77-16,1 1-52 0,-2 3-25 0,0-3 62 16,4 0-35-16,1-2-9 0,-1 1-45 0,4-3 30 15,1-2-1-15,1-1-29 0,0 0 10 0,0-1-42 16,0-3 0-16,9 0 32 0,2 0-37 16,4-3 37-16,0-10 10 0,2-2-58 0,-3 0 48 15,-2-2 0-15,-3 2 0 0,1 0-3 0,-9 4-2 16,1-5-14-16,-2 7 11 0,0 0 131 0,0 2-62 15,-9 0-32-15,0 3 4 0,-5 3-72 0,2-1 0 16,-2 2 0-16,-1 0 0 0,3 3 0 0,0 8 0 16,1-2 0-16,4 0 0 0,0 1 0 15,3-1 0-15,3 2 0 0,1-2 0 16,0 1 0-16,0-3 0 0,3 3 0 0,7-5 0 16,-1-1 0-16,4-1 0 0,3-3 0 0,-4 0-5 15,6 0-60-15,-4-4 25 0,-2-7-11 16,-1-2 28-16,-4 2-40 0,-3 2 155 0,1-2-62 0,-4 2-27 15,-1-1 119-15,0 2-122 0,-4 3 0 0,-5 0 0 16,-2 0 0-16,-3 3 0 16,0 2 0-16,0 0 0 0,-1 0 0 0,3 8 0 15,0 3 0-15,3 1 0 0,5-5 0 0,0 4 0 16,4 3 0-16,0-3 0 0,0 0 0 0,6-1 0 16,7-2 0-16,2-3 0 0,0-3 0 15,0 0 0-15,0-2-83 0,-8 0-39 0,3 0 32 16,-5 0 10-16,-1-2 184 0,-2-5-71 0,-2-1-36 15,0 1-1-15,-2-1 249 0,-9 1-245 0,-1 0 0 16,0 4 0-16,-2 1 0 0,-1 2 0 16,3 0 0-16,0 0 0 0,3 7 0 0,5 5 0 0,4 3-232 0,0 0-202 15,4-1 187-15</inkml:trace>
  <inkml:trace contextRef="#ctx0" brushRef="#br0" timeOffset="16861.22">14384 9281 954 0,'0'0'0'0,"0"0"0"0,0 0 0 0,0 0 0 16,0 0 0-16,0 0 0 0,0 0 0 0,0 0 0 0,0 0 0 0,0 0 0 0,0 0 58 0,0 0-18 0,0 0 1 0,0 0 9 0,0 0 31 15,0 0-41-15,0-2 1 16,4 1-1-16,-1-2 39 0,3-1 9 0,2 1-47 15,-1-1 27-15,2-2-28 0,1 1 0 0,-1 2 1 16,1-4-3-16,1 2 2 0,-3-1 0 0,1 0-31 16,0 2 0-16,3-1 31 0,-5 1 11 15,0-2-51-15,3 2 38 0,-2-1 1 0,-1 1-17 0,2 0-17 16,-1-1-3-16,1 1 29 0,-1-1-14 16,1-1 41-16,1 0-35 0,1 0 5 0,-4 3 20 0,5-5-19 15,-1 3-1-15,0-3 10 16,1 1-8-16,-1-1 0 0,2 1 12 0,2-3-56 15,-2 1 44-15,2 1 0 0,1-1 1 0,-4 1-21 16,1 0 23-16,1-1-4 0,-2 0-18 0,2 2 15 16,-1-3-4-16,1 1 40 0,-2 0-30 0,1-1-7 15,1 1 0-15,0 0 4 0,0-1-2 0,1-1-1 16,-2 1 9-16,2-1-12 0,0 1 6 0,0 0-2 16,0 0 4-16,-2-2-4 0,2 4 9 0,0-4-8 15,3 3-11-15,-6 0 10 0,3-1-1 0,0 1-48 16,-2-1 52-16,1 1-5 15,-1 0-3-15,0-1-34 0,-2 0 33 0,2 1 2 16,1 0 3-16,-2 0-42 0,0-1 33 0,1 1 3 16,1-1-5-16,-2 1-32 0,-1-1 35 0,3 1-5 15,-3 0-18-15,3 1 16 0,-2-1 3 16,-1 0-14-16,3-1 15 0,1 1-5 0,0 0 1 0,0-3-7 16,0 1 6-16,3-1 3 0,0 1-2 15,3 0 27-15,-5-3-27 0,7 2 0 16,-7 0 0-16,3-1 17 0,1 2-16 0,-2 0 2 15,1-1-1-15,-3 1-8 0,3 0 8 0,-2 0 6 16,0 0-33-16,0 0-1 0,2-2 27 0,-2 2-30 16,-1 0 1-16,4 0 24 0,-4 0 1 0,1-1-15 15,2 0 13-15,0-2-6 0,0 1 4 0,2 2 31 16,-3-2-30-16,5-2-2 0,-2 3 13 0,-3 1-10 16,1-1 0-16,1-1 3 0,-1 2-15 0,0 2 15 15,-2-2-2-15,2-1-30 16,-3 3 29-16,0-2 2 0,0-1-2 0,2 1-31 15,-2 2 30-15,1-2-5 0,1-2 3 0,-2 1-29 16,1 1 27-16,1-1-3 0,5 0-7 0,-2-2 7 16,1 3 2-16,-3 0-3 0,2 0 3 0,-1 0-2 15,-1 1 1-15,-1 0 5 0,-2 4-6 0,-2-5 1 16,0 4-1-16,-3-1 7 0,1 1-6 16,-1-1 0-16,-2 2 0 0,1 2 20 0,-1-4-19 0,-1 2 2 15,-1 1-3-15,1-1 2 16,-2 1 0-16,1 0 0 0,0-1-3 0,0 5 3 15,-4-3-1-15,3 2-1 0,-4 1 2 0,-1-1 0 16,1-1 0-16,0 3 36 0,0 0-36 0,-2-1 0 16,0 1 1-16,0 0 83 0,0 0-39 0,0 0 5 15,0 0-9-15,0 0-42 0,0 0 0 0,0 0 0 16,0 0 0-16,0 0 0 0,2-2 0 0,-1 1 0 16,6-2 0-16,-3 0 0 0,-3 2 0 0,3 0 0 15,0-3 0-15,-1 1 0 16,1 2 0-16,-1-1-51 0,3-1 3 0,0 1 0 15,2-2-8-15,1-2 0 0,3 3 22 0,-1-4 17 16,-1 0-42-16,2 1 38 0,-1-1-6 0,-2 2 26 16,0 0-27-16,-2 0 6 0,-3 1 2 0,-1 2 47 15,-1 1-46-15,0-2-1 0,0 2-8 0,-2 1 140 16,0 0-58-16,0 0-32 0,0 0 180 0,0 0-99 16,0 0-68-16,0 0-35 15,0 0 0-15,0 0 0 0,0 0 0 0,0 0 0 16,0 0 0-16,0 0 0 0,0 0 0 0,0 0 0 15,0 0 0-15,0 0 0 0,0 0 0 0,0 0 0 16,0 0 0-16,0 0 0 0,0 0 0 0,0 0 0 16,0 0 0-16,0 0 0 0,0 0-21 0,0 0-16 15,0 0-12-15,0 0-44 0,0 0 27 0,0 0 6 16,0 0 26-16,0 0-44 0,0 0 18 0,0 0 1 16,0 0 4-16,0 0-26 0,0 0 13 0,0 0 1 15,0 0-257-15,-8 1 142 16,-1 7 61-16,-3 1-644 0,0 6 362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2T13:56:45.8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15406 3360 2932 0,'-10'-2'0'0,"10"2"0"0,0 0 0 0,0 0 0 0,0 0 0 0,11 0 0 0,9 8 0 0,4-3 0 0,8-3 0 0,5-1 0 0,4-1 180 16,7 0-71-16,0 0 310 0,3-1-191 15,0-6-165-15,-1-3-63 0,1 0 0 0,-3-1 0 16,-4 1 0-16,-3 1 0 0,-7 4 0 0,1-1 0 16,-5 0-176-16,-8 3-23 0,0 1 119 0,-4 1 59 15,-7-2-367-15,-2 3 106 0,-4 0 131 0,-1 0-2 16,-1 0-583-16</inkml:trace>
  <inkml:trace contextRef="#ctx0" brushRef="#br0" timeOffset="462.94">15736 3658 2202 0,'-17'-2'0'0,"10"-4"0"0,1 2 0 0,1-3 0 0,-1-5 0 0,5 1 0 0,-1-3 0 0,2-1 0 0,0 0 0 0,0 2 0 0,0 0 76 0,0 1-10 0,0 1-28 0,0 1-43 16,-3 4 0-16,-3 1 77 0,-3 1-25 0,-3 4-9 15,-6 0-1-15,-4 8 110 0,-3 11-56 0,-2 9-26 16,4 0 9-16,-7 9 179 0,3 3-108 0,4 0-54 16,4 1-26-16,1-1 83 0,9-7-46 15,-1 5-37-15,5-4 54 0,1-2-119 0,4-5 0 16,0 0 0-16,2-9 0 0,11 1 0 15,2-3 0-15,2-3 0 0,3-6 0 0,7-5 0 16,-6-2 0-16,7 0 0 0,-2-2 0 0,-2-13-22 16,-1-1-8-16,0-5-259 0,-2-2 99 0,-5-3 47 15,0 0 40-15,-2-3 33 0,-5 3-1 0,-1-3 120 16,-4 9-52-16,0-3 8 0,-2 7-42 0,-1 5 300 16,-1 2-151-16,0 2-60 0,0 6-51 15,0-1 475-15,0 2-476 0,0 0 0 0,0 11 0 0,0 6 0 16,0 1 0-16,0 4 0 15,0-1 0-15,0 2 0 0,0 0 0 0,2-1 0 16,2 1 0-16,3-3 0 0,1-1 0 0,0 0 0 16,1-2 0-16,0 1 0 0,1-3 0 0,-1-3-91 15,0-1-267-15,1-1 149 0,-3-5 86 0,4-1-634 16,1-2 364-16,-1-2 178 0,0 0-535 0</inkml:trace>
  <inkml:trace contextRef="#ctx0" brushRef="#br0" timeOffset="732.65">15910 3618 2740 0,'0'-11'0'0,"0"6"0"0,0 1 0 0,0-2 0 0,1 2 0 0,7 3 0 0,1-1 0 0,3 1 0 0,0 1 0 0,1 0 0 0,1 0 164 16,-1 3-68-16,-2 6 74 0,-2 2-65 16,-3 3-34-16,-2 0 0 0,-3 5-138 0,-1 0 48 15,0 6 28-15,-3-9-30 0,-8 4 30 16,-1-1-1-16,-1-5 39 0,1 1 165 0,0-4-87 15,3-4-44-15,1-1 49 0,2 0-130 0,2-4 0 16,2 0 0-16,2-2 0 0,0 0 0 0,0 2 0 16,6-2 0-16,8 0 0 0,2 0 0 0,3 0 0 15,0 0 0-15,1 0 0 16,1 0 0-16,0 0 0 0,-3 0 0 0,2-2 0 16,-4 0 0-16,-1-1 0 0,-4 1 0 0,-1-1 0 15,0 2 0-15</inkml:trace>
  <inkml:trace contextRef="#ctx0" brushRef="#br0" timeOffset="757.21">16189 3799 376 0,'2'-6'0'15</inkml:trace>
  <inkml:trace contextRef="#ctx0" brushRef="#br0" timeOffset="1082.91">15499 2828 2794 0,'-7'-19'0'0,"3"9"0"0,4 1 0 0,0 2 0 0,2-2 0 0,7 2 0 0,7 0 0 16,2 6 0-16,3-1 0 0,2 2 0 0,-3 0 97 0,-1 7 214 0,0 4-137 0,-1 2-68 0,-2 2-25 0,-5 5 0 15,-2-2 0-15,-4 5-43 0,-4 3 24 0,-1 0-1 16,0 3-16-16,-10-1-45 0,-4 1 0 0,-4 0 0 15,2-4 0-15,-3-1 0 0,3-8-21 0,-2 4 19 16,1-5 0-16,0-4-342 16,0-2 152-16,3-3 99 0,0-2 10 0,3-3-247 15,4-1 147-15,-1 0 73 0,7-5-354 0,1-14 213 16,0-3 98-16,14-11-426 0,7 0 271 0</inkml:trace>
  <inkml:trace contextRef="#ctx0" brushRef="#br0" timeOffset="1255.64">15765 2683 2802 0,'5'-11'0'0,"-1"3"0"0,-1 4 0 0,-1 3 0 0,-2 1 0 0,0 1 0 0,-11 19 0 0,2 1 0 0,-1 3 0 0,1 2 0 0,2 4 359 0,3-1-165 15,0 5-79-15,4-1 287 0,0-1-343 0,0 0-59 16,8-2 0-16,4-3 0 0,6-2 0 0,2 0 0 16,1-5 0-16,2-2 0 0,-4-6 0 0,3 1-539 15,-1-5 275-15,-2-3 146 0,-1-1 78 0,1-1-751 16,-3-3 368-16,0 0 197 0,-1-8 94 0</inkml:trace>
  <inkml:trace contextRef="#ctx0" brushRef="#br0" timeOffset="1532.36">16022 2530 2985 0,'0'-9'0'0,"0"7"0"0,0-1 0 0,0-1 0 0,7 2 0 0,8 2 0 0,3 0 0 0,-2 0 0 0,3 0 0 0,-2 6 0 0,-2-1 112 0,-4 7 16 0,0 1-45 0,-5 4 0 15,-4 4-46-15,-2 1-95 0,0 7 43 0,-10-5 26 16,-4 3 1-16,-7-1-95 16,1-5 61-16,-5 3 39 0,2-6-10 0,-1-3 68 15,5-6 0-15,0 1 146 0,5-2-92 0,4-6-43 16,2 2-38-16,5-4-48 0,1 0 0 0,0 0 0 16,2 0 0-16,6 0 0 0,13 0 0 0,4 0 0 15,4 0 0-15,1 0 0 0,4 0 0 0,0-3 0 16,0 0 0-16,0-1 0 0,-4 0 0 0,2 3-483 15,-4-2 61-15,-3 1 190 0,5 2 80 0,-6 0-674 16,1 5 394-16,-2 4 197 0</inkml:trace>
  <inkml:trace contextRef="#ctx0" brushRef="#br0" timeOffset="1714.87">16388 3161 3133 0,'-7'9'0'0,"1"2"0"16,4-2 0-16,2-3 0 0,0 0 0 0,2-1 0 0,15 0 0 0,7-1 0 0,3 1 0 0,1-2 0 0,4 0 191 0,0-2 31 0,1 1-83 0,-3-2-55 0,1 2-420 15,-3 0 187-15,-7 2 93 0,1-3 56 0,-1 3-685 16,-5-1 355-16,-2 1 179 0,-3-1 89 0,-1-2-410 16,-3 1 149-16</inkml:trace>
  <inkml:trace contextRef="#ctx0" brushRef="#br0" timeOffset="1899.4">16662 2955 3488 0,'-17'0'0'0,"4"5"0"16,2 6 0-16,1 2 0 0,5 2 0 0,1 7 0 0,2 5 0 0,2 3 0 0,0 4 0 0,0 0 0 0,0 10 342 0,0 0-241 0,0-7-101 0,0 11 0 0,0-3 0 0,0-3 0 15,0 0 0-15,0-6-29 0,0 3-178 0,0-5 117 16,0 0 64-16,0-4-332 0,0-2 197 0,2-5 99 15,2-5-898-15,1-9 466 0,5-3 228 0</inkml:trace>
  <inkml:trace contextRef="#ctx0" brushRef="#br0" timeOffset="2055.25">16753 3331 2907 0,'7'-15'0'0,"0"6"0"0,7 1 0 0,2 2 0 0,7 0 0 0,3 0 0 0,12 0 0 0,-1-1 0 0,10 1 0 0,-1-2 0 0,4 0 206 0,-3 4-84 15,0-4 220-15,-6 4-143 0,8-2-86 0,-14 5-71 16,4-1-394-16,-4 0 178 0,-5 2-291 0,-8 0 261 16,-1 0 116-16,-2 0 62 0,-10 2-862 0,-1 4 440 15</inkml:trace>
  <inkml:trace contextRef="#ctx0" brushRef="#br0" timeOffset="2382.5">17131 3331 2528 0,'-11'24'0'0,"0"5"0"0,3-1 0 0,3 2 0 0,-1 10 0 0,1-1 0 0,1-1 0 0,-2 9 0 0,0-7 0 0,-1-2 0 0,0-1 235 15,-4 0-99-15,2-4 16 0,-1-3-62 0,-1-5-26 16,2-5-1-16,0-2-25 0,4-9-20 0,-2-2 29 16,6-2-10-16,-1-4 15 0,2-1-15 0,0-4 1 15,2-14-1-15,11-3-48 0,5 3 20 0,5-3-1 16,0 3 30-16,3 3-72 0,1 4 36 0,-3 5 44 15,4 1-28-15,-7 5 6 0,0 0-7 16,-3 4 151-16,-3 8-94 0,-4 8-74 0,-3 0 0 0,-7 9 0 16,-1-3 0-16,0 1 0 15,-5 1 0-15,-10-1 0 0,-2 2 0 0,-1-7 0 16,-3 2 0-16,0-5 0 0,-1-2 0 0,5-3 0 16,-6-3 0-16,3-4 0 0,1-1 0 0,1-4 0 15,2-2-91-15,1 0-47 16,2 0 25-16,2-15-350 0,3-10 212 0,6-11 106 0,2-9 54 0,0-6-672 15</inkml:trace>
  <inkml:trace contextRef="#ctx0" brushRef="#br0" timeOffset="2599.67">17295 3394 2417 0,'30'-20'0'0,"-4"10"0"0,-3 1 0 0,-4 3 0 0,-3 3 0 0,-2 2 0 0,-3 1 0 0,0 1 0 0,-3 11 0 0,-5 1 0 0,-1 5 309 0,0 2-127 0,-2 6 131 0,0-2-138 16,-7 3-69-16,-5-1-13 0,5-7-19 0,-1 3-9 15,1-6-27-15,2 0 26 16,5-5 1-16,0 0-35 0,0-2-30 0,0-4 0 0,12-3 0 0,3-2 0 16,8 0 0-16,0-5 0 15,-3-6 0-15,6-4 0 0,-1-1-154 0,-3-1 26 16,-3 4 49-16,-2-2-556 0,-3 1 275 0,0 3 166 16,-5 0 77-16,-3 0-547 0,-4-1 313 0,-2-1 157 0</inkml:trace>
  <inkml:trace contextRef="#ctx0" brushRef="#br0" timeOffset="2788.98">17193 2591 3667 0,'-14'-5'0'0,"3"3"0"0,8 2 0 0,1 0 0 0,2 0 0 0,0 0 0 0,0 2 0 16,0 7 0-16,5 2 0 0,13 6 0 0,-1 1 148 0,0 0-32 0,2 1-116 0,1 1 0 0,-3-2 0 0,4 4-124 15,-3-5-129-15,-2-2 145 16,0 0 73-16,0-2-876 0,-4-3 464 0,4-5 228 0,-2-1-368 0</inkml:trace>
  <inkml:trace contextRef="#ctx0" brushRef="#br0" timeOffset="2969.5">17524 2563 3295 0,'-4'0'0'16,"-1"0"0"-16,-1 10 0 0,-4 3 0 0,1 6 0 0,0 3 0 0,-3 4 0 0,-1 7 0 0,-2 8 0 0,-1 0 0 0,-4 7 418 0,2 0-200 0,-3 4-218 0,0-1 0 16,3-4 0-16,1 0 0 0,2-4 0 0,3-8 0 15,0 3 0-15,0-3 0 0,3-5-68 0,3-6-256 16,2-3 181-16,3-9 99 0,1-2-400 0,0-8 90 16,0-2 172-16,12-10-708 0</inkml:trace>
  <inkml:trace contextRef="#ctx0" brushRef="#br0" timeOffset="3240.18">17704 2301 3037 0,'15'-13'0'0,"8"3"0"0,3 5 0 0,-3-4 0 0,-1 5 0 0,-1 3 0 0,2 1 0 0,-5 0 0 15,1 4 0-15,-2 9 0 0,-4 3 220 0,-6 5-91 0,-3 3-106 0,-4 8-10 0,0-2 24 0,-11 5 1 0,-6-1-49 16,-3-2 24-16,-1-2 10 0,-4-3 14 0,3-3 5 15,-1-4-5-15,8-5 1 0,0-3-1 16,6-3 172-16,1-4-200 0,4-1-9 16,3-2 0-16,1 0 0 0,0 1 0 0,1 0 0 15,13-2 0-15,4 1 0 0,7-2 0 0,-1 0 0 16,3 0 0-16,1 0 0 0,2 0 0 0,-1-3 0 16,-2-3 0-16,-1 2 0 0,1 0 0 0,-6 3 0 15,3-2-399-15,-4 3 177 0,-1 0-798 0,0 0 492 0</inkml:trace>
  <inkml:trace contextRef="#ctx0" brushRef="#br0" timeOffset="3316.39">17969 2978 375 0</inkml:trace>
  <inkml:trace contextRef="#ctx0" brushRef="#br0" timeOffset="3399.62">17929 3000 3424 0,'0'5'0'0,"0"-4"0"0,12-1 0 0,7 0 0 0,7 2 0 0,-1-2 0 0,5 0 0 0,-2 0 0 0,2 0 0 0,-6 0 0 0,0 0 4 0,-3 0 0 0,-2 3 33 0,-6 2-814 15,-4 2 386-15,-5 2 190 0,-2 7-693 16</inkml:trace>
  <inkml:trace contextRef="#ctx0" brushRef="#br0" timeOffset="3547.19">18009 3275 2714 0,'-10'9'0'0,"2"-4"0"0,3-1 0 0,5-1 0 0,0-1 0 0,0-2 0 0,13 0 0 0,8 0 0 0,1 0 0 0,5 0 0 0,1 0 108 0,2-2 127 0,-3-1-98 0,2-3-50 0,-6 3-16 16,3-4-163-16,-5 3 65 0,-1 0 32 16,-1 1-621-16,-1 0 326 0,-4 0 173 0</inkml:trace>
  <inkml:trace contextRef="#ctx0" brushRef="#br0" timeOffset="3641.48">18621 2602 374 0</inkml:trace>
  <inkml:trace contextRef="#ctx0" brushRef="#br0" timeOffset="3737.75">18621 2638 3931 0,'0'22'0'0,"0"4"0"0,2 9 0 0,2 7 0 0,1 5 0 0,1 9 0 0,-1 11 0 0,1-1 0 0,-2 3 0 0,-2 2 0 0,0-8 0 0,-2 19 0 0,0-8 0 16,0 3 0-16,-4 4 0 0,-8 12 0 0,-1-14 0 0,-2 26 0 15,-3-5 0-15,-1 9-1263 0</inkml:trace>
  <inkml:trace contextRef="#ctx0" brushRef="#br0" timeOffset="3884.15">19250 3946 357 0,'-11'-21'0'0,"11"19"0"0,4-4 0 0</inkml:trace>
  <inkml:trace contextRef="#ctx0" brushRef="#br0" timeOffset="3900.19">19237 3895 357 0,'-2'-2'0'0,"1"2"0"0</inkml:trace>
  <inkml:trace contextRef="#ctx0" brushRef="#br0" timeOffset="5279.82">20951 2921 1234 0,'-3'-7'0'0,"-3"0"0"0,3 1 0 0,1 1 0 0,0-1 0 0,0 0 0 15,2 5 0-15,0-1 0 0,0-1 0 0,0 3 0 0,0 0 78 0,2 11 9 0,4 5-50 0,1 9 79 0,-4 1-40 16,-1 3 1-16,3 6 53 0,-3-2-37 0,-2 1-33 15,0 0 1-15,0-2 43 0,0-1-33 0,0-3 0 16,-5-8-25-16,3 2 45 0,0-5-27 0,1 1 0 16,1-9-27-16,0 0 29 0,0-2 9 0,0-2 44 15,3 0-41-15,9-1 0 0,3-4-41 0,4 0 127 16,2 0-54-16,6 0-42 0,0-3 1 0,1-3 15 16,0 0-24-16,2-4 1 15,-5 3-15-15,5-5-167 0,-4 3 80 0,-1 0 38 16,-7 1 1-16,3-1-467 0,-6 2 247 0,0-1 84 15,-6 2-263-15,0 2 140 0,-2-1 113 0,-2-1-436 16,-3-2 264-16</inkml:trace>
  <inkml:trace contextRef="#ctx0" brushRef="#br0" timeOffset="5805.77">20937 2676 1843 0,'-28'-13'0'0,"8"3"0"0,8 3 0 0,1 2 0 0,3-4 0 0,6 4 0 16,2-1 0-16,2 1 0 0,15-1 0 0,9 4 0 0,3-1 72 0,1 0 1 0,2 2 0 0,-1 1-36 0,0 0 0 15,-1 0 1-15,-9 1-18 0,4 5 17 0,-4 2 9 16,-5-1-9-16,-2 1 32 16,-7-1-32-16,1 1 0 0,-5 2 83 0,-1-2-33 15,0 4-8-15,-2 1 140 0,0 2-91 0,0 0-46 16,0 5 1-16,-4 4 42 0,-3 1-48 0,3 6-1 15,1-1-39-15,1 4 150 0,2 3-75 0,0 0-49 16,0 1-63-16,0 5 0 0,7-1 0 0,4-1 0 16,1 0 0-16,-1-5 0 0,1 1 0 0,-3 1 0 15,0 0 0-15,-2-4 0 0,2-1 0 0,-8 0-118 16,1-4 20-16,0 2 53 16,-2-6-9-16,0 0-29 0,-4-4 4 0,-6-2 24 15,-1-4-23-15,0-3-40 0,-4-2 41 0,0-2 0 16,-6-5-58-16,0 0 40 0,-5-3 34 0,2 0-124 15,-2 0 74-15,-2-3 37 0,-1-6 0 0,-3-6-71 16,-5-3 59-16,2-6 24 0,-4-3 1 0,0-5-20 16,0-6 0-16,2-5 34 0,0 0 10 0,5 2-67 15,2 3 34-15,8 7-1 0,3 2 128 0,5 8-57 16,3 2-13-16,6 5 359 16,3 2-180-16,2 3-99 0,2 0-18 0,15 0 335 15,7 4-158-15,4-2-99 0,6 2-19 0,3-2 52 16,5-1-62-16,-4 5-21 0,7-3-9 0,-2 0-18 15,-9 1-13-15,3 1 0 0,0 3-243 0,-4-2 131 16,-1 1 51-16,-2 2-599 0,-3 0 316 0,-7 0 159 16,-1 0 14-16,-5 0-616 0,0 0 361 0</inkml:trace>
  <inkml:trace contextRef="#ctx0" brushRef="#br0" timeOffset="5991.42">21043 2935 2113 0,'-20'0'0'0,"3"0"0"0,1 0 0 0,4 0 0 0,1 0 0 0,5 2 0 0,0 2 0 0,4 1 0 0,2 4 0 0,0-2 0 0,2 2 99 0,4 0-32 0,4 2 5 15,0-2-1-15,2 5-33 0,-1-3 8 16,0 2-418-16,-1 0 204 0,-2 2 103 16,-1-3 51-16,0 3-518 0,-5-4 284 0,3 2 32 15,-4-6 103-15,1 0-295 16</inkml:trace>
  <inkml:trace contextRef="#ctx0" brushRef="#br0" timeOffset="6116.77">21055 3144 1474 0,'-3'0'0'0,"-2"0"0"0,3 0 0 0,0 0 0 0,1 0 0 0,-1 0 0 0,2 0 0 0,-2 0 0 0,2 0 0 0,0 0 0 0,0 0 263 0,0 0-112 0,2 0-58 0,1 0 44 0,6 0-55 16,-2 0 0-16,0 2-45 16,2 1-104-16,3 3 53 0,-4-4 34 0,2 2-461 15,2-1 239-15,-1 0 120 0,2-2 59 0</inkml:trace>
  <inkml:trace contextRef="#ctx0" brushRef="#br0" timeOffset="6593.27">21633 2751 2050 0,'-5'-3'0'0,"-1"0"0"0,3 3 0 0,-1 0 0 0,-3 0 0 0,-2 0 0 0,2 6 0 0,-2 6 0 0,2 0 0 0,-3 3 0 0,1 4 225 0,-2 4-94 0,1-5-37 16,-3 9-18-16,1-3-39 15,-1-1 0-15,2 2 21 0,1-7-21 0,3 0 10 0,0-1-10 0,1-1 44 16,4-4-44-16,2-4 0 16,0 2 1-16,0-5 18 0,0 1-19 0,4-4 0 15,7 0 0-15,5-2-30 0,0 0 30 0,3 0 10 16,-1-6-87-16,1-3 37 0,1 2-2 0,-4-2-244 15,-1 2 126-15,-4 3 71 0,0-1 14 0,-1 3-281 16,-2 0 135-16,-5 1 80 0,-1 1 11 0,0 0-113 16,-2 3 89-16,0 6 41 0,0 5-1 0,-7 0-140 15,-2 1 90-15,-2 2 35 0,2 1 10 0,0 0-181 16,-1 1 113-16,3-4-84 0,0 2 99 16,1-2 40-16,1 0 33 0,-4-2-11 15,4 1 9-15,0-2 64 0,-3 2 0 0,3-4 0 16,-2 4 0-16,4-4 0 0,-1-1 281 0,2-2-177 15,0 1-71-15,2-3 492 0,0-2-224 0,0 2-141 16,0-1-14-16,0-4 240 0,4 3-174 0,5-3-78 16,3 0-54-16,1 0 149 0,2 0-96 0,2-3-48 15,-2-1-24-15,2-4-258 0,0 1 112 0,-1-1 62 16,-2 3 29-16,1 2-286 16,-2-1 158-16,-2 2-693 0</inkml:trace>
  <inkml:trace contextRef="#ctx0" brushRef="#br0" timeOffset="6765.69">21583 3431 2029 0,'-19'9'0'0,"1"4"0"0,2 0 0 0,5-5 0 0,1 0 0 0,5-3 0 0,3-1 0 0,2 0 0 0,0-1 0 0,0 0 0 0,7-2 99 0,7-1 203 0,0 0-132 0,4 0-67 15,1-1-33-15,-1-7-191 0,1 1 88 0,-1-5 30 16,0 4 0-16,0-5-214 0,1 2 127 0,0 0-561 15,-1-2 343-15</inkml:trace>
  <inkml:trace contextRef="#ctx0" brushRef="#br0" timeOffset="6949.62">21847 2931 2793 0,'-12'-4'0'0,"4"1"0"0,3 0 0 0,0 3 0 0,3-1 0 0,1 1 0 0,1-1 0 0,1-4 0 0,13 1 0 0,9-1 0 0,-1-2 107 16,2 1-35-16,-5 3-83 0,3-2 33 0,1 4-9 16,-2-1 24-16,-5-1-452 0,0 3 227 0,-3 0 112 15,-5 3 66-15,-1 6-627 16,-1 2 338-16</inkml:trace>
  <inkml:trace contextRef="#ctx0" brushRef="#br0" timeOffset="7127">21895 3093 1847 0,'-16'8'0'15,"3"-2"0"-15,4 0 0 0,-1 0 0 0,5-4 0 0,1 0 0 0,2-2 0 0,2 0 0 0,0 0 0 0,0 0 0 0,6 0 101 0,9 0-37 0,-2 0 0 0,1-2-27 16,-2-3-89-16,1 0 44 0,-3-2 10 16,1-1 35-16,-2 1-352 0,-2-2 176 0,2 0 89 15,-6-1-404-15,1-1 226 0,-2-2 49 0,2-1-158 16,-3-1 149-16,1-3 76 0</inkml:trace>
  <inkml:trace contextRef="#ctx0" brushRef="#br0" timeOffset="7443.56">21983 2727 1717 0,'-4'-20'0'0,"-4"5"0"0,3 5 0 16,-4 0 0-16,1 5 0 0,0 5 0 0,-3 0 0 0,2 5 0 0,2 16 0 0,-1 3 0 0,2 7 452 0,2 9-212 0,1 4-102 0,1 5-50 15,2 5 296-15,0 4-173 0,0 0-78 16,0 2-52-16,0-4 80 0,0 0-61 0,0-4-32 15,5-6 38-15,3-3-54 0,2 4-52 0,1-13-62 16,0 1-1-16,1-3 50 0,-2-4 25 0,3-7-295 0,-1-4 155 16,1-1 83-16,-1-7 23 0,-1 0-343 15,-2-8 137-15,1-1 94 0,-1 0 23 0,-2-1-4 16,0-13 40-16,-3 0-1 0,1-3 102 16,-4-4-41-16,1 0 10 0,-2 0 124 0,0 3-79 0,0 3-38 15,-2-1 0-15,-6 7 251 16,-3-2-134-16,0 6-70 0,-4 0 10 0,0 4 213 15,-6 1-96-15,0 0-50 0,1 0-49 0,-2 6-72 16,-3 3 1-16,0 0 31 0,5-2-144 0,-2 1 81 16,1-3 28-16,1 1-513 0,2-4 262 0,4-2 101 15,4 0 75-15,0 0-615 0,7-10 331 0,3-10 159 16</inkml:trace>
  <inkml:trace contextRef="#ctx0" brushRef="#br0" timeOffset="7601.64">22098 2535 2876 0,'13'-2'0'0,"1"2"0"0,-2 6 0 0,-3 3 0 0,-2 0 0 0,0 5 0 0,-2 3 0 0,1 0 0 0,-1 1 0 0,1 3 0 0,-3 6 71 0,-1 0-1 0,1-4-23 0,-3 9-549 16,2-4 269-16,-2-1 136 0,2 0 66 0</inkml:trace>
  <inkml:trace contextRef="#ctx0" brushRef="#br0" timeOffset="8256.56">13761 3068 2555 0,'-21'-5'0'0,"8"5"0"0,7 0 0 0,4 0 0 0,2 0 0 0,0 0 0 0,0 0 0 0,0 5 0 0,12 1 0 16,0 0 0-16,7 0 95 0,2-1 205 0,-1-1-136 0,1 2-62 0,2-3-32 16,-5 5-181-16,0-3 75 0,-4 5 47 0,-2 0-9 15,-3-1-210-15,-3 4 123 16,-3 4 62-16,-1 0 31 0,-2 3-773 0,0 1 379 0</inkml:trace>
  <inkml:trace contextRef="#ctx0" brushRef="#br0" timeOffset="8409.58">13753 3577 2844 0,'-19'15'0'0,"2"5"0"0,4-5 0 0,6-4 0 0,0-6 0 0,0-2 0 0,5 0 0 0,2-3 0 0,0 0 0 0,9 0 0 0,11-7 124 16,4-12 51-16,4-2-59 0,6-4-43 0,2-1-456 0,-1 0 211 15,-1-1 105-15,0 0 53 0,-4 1-327 16,3-5 184-16,-10 5 98 0,-2-4-840 0</inkml:trace>
  <inkml:trace contextRef="#ctx0" brushRef="#br0" timeOffset="8581.04">14191 2749 2398 0,'5'-7'0'0,"2"4"0"0,-3 2 0 0,0 1 0 0,-1 0 0 0,-2 7 0 0,-1 8 0 0,0 8 0 0,-1 2 0 0,-11 2 0 0,-7 12 161 0,0-3 59 0,-2 4-91 0,1 0-45 16,1-3 0-16,2-5-334 0,0 2 140 15,2-3 74-15,4-4-253 0,2-6 163 16,1 0 83-16,2-2 50 0,3-7-721 0,-1-2 260 0</inkml:trace>
  <inkml:trace contextRef="#ctx0" brushRef="#br0" timeOffset="8736.79">14060 3144 2362 0,'5'0'0'0,"0"11"0"0,-3 4 0 0,0 3 0 0,-2 7 0 0,0 7 0 0,0 0 0 0,0 2 0 0,0 4 0 0,0-2 0 0,-2 3 319 0,0 0-145 0,-1-1 50 15,1-2-93-15,0-4-46 0,0-1-364 16,2-7 169-16,0 1 69 0,0-5 40 0,0-5-259 16,0-3 149-16,0-5 85 0,0-1 27 0,0-6-708 15,0 0 240-15,4-16 214 0</inkml:trace>
  <inkml:trace contextRef="#ctx0" brushRef="#br0" timeOffset="8885.45">14297 2839 2032 0,'2'-9'0'0,"5"3"0"0,-6 2 0 0,1 3 0 0,0 1 0 0,-2 0 0 0,0 4 0 0,0 8 0 0,0 6 0 0,0 0 0 0,0 7-181 0,0-1 110 0,0-1 65 16,-5 5 17-16,-4-1-686 0,2-4 324 0,-4 2 163 15</inkml:trace>
  <inkml:trace contextRef="#ctx0" brushRef="#br0" timeOffset="9017.45">14134 3164 1322 0,'-2'3'0'0,"2"-2"0"0,0-1 0 0,0 0 0 0,10 0 0 0,3-1 0 0,4-5 0 0,2 0 0 0,5-3 0 0,-2 2 0 0,6-4 91 0,-3 4-27 15,-4 2 96-15,-1 0-61 0,-3 0-30 16,-4 3 10-16,-1 2-217 0,-3 0 89 0,-3 0 43 15,-3 0-477-15,-3 12 252 0,0-4 133 0</inkml:trace>
  <inkml:trace contextRef="#ctx0" brushRef="#br0" timeOffset="9158.94">14235 3275 1534 0,'-9'6'0'0,"0"2"0"0,3-3 0 0,2-3 0 0,2 0 0 0,2-1 0 0,0-1 0 0,2 0 0 0,10 0 0 0,3 0 0 0,2 0 198 0,-1-1-84 0,2-1-38 0,-2-1-66 15,1-1 29-15,-4 2 9 0,1-1-9 0,-3 3-356 16,-4 0 179-16,-1 0 88 0</inkml:trace>
  <inkml:trace contextRef="#ctx0" brushRef="#br0" timeOffset="9336.68">14230 3424 1677 0,'-13'6'0'0,"3"-4"0"0,3 3 0 0,1-3 0 0,5-1 0 0,1-1 0 0,0 2 0 0,0-2 0 0,3 0 0 0,12 0 0 0,-2 0 81 0,4 0 75 0,-2-2-59 16,2-3-29-16,-2 0-1 0,3 0-211 0,-7 0 100 16,-1-1 37-16,0 3-185 0,0-3 116 15,-3 0 57-15,-2 1-446 0,-1-4 237 0,1 2 51 16,-2-4 81-16,-1 0-245 0,0-4 151 0</inkml:trace>
  <inkml:trace contextRef="#ctx0" brushRef="#br0" timeOffset="9685.51">14365 3176 1325 0,'-8'-6'0'0,"-1"4"0"0,0 2 0 0,-1 0 0 0,-1 8 0 0,-1 12 0 0,2 5 0 0,0 3 0 0,1 1 0 0,1 6 0 0,1 1 84 0,0 0 269 0,3-1-156 0,0-2-80 15,4 0 184-15,0-6-132 0,0-3-55 0,0-2-43 0,0-5-60 16,8-2 27-16,1-4 1 0,0-6-92 16,4 0 56-16,2-5-10 0,2 0 45 0,6-10-309 15,-3-8 154-15,3-5 78 16,2-4 17-16,-3-1-516 0,2-2 195 0,-1-4 153 0,-2 1-202 15,-1-5 177-15,-3 6 78 0,-2-6 54 16,0-3-39-16,-4 9 41 0,1-2 1 0,-5 8 220 0,-1 0-84 16,-4 3-48-16,-1 10 1 0,-1 2 162 0,0 5-105 15,0 0-62-15,0 4-17 0,0 2 610 0,-9 0-224 16,2 10-174-16,-1 5 114 0,-1 3-128 0,1 2-78 16,1 0-34-16,-1 1 98 0,2-1-66 0,1-1-33 15,1-1 15-15,2-4-10 16,2-2-39-16,0-2 1 0,0 1-32 0,0-4-1 15,0-2 43-15,0-1-11 0,0 0-158 0,2-2 80 16,4-2 39-16,-1 2-409 0,3-1 214 16,-2 4 62-16,-1-5 66 0,1 6-532 0,-3 3 280 15,1 0 141-15,-4 4-358 0</inkml:trace>
  <inkml:trace contextRef="#ctx0" brushRef="#br0" timeOffset="9827.9">14512 3584 1473 0,'-8'22'0'0,"1"-1"0"0,2-5 0 0,-2-1 0 0,5-4 0 0,0-1 0 0,2-2 0 0,0-3 0 0,0-1 0 0,0-2 0 0,0-2 228 0,8 0-95 16,2-2-38-16,1-7-14 0,1-3 0 0,0-1-43 0,3-6 1 0,2 0-242 15,-4 2 131-15,8-6 50 0,-4-2-477 0,0 3 267 16,-4-4 84-16</inkml:trace>
  <inkml:trace contextRef="#ctx0" brushRef="#br0" timeOffset="9960.61">14687 3133 1907 0,'0'-10'0'0,"-4"4"0"0,2 1 0 15,0 0 0-15,2 0 0 0,0 1 0 0,0-1 0 0,2-1 0 0,9 0 0 0,2 3 0 0,2 1 139 0,0 0-50 0,-3 0-15 0,6 2-11 0,-3 0-360 16,-2 0 168-16,-3 8 84 0,-3 3-253 0,-3 4 178 0</inkml:trace>
  <inkml:trace contextRef="#ctx0" brushRef="#br0" timeOffset="10116.27">14720 3314 1596 0,'-9'7'0'0,"1"3"0"0,2-2 0 0,5-4 0 0,-1-2 0 0,2-1 0 0,0-1 0 0,0 0 0 0,7 0 0 0,5 0 0 0,1 0 143 0,-1-3-52 16,2-3-27-16,-7 4 1 0,2-2-277 0,-2 1 134 0,-2-1 54 0,-1 1-171 16,0 1-88-16,-3-3 160 0,-1 0 80 0,0-3-368 15,0 0 144-15,0-7 117 0</inkml:trace>
  <inkml:trace contextRef="#ctx0" brushRef="#br0" timeOffset="10400.86">14761 2975 1947 0,'-5'-5'0'0,"-1"2"0"0,3 3 0 0,-5 0 0 0,2 13 0 0,0 9 0 0,5 7 0 0,-1 6 0 0,2 6 0 15,0 5 0-15,0 4 101 0,0 1-32 0,2 2 361 0,5-2-187 0,1 2-107 0,1-5 51 0,-1-1-75 0,2-2-36 16,-1-9-1-16,2 0-180 15,1-6 67-15,0-4 39 0,-3-7-306 0,3-3 172 16,-3-5 86-16,-3-2 53 0,1-4-152 16,0-5 18-16,-4 0 70 0,-1 0-72 0,0-5-82 15,-2-10 75-15,0 3 54 0,0-3 1 0,-4 0 152 16,-6-2-55-16,1 3-26 0,-4 3 176 0,0 3-96 0,-2 2-53 16,-4 3-26-16,1 2 221 15,-2 1-108-15,1 0-14 0,-1 10-103 0,-4 2 28 16,3 2 8-16,0-4 36 0,3 0-161 0,-3 1 64 15,4-2 31-15,2-3-11 0,4-4-498 0,3-2 221 16,2 0 129-16</inkml:trace>
  <inkml:trace contextRef="#ctx0" brushRef="#br0" timeOffset="10543.95">14871 2790 1614 0,'1'-5'0'0,"1"5"0"0,2 0 0 0,-2 0 0 0,-2 5 0 0,0 4 0 16,2 8 0-16,-1-1 0 0,-1 8 0 0,2 3 0 0,0 0 38 0</inkml:trace>
  <inkml:trace contextRef="#ctx0" brushRef="#br0" timeOffset="10692.1">14981 3246 3331 0,'-6'0'0'0,"6"3"0"0,0 4 0 0,0-3 0 0,0-2 0 0,0 2 0 0,0-1 0 0,4 3 0 0,4 0 0 0,1 2 0 0,-1 1 138 0,4 2-408 15,-5 1 150-15,0 4 78 0,-1 3 41 0</inkml:trace>
  <inkml:trace contextRef="#ctx0" brushRef="#br0" timeOffset="10820.77">14949 3623 2725 0,'-9'0'0'0,"5"1"0"0,4 3 0 0,0-2 0 0,0 0 0 0,0-2 0 0,0 3 0 0,7-3 0 0,5 3 0 0,-1-2 0 0,2 3-172 0,4-1 104 0,0 5 52 0</inkml:trace>
  <inkml:trace contextRef="#ctx0" brushRef="#br0" timeOffset="11428.54">22548 2990 2818 0,'-21'-8'0'0,"8"2"0"0,13 5 0 0,0 1 0 0,0 0 0 0,6 0 0 0,13 0 0 0,11-2 0 0,4-1 0 0,12-3 0 0,5-1 305 0,2 0-138 0,2 0-65 0,-1-3 183 15,0 4-124-15,-3-1-68 0,-8 3-380 16,1-2 154-16,-9 3 85 0,-3 1 43 0,-12 0-746 16,-6 2 393-16,-3 0 190 0,-7 2 95 0</inkml:trace>
  <inkml:trace contextRef="#ctx0" brushRef="#br0" timeOffset="11578.54">22751 3046 2708 0,'-24'5'0'0,"1"7"0"0,7-3 0 0,5-3 0 0,2-1 0 0,6 1 0 0,3 0 0 0,0 0 0 0,0 0 0 0,9 3 0 0,5-2 145 0,4 1-53 16,1-2-18-16,7-1-107 0,-1-1 36 15,2-4 0-15,0 3-567 0,1-1 300 0,-5-2 161 16,7 0 65-16,-2 0-733 0</inkml:trace>
  <inkml:trace contextRef="#ctx0" brushRef="#br0" timeOffset="11831.84">23168 3038 1894 0,'5'-1'0'0,"-2"1"0"0,-1 0 0 0,-2 1 0 0,-7 7 0 0,-14 5 0 0,-4 4 0 0,-9 2 0 0,2-1 0 0,-13 11 0 0,-2-3 213 0,0 2-88 15,-1-1 91-15,-2-4-89 0,-1 0-36 0,3-2 49 16,1-2-51-16,2-7-26 0,11-2 0 0,2-2 152 16,11-4-79-16,9-1-54 0,2-3 0 0,4 0 174 15,6 0-117-15,6 0-139 0,22-1 0 0,16-7 0 16,2-4 0-16,14 1 0 0,-1 0 0 0,-7 2 0 15,10-1 0-15,10-1 0 0,-11 4 0 0,-8-1 0 16,2 0 0-16,-7 1-56 0,-9 3-121 0,-2 0 92 16,-12 3 47-16,0-1-624 15,-8 2 312-15,-7 0 156 0,-3 0 69 0,-5 0-541 16,-2 0 314-16,0 0 158 0</inkml:trace>
  <inkml:trace contextRef="#ctx0" brushRef="#br0" timeOffset="12018.53">23016 3011 2522 0,'-17'-6'0'0,"2"3"0"0,6 3 0 0,-2 0 0 0,2 0 0 0,0 10 0 0,8 5 0 0,-1 8 0 0,2 3 0 0,0 5 0 0,0 11 106 16,2-1-34-16,-1 4 468 0,1 4-251 0,0-2-125 16,-2-4-54-16,0 13 18 15,0-8-128-15,0-1 0 0,0-3 0 0,0 0-30 0,0-8-8 0,0-1-683 16,0-3 379-16,0-3 190 0,2-8 84 15,1-7-832-15,6-6 422 0,2-5 225 0</inkml:trace>
  <inkml:trace contextRef="#ctx0" brushRef="#br0" timeOffset="12183.13">23479 2874 2985 0,'2'-8'0'0,"1"6"0"0,-3 0 0 0,-5 2 0 16,-7 2 0-16,-7 15 0 0,2 1 0 0,-2 3 0 0,1 4 0 0,-1 0 0 0,1 0 114 0,6 1-38 0,3-2 0 0,0-3-549 16,6-1 251-16,3-2 130 0,0-3 65 0,0-3-875 15,3-5 433-15</inkml:trace>
  <inkml:trace contextRef="#ctx0" brushRef="#br0" timeOffset="12335.26">23638 2993 2408 0,'1'2'-1'0,"-1"5"0"0,0 5 0 0,-1-1 0 0,-11 5 1 0,-2 0 0 0,-2 3 0 0,0 0 0 0,0-1 0 0,-7 7 0 0,7-4 249 0,-3 1-105 0,4-1-53 15,2-4-27-15,0-1-341 0,-1-1 153 0,5-2 81 16,0 1 40-16,4-7-657 0,-1 3 348 0,6-5 184 16</inkml:trace>
  <inkml:trace contextRef="#ctx0" brushRef="#br0" timeOffset="12499.26">23527 3209 2499 0,'5'-4'-1'0,"1"2"1"0,-1 2 0 0,0 0 0 0,-3 10 0 0,-1 5 0 0,-1 6 0 15,0 5 0-15,0 2 0 0,0 3 0 0,0 2 366 0,-1 0-165 0,-8 2-72 0,2 1-50 0,0-5 139 16,1-1-91-16,-2-3-44 0,5-8 8 0,-1 3-349 16,0-5 148-16,2-7 74 0,2-3 36 0,-1-3-658 15,1-4 357-15,0 0 164 0,0-6-714 0,0-14 394 16</inkml:trace>
  <inkml:trace contextRef="#ctx0" brushRef="#br0" timeOffset="12653.02">23628 2937 2528 0,'11'-13'0'0,"6"3"0"0,2-3 0 0,6 1 0 0,1 0 0 0,2 1 0 0,4 1 0 0,1-1 0 0,2 1 0 0,-1 3 0 0,0-1 262 0,1 4-112 16,-3 1-57-16,0 0-190 0,-8 3 76 0,7 0 25 15,-7 3-615-15,-4 4 325 0,-3 5 161 0,-2 1 81 16</inkml:trace>
  <inkml:trace contextRef="#ctx0" brushRef="#br0" timeOffset="13012.48">23796 3089 1321 0,'-23'9'0'0,"7"0"0"0,7 0 0 0,4-4 0 0,3 1 0 0,2-2 0 0,2-3 0 0,9-1 0 0,6 0 0 0,4 0 0 0,1 0 170 0,1 0-57 0,-1 0-42 0,-1 0-172 16,-2 0 69-16,-2 0 35 0,-6 0-241 15,0-1 140-15,-3-2 60 0,-4 2 34 0,-1-2-114 16,-2 3 62-16,2 0 32 0,-3-1-32 0,0 1 195 16,0 0-94-16,-3 0-31 0,-1 0-46 0,-3 0 175 15,0 8-77-15,2 0-39 0,-2 4 430 0,3 1-215 16,0 4-79-16,1 2-53 0,1 2 316 0,1 4-194 15,1 0-98-15,0 2 307 0,0-1-203 0,0-1-91 16,0 4-121-16,0-2-26 16,0-2 0-16,0-4 0 0,0 2 0 0,0-2 0 15,-4 0 0-15,0-3 0 0,-3-1 0 0,0-4 0 16,-3 0 0-16,1-2 0 0,-4-3 0 0,-1-2 0 16,1-2 0-16,-2-3-147 0,0-1-97 0,0 0 56 15,2 0 83-15,-1-1-368 0,3-11 219 0,2-5 108 16,4-3 54-16,3-6-477 0,2-7 270 0,0-10 131 15</inkml:trace>
  <inkml:trace contextRef="#ctx0" brushRef="#br0" timeOffset="13149.84">24164 2927 2272 0,'30'-7'0'0,"-5"-1"0"0,6 1 0 0,0-2 0 0,-1 0 0 0,2 0 0 0,3 5 0 0,-3-2 0 0,2 2 0 0,-2 0 0 0,-2 3 127 0,-7-2-36 0,2 3-8 0,-2 0-469 15,-4 0 211-15,-5 12 107 0,-5 1 52 0</inkml:trace>
  <inkml:trace contextRef="#ctx0" brushRef="#br0" timeOffset="13518.98">24136 3193 1931 0,'-18'5'0'0,"7"0"0"0,8 4 0 0,1-4 0 0,2-5 0 0,4 0 0 0,17 0 0 0,6 0 0 0,3-1 0 0,2-3 0 0,2-5 91 0,-1 2-26 16,0 1 10-16,-3 0-38 0,-3-2 0 0,-6 4-322 0,0-1 161 0,-2 0 80 16,-7 2 50-16,-2-3-497 15,-4 2 244-15,-2 1 123 0,-3-4-244 0,-1 1 165 16,0 0 74-16,-1-4 18 0,-7-1 36 0,1 0 34 16,0-3 41-16,-3 1 0 0,4 4 0 0,-1-4 0 15,1 4 0-15,1 2 137 0,-1-2-106 0,1 6-34 16,4 1-9-16,-1 0 379 0,0 2-189 0,1 2-37 15,-1 17 267-15,0 5-185 0,2 4-84 0,-2 6 370 16,-1 2-235-16,1 9-119 16,-2-5-59-16,-2-7 126 0,0 8-83 0,-1-2-55 15,0-3-1-15,-7 8-32 0,5-11-14 0,-4 1 0 16,3-8 10-16,-1-1-128 0,-1-2 59 0,0-7 30 16,2-2-266-16,3-7 147 0,-1 1 84 0,1-5-343 15,3-3 149-15,2 0 105 0,2-1-15 0,0-9-275 16,0-7 174-16,9-10 103 0,10-4 45 0,0-6-133 15,7-5 90-15,0-5 44 0</inkml:trace>
  <inkml:trace contextRef="#ctx0" brushRef="#br0" timeOffset="13727.24">24693 3038 1445 0,'30'-20'0'0,"6"4"0"0,-3 5 0 0,1 2 0 0,0 0 0 0,-4 3 0 0,0 5 0 0,-9-1 0 0,3 2 0 0,-7 0 0 0,-3 9 392 15,-5 6-177-15,-5 3-89 0,-2 8 283 0,-2 3-186 16,-11 5-84-16,-9 8 189 0,-2-5-146 0,-4 2-72 15,2-3-37-15,3-4 176 16,4 1-209-16,3-1-40 0,5-4 0 0,8-6 0 16,1 2 0-16,0-4 0 0,0-5 0 0,7-2 0 15,4-1 0-15,4-5 0 0,2-3 0 0,0-2 0 16,-1-2 0-16,4 0 0 0,-4 0-424 0,1-2 97 16,-1-5 99-16,-5 1-613 0,-3-1 407 0,1-3 198 15</inkml:trace>
  <inkml:trace contextRef="#ctx0" brushRef="#br0" timeOffset="13889.32">24693 3181 2557 0,'-19'0'0'0,"14"0"0"0,5 0 0 0,0 0 0 0,0 3 0 0,5 0 0 0,9 0 0 0,2 1 0 0,9 0 0 0,3-2 0 0,6 0 206 0,1-2-90 0,3 0 66 15,0 0-73-15,-1 0-36 0,1 0 0 0,-3 0-517 16,0-4 236-16,1-1 122 15,-1-4 61-15,-1 1-776 0</inkml:trace>
  <inkml:trace contextRef="#ctx0" brushRef="#br0" timeOffset="14050.56">25328 2943 2336 0,'0'-8'0'0,"0"3"0"0,8-4 0 0,12-2 0 0,1 2 0 15,4 2 0-15,3 2 0 0,0-3 0 0,2 2 0 0,-2 2 0 0,-2 1 188 0,-5 1-75 0,3 0-39 0,-5 0-221 0,0 2 87 0,-7 0 48 16,-1 0 24-16,-2 0-548 16,-4 0 285-16,-3 0 153 0,-2 6 63 0</inkml:trace>
  <inkml:trace contextRef="#ctx0" brushRef="#br0" timeOffset="14284.58">25490 2832 1408 0,'-17'18'0'16,"-3"7"0"-16,-5 7 0 0,2-8 0 0,-5 2 0 16,-6 7 0-16,8-11 0 0,-3 3 0 0,7-5 0 0,9-5 0 0,2-1 208 0,-1-4-91 0,8 0 244 0,4-4-162 0,0-1-81 0,14-3-41 0,12-2 258 0,11 0-154 15,7-2-72 1,2-4-18-16,5-7-28 0,0 4 1 0,-8 0-19 0,14-3-152 0,-12 5 71 0,-2 2 37 0,-7 0-1 0,-1 2-483 15,-7 1 269-15,1 1 120 16,-7 1-802-16,-3 0 429 0</inkml:trace>
  <inkml:trace contextRef="#ctx0" brushRef="#br0" timeOffset="15095.53">25604 2971 2068 0,'-7'2'0'0,"3"5"0"0,-1 6 0 0,5 2 0 16,-2 0 0-16,-1 8 0 0,0 3 0 0,-1 3 0 0,2 1 0 0,0 0 0 0,-5-1 234 0,5 2-99 0,-4-2-50 0,2 2-35 0,-1-7-4 0,-3 6-10 15,3-5 0-15,-5-3-265 0,3-1 133 0,-3-3 66 0,1 0-392 0,-2-6 224 16,1 0 118 0,-1-4-412-16,0-5 194 0,-1-1 134 0,0-2 42 0,-2 0-6 15,1-2 46-15,-1-9 22 0,3-2 1 16,1-2 185-16,0-2-90 0,2-5-32 0,5 4 0 15,1-2 88-15,2 1-64 16,0-1-41-16,2 6 371 0,9-2-188 0,9 0-30 16,3 1-68-16,6 3 315 0,1 0-166 0,5-1-97 0,3-1 98 0,-3 3-93 15,7-1-46-15,-8 0-24 0,1-1-77 0,1 0 23 0,-4-1-1 0,0-1-71 16,-5 0 52-16,2 2 25 16,-8 0 10-16,-1 3-199 0,-3 0 91 15,-6 4 59-15,-2 1-75 0,-4 1 52 0,-1 1-16 16,-2 2 29-16,-1 1 252 0,-1 0-112 0,0 13-66 15,0 3-25-15,0 1 514 0,0 2-251 0,0 2-99 16,0 0 154-16,0-1-146 0,0 1-73 0,0-3-27 0,2 0-35 16,0-4-46-16,2 1-1 0,-1-5-184 15,1-1 75-15,-1-1 81 0,0-1 28 16,-1-4-453-16,-1-1 244 0,-1-2 66 0,0 0 80 16,0 0-420-16,0-2 228 15,-1-4 110-15,-7-6-105 0,1-1 107 0,-2-1 54 0,-2-5 17 0,1-4 17 16,0 0 19-16,3-3 0 0,-1-2 78 15,1-4-39-15,7 0-9 0,0 0-31 0,0 0 213 16,0 4-107-16,5 7-52 0,7-1-27 0,3 5 433 0,1 4-210 16,7 0-55-16,1 7-70 0,3 2 239 0,-1 2-145 15,-1 1-64-15,7 1 134 0,-6 0-107 16,0 1-55-16,-3 7-26 0,1 4 89 16,-3-2-50-16,-3 3-37 0,0 0 51 0,-4 3-117 15,-1-2 0-15,-1 1 0 0,-3-3 0 0,-1 4 0 16,-2-3 0-16,-3 1 0 0,-1 2 0 0,0 0 0 15,-2 1 0-15,0 0 0 0,0-1 0 0,-7 4 0 16,-1-3 0-16,2 0 0 0,-1-1-97 16,3 0 16-16,-2-2-694 0,1-2 369 0,1-1 185 15,-2-3 83-15,0 0-565 0,-2-1 334 0,0-6 166 16,-4 1 83-16,1-2-283 0,-2 0 175 0,0-3 116 16,-5-11 37-16,4 2 75 0,-1-6 0 15,0 2 180-15,0 0-135 0,1 0-36 0,6 1-1 16,-3 1 188-16,4 5-116 0,2-1-58 0,3 3-38 15,2 2 588-15,0 0-208 0,0 0-164 0,0 3-82 16,2-1 259-16,7 0-162 0,1 1-93 0,-1 1 66 16,-1-1-76-16,3 0-37 0,-4 0-287 15,0 2 133-15,1 0 53 0,-2 0 31 16,0-2-249-16,-3 2 140 0,1-1 70 0,0-2 44 0,-2 1-679 0,-1-1 257 16,-1-4 188-16</inkml:trace>
  <inkml:trace contextRef="#ctx0" brushRef="#br0" timeOffset="15272.52">26141 2783 1751 0,'0'-5'0'0,"-1"5"0"0,-1 0 0 0,-2 9 0 0,-2 7 0 0,0 5 0 0,-1 9 0 0,3 3 0 0,-1 1 0 0,1 5 0 16,2-1 590-16,0-4-268 0,0 2-148 0,2-3-68 0,0-6 175 0,0-2-122 15,2-2-62-15,2-3-21 0,5 0-76 0,1-6 36 16,3-2 0-16,0-4 0 0,4 0-375 0,0-3 196 15,3-2 85-15,5-3-799 0,1 0 438 16</inkml:trace>
  <inkml:trace contextRef="#ctx0" brushRef="#br0" timeOffset="15392.54">26741 3217 2387 0,'0'0'0'0,"0"0"0"0,0 0 0 0,3 0 0 15,-1 0 0-15,-2 0 0 0,0 0 0 0,-2 0 0 0,-6 0 0 0,-1-1 0 0,0 1-267 0,-3 0 152 0</inkml:trace>
  <inkml:trace contextRef="#ctx0" brushRef="#br0" timeOffset="18745.86">8366 6922 2556 0,'0'-23'0'0,"0"12"0"0,-1 9 0 0,1 1 0 0,0 1 0 0,0 0 0 0,0 0 0 0,0 0 0 0,0 0 0 0,0 0 0 0,0 0 284 0,0 0-117 16,1 5-59-16,9 3 157 0,0 1-96 0,4 2-66 0,1 0 0 0,2 1 73 15,1-1-176-15,1 1 0 16,2-4 0-16,6 3 0 0,-2-4 0 0,3 0 0 16,4-1 0-16,2-2 0 0,4-2 0 0,7-1 0 15,-1-1 0-15,0 0 0 0,4 0 0 0,0 0 0 16,7 0 0-16,10 0 0 0,-1 0 0 0,2 0 0 16,3 0 0-16,5 0 0 0,2-1 0 0,18-4 0 15,2 2 0-15,10-7 0 0,7 2 0 0,18-7 0 16,-21 4 0-16,39-5 0 0,-8 1 0 15,1 0 0-15,5 0 0 0,7 2 0 16,7 1 0-16,-2 4 0 0,0 1 0 0,24 0 0 16,-17 5 0-16,4 0 0 0,-16-2 0 0,50 4 0 15,-22 0 0-15,-3 0 0 0,3 0 0 0,-7 2 0 16,-25 4 0-16,12-1 0 0,1 1 0 0,-13 2 0 16,-11-1 0-16,-7-1 0 0,-16-1 0 0,6 0 0 15,-16 2 0-15,-11-6 0 0,-14 1 0 0,-2 0 0 16,-14 1 0-16,11-3 0 15,-22 0 0-15,-1 0 0 0,-16 0 0 0,0 0 0 16,-12 0 0-16,-2 0 0 0,-6-3 0 0,-4-1 0 16,-2-1 0-16,-3-1 0 0,-3 1 0 0,-1-3 0 15,0 1 0-15,-2-1 0 0,-1-1 0 0,1-1 0 16,0 2 0-16,-2-3 0 0,0 4 0 0,0 1 0 16,0 3 0-16,0-1 0 0,0 2 0 0,0 0 0 15,0 2 0-15,0 0 0 0,-4 6 0 0</inkml:trace>
  <inkml:trace contextRef="#ctx0" brushRef="#br0" timeOffset="43436.78">8625 11162 2661 0,'-13'-16'0'0,"2"6"0"0,3 4 0 0,3 2 0 0,-2-1 0 0,2 2 0 0,1-1 0 0,2 0 0 0,2 2 0 0,0 0 0 0,0 2 157 0,0 0-59 15,0 0 105-15,2 0-70 0,12 0-52 0,6 0 1 16,6 0 117-16,5 0-79 0,4 0-40 0,8 0 37 16,8 0-117-16,10 0 0 0,7 0 0 0,22 0 0 15,5 0 0-15,16-5 0 0,31-10 0 0,1-4 0 16,35-4 0-16,-4 3 0 0,12-3 0 0,-10 4 0 15,48-1 0-15,-16 1 0 0,14 2 0 0,-4 3 0 16,3 3 0-16,2 4 0 0,0-1 0 0,0 2 0 16,2-1 0-16,1-2 0 15,5-1 0-15,-12 2 0 0,3-2 0 0,-4 2 0 16,-15 3 0-16,-10 1 0 0,-9 2 0 0,-35 0 0 16,6 2 0-16,-15 0 0 0,-14 0 0 0,-29 6 0 15,-16-1 0-15,-15 5 0 0,-6 1 0 0,-19-1 0 16,-7-3 0-16,-15-2 0 0,-6 1 0 0,-10-2 0 15,-1-3 0-15,-2-1 0 0,0 0 0 0,-13 0 0 16,-4 0 0-16,-1-5 0 0,-7-4 0 0,2-3 0 16,-3 4-70-16,-4 0-392 15,-4 4 211-15,-3 4-470 0</inkml:trace>
  <inkml:trace contextRef="#ctx0" brushRef="#br0" timeOffset="44069.47">8982 14090 1764 0,'-36'-36'0'0,"16"12"0"0,3 10 0 0,4 7 0 0,6-2 0 0,2 1 0 0,4 2 0 0,1-1 0 0,0 0 0 0,6 1 0 16,14 1 215-16,4 3-87 0,8 0-43 0,12 0 0 0,-9 2 283 15,14 0-168-15,-6 4-79 16,6 5-39-16,-2 0 297 0,3 0-168 0,3 5-74 15,15-2 19-15,2-2-156 0,18 0 0 0,12-1 0 16,22-3 0-16,-9-2 0 0,43-3 0 0,27-1 0 16,-8 0 0-16,11 0 0 0,9-4 0 15,-15-4 0-15,43-6 0 0,-14 3 0 0,-6 2 0 16,-2 1 0-16,-19-1 0 0,32-1 0 0,-32 1 0 16,-8 0 0-16,-28 5 0 0,-2 2 0 0,-27 0 0 15,1 2 0-15,-13 0 0 0,-13 0 0 0,-24 0 0 16,-15 0 0-16,-14 4 0 0,-11 0 0 0,-11-2 0 15,-8 0 0-15,-5-1 0 0,-4-1 0 16,0 0 0-16,-18 0 0 0,-7 0 0 0,-3 0 0 0,-2-1 0 16,-2 1 0-16,0 0 0 15,-2 0 0-15,-1 3 0 0,-5 18-1027 0,6 11 312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2T13:58:06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2804 6418 2475 0,'-10'-9'0'0,"1"0"0"0,-1 0 0 0,3-1 0 0,2 2 0 16,-3 1 0-16,6 1 0 0,-1 3 0 0,1-1 0 0,2 1 0 0,0 2 205 0,0-1-83 0,0 1-40 0,0-2 160 0,7 2-106 15,7-1-47-15,2 0 192 0,3-3-120 16,8-1-60-16,0 2-64 0,4-2-37 16,10 2 0-16,0 1 0 15,7-3 0-15,6 1 0 0,7-1 0 0,13 1 0 0,4-4 0 0,17 2 0 16,1 0 0-16,10-2 0 0,2-1 0 0,5 2 0 15,2-1 0-15,-2 1 0 0,17 1 0 0,-25 0 0 0,5 0 0 16,-1 4 0-16,-6-2 0 16,-4 3 0-16,0-2 0 0,-9 0 0 0,-15 3 0 15,0-4 0-15,-8 1 0 0,-13 3 0 0,-2-3 0 16,-12 3 0-16,-4-2 0 0,-10 1 0 0,-3 1 0 16,-8-2 0-16,-7 1 0 0,-3 2 0 0,-3 0 0 15,-2 0 0-15,0 0 0 16,0-1 0-16,0-3 0 0,-5 0 0 0,-3-1 0 0,-3 2 0 0,3-1 0 15,-5 1 0-15,1 3 0 16,-3 0 0-16,-3 7 0 0,-5 15 0 0</inkml:trace>
  <inkml:trace contextRef="#ctx0" brushRef="#br0" timeOffset="1369.47">3679 4079 2983 0,'-3'-10'0'0,"3"-1"0"16,0 2 0-16,0-4 0 0,13-2 0 0,10 3 0 0,3-1 0 0,7 2 0 0,10-3 0 0,2 4 0 0,0-1 160 0,3-3-58 0,2 3 124 0,0-1-81 0,0 4-56 0,1-2-92 15,-5 2 0-15,-3 3 45 16,-8 1 1-16,-5 2-304 0,2 1 146 0,-9-2 79 0,-5 3 40 16,-1 0-225-16,-9 0 101 15,-3 0 84-15,-1 0-664 0,-2 0 328 0,-2 4 165 0,-2 2 82 0,-10-1-231 16,-6 1 145-16,1-1 90 0,-3-1-160 15,-2 1 119 1,1 0 60-16,-6 0 30 0,6 1-27 16,-1-2 11-16,-4 1 46 0,1-1-1 0,4 2 57 15,0 0-24-15,0-1-12 0,1 1 22 16,7-3 138-16,-4 5-112 0,9-4-34 0,0 1 407 0,0 1-165 16,1 1-118-16,2 3 326 0,0 1-183 0,0 3-108 0,1 1-54 0,-2 1 259 15,1 3-162-15,-2 3-75 0,-1 1-39 0,0 1 219 16,3-3-118-16,-2 7-74 0,0-4 48 0,0 1-57 15,3-5-27-15,0 1 0 16,3 0 116-16,-1 2-77 0,-1-2-61 0,3 0-49 0,0 0 0 0,0-2 0 16,0 1 0-16,0-2 0 0,0 0 0 0,0-1 0 15,3 1 0-15,-1-3 0 0,1 0 0 0,1-2 0 16,-2-4 0-16,2 1 0 16,-1-1 0-16,-3-2 0 0,2-2 0 0,1-3-72 15,-1 0-10-15,-2-2-219 0,0 0 136 0,0 0 40 16,0 0 34-16,0 0-14 15,0-9 32-15,-5-7 0 0,0 0 30 0,-3-7-149 16,3 3 65-16,-5-12 47 16,3 4-49-16,-3-1 44 15,2-2-1 1,1 5 80-16,3 3-10 0,3-2-26 0,1 3-1 0,0 3 220 0,0 1-110 0,10 1-55 16,4 0-38-16,7 2 418 0,2 1-202 0,2 4-67 0,0-2-62 0,5 3 319 0,0 4-158 0,5-2-95 15,-2 4 84-15,0 1-211 0,-3 2 0 16,1 0 0-16,-8 0 0 0,-1 0 0 0,-2 0 0 15,-4 7 0-15,1-1 0 0,-5 3 0 16,1-1 0 0,-3 1 0-16,-3 2 0 0,4 1 0 0,-3 1 0 0,-1 0 0 0,3 2 0 0,-5 2 0 0,3 6 0 0,-1-1 0 15,2-1 0-15,0 0 0 0,0 1 0 0,1 4 0 16,-1-4 0-16,0-1 0 16,-2 1 0-16,1-1 0 0,0 2 0 0,-4-3 0 15,-3 2 0-15,1 0 0 0,-2 0 0 0,0 3 0 16,-3-6-209-16,-9 1 32 0,-1-1-432 0,-2-2 282 15,-2-1 139-15,-4-2-474 0,4-5 314 0,-11 1 153 16,8-6 75-16</inkml:trace>
  <inkml:trace contextRef="#ctx0" brushRef="#br0" timeOffset="1550.45">3951 4205 2235 0,'-5'4'0'0,"3"1"0"0,2 0 0 16,0 1 0-16,0 5 0 0,0 1 0 0,0 3 0 0,0 1 0 0,2 1 0 0,8 8 0 0,-2-2 375 0,2-1-166 0,-3-2-285 0,2 10 53 15,-2-7 33-15,0-1 0 0,-2-1-477 0,-2 2 254 0,1-3 138 0,-3 0 54 16,2-5-315-16,-1-4 175 0,0-2 89 0,1-5-97 16</inkml:trace>
  <inkml:trace contextRef="#ctx0" brushRef="#br0" timeOffset="2305.46">4069 4214 2202 0,'0'-3'0'0,"0"1"0"0,0-1 0 0,0 3 0 0,0 0 0 0,1 5 0 0,1 5 0 0,0 5 0 0,3 3 0 0,0 0 0 0,-1 3 155 0,3 5-56 0,-2-3 18 16,1 1-37-16,3-4 10 0,-2 3-48 0,0-1-335 0,0-1 168 0,2-4 83 15,-4 1 42-15,-2-6-186 0,1 1 109 16,-2-1 59-16,-2-4-448 0,0-1 148 15,0-3 144-15,-6-2 16 0,-6-2 19 0,0 0 49 16,1 0-1-16,-3-8 127 0,2-2-39 0,-1 0-10 16,1-2-29-16,2 0 217 15,2 6-108 1,-1-2-55-16,4 0-37 0,4 4 385 0,-1 1-183 0,-1 0-43 0,3 2-61 0,0 1 154 16,3 0-84-16,5 0-69 0,4 0-1 0,0 0-31 15,-2 1 0-15,3 5 11 0,-6 0 0 0,3 3-11 16,-2-3 0-16,0 3-63 0,-4-1 31 0,-1-1 1 15,-1 3 41-15,-2 0-56 0,0-1 0 0,0 0 11 16,-2-2 66-16,-3 0-10 0,-2 2-26 16,1-2-10-16,-3-2 42 0,4 1-41 0,0-2 2 0,2 0 6 15,0-1 5-15,-2 0-3 16,5-3-4-16,0 1-41 0,-3 2-1 0,3-2 49 16,-2 2 3-16,-2-2-49 0,3 3 0 0,-3-3 26 15,-2 3 108-15,1-2-52 0,0 1 8 0,-2 0-61 16,2-3 66-16,2 1-26 0,-2-1 0 15,5 0 63-15,-2 0-32 0,2 0-11 0,0 0-42 0,0 0-24 16,0 0 24-16,0 0-10 0,0 0-32 0,0 0-43 16,0 0 11-16,0 0 37 0,0 0-92 0,0 0 48 15,2 0 42-15,-2 0-58 0,3 0 36 0,-3 0-22 16,0 0 49-16,0 0-7 16,0 0-23-16,0 0 18 0,0 0 0 0,0 0 53 15,0 0 0-15,0 0-45 0,0 0 17 16,0 0 80-16,0 0-45 0,0 0-8 0,0 0-82 0,0 0 58 15,0 0-13-15,0 0-163 0,0 0 71 0,0 0 44 16,0 0-5-16,0 0-55 0,0 3 35 0,-3 0 30 16,-4 1-9-16,1 2-143 0,0-2 55 0,1 1 47 15,-1-1-10-15,1-2 133 0,1-1-41 0,1 2-1 16,0-1 189-16,1-2-111 16,2 0-53-16,0 0 230 0,0 0-116 0,-1 0-68 0,1 0-3 15,0 0 106-15,0 0-173 0,0 0 0 16,0 0 0-16,0 0 0 15,1 0 0-15,9 0 0 0,2 0 0 0,0 0 0 0,6 0 0 0,2-2 0 16,5-1 0-16,5 0 0 0,2-3 0 0,4 3 0 16,0-5 0-16,3 2 0 0,-2 3 0 15,-4-3 0-15,1 5-225 0,-3-2 64 16,-2 1 45-16,-8 2-375 0,-1 0 224 0,-7 0 102 16,3 0 67-16,-9 5-656 0</inkml:trace>
  <inkml:trace contextRef="#ctx0" brushRef="#br0" timeOffset="2778.51">3727 4255 1643 0,'-1'-1'0'0,"1"-1"0"0,0-1 0 16,0 2 0-16,0-1 0 0,0-2 0 0,1 1 0 0,8 0 0 0,5 2 0 0,0 0 0 0,4-2 68 0,-2 1 46 0,1 1-37 15,0 1 11-15,0 0-83 0,-3 0 0 0,2 0 35 0,-3 0 1 0,-1 0-260 32,-2 0 140-32,-2 1 55 0,-2 4 33 0,0 0-421 0,-5-2 213 0,1 1 45 0,-2 2-277 0,0 1 197 15,-2-3 96-15</inkml:trace>
  <inkml:trace contextRef="#ctx0" brushRef="#br0" timeOffset="3000.6">3732 4267 1116 0,'-3'0'0'0,"0"3"0"0,1 1 0 0,2 2 0 0,-3 3 0 0,3 2 0 0,0 3 0 0,0 7 0 0,0 1 0 0,5 5 0 0,0-2 279 15,-2-2-109-15,1 9-69 0,-1-6 172 0,0-4-117 0,0 1-57 0,-1-2-29 16,-1-3 153-16,-1-7-96 0,0-1-43 0,1-2 112 16,-1-2-77-16,0-5-39 0,3 2 10 0,0-2-19 15,2-1-1-15,7 0-29 0,-1 0 0 0,5 0 39 16,2-1 11-16,2-3-50 15,4 0-223-15,4 1 112 0,0 0 55 0,5 3-720 16,2 0 347-16,5 0 194 0,2 4 42 0</inkml:trace>
  <inkml:trace contextRef="#ctx0" brushRef="#br0" timeOffset="3984.6">5729 4213 1945 0,'0'0'0'0,"0"0"0"0,0 0 0 16,0 0 0-16,0 0 0 0,0 3 0 0,0 6 0 0,4 5 0 0,1 2 0 0,3 3 0 0,2 3 74 0,-5-1 306 0,2 6-174 0,1-5 37 0,-2-2-99 0,0 7-51 15,-3-1 0-15,-1-4-102 0,0 9 20 16,-1-5 1-16,1 1 31 0,-2-1-294 0,0-6 147 0,0 3 84 16,0-2 27-16,0-7-222 15,0-2 80-15,0-4 81 0,0-3-58 0,0-3-509 0,0-2 294 0,0 0 141 16,0-9-182-16,0-12 163 15,-2-4 80-15,-3-3-161 0,-2-5 148 0</inkml:trace>
  <inkml:trace contextRef="#ctx0" brushRef="#br0" timeOffset="4286.92">5712 4231 1682 0,'-8'-32'0'0,"5"12"0"0,1-1 0 0,1 4 0 0,1 1 0 0,0 4 0 0,1 2 0 15,10 0 0-15,8 4 0 0,8-2 0 0,3 4 118 0,1 1-38 0,7-2 218 0,6 4-127 0,-5-1-54 16,14 2-43-16,-7-2 156 0,3 0-94 0,-2 2-46 0,-1 0 35 15,-9 0-30-15,3 0-11 0,-5 0-41 16,-5 0 52-16,-10 0 1 0,3 0-54 0,-8 6 85 16,-2 0-47-16,-3-1 0 0,-5 0-38 0,0 3-16 15,-3 4-26-15,0-3 0 16,0 4 0-16,-2 2 0 0,0 2 0 0,0 0 0 0,0 3 0 0,0 0 0 16,2 2 0-16,2 0 0 15,-2 3 0-15,4-1 0 0,-1 2 0 0,2-3 0 16,3 6 0-16,-4-4 0 0,3 2 0 0,-2-3 0 15,2 0 0-15,-2-1 0 0,-2 0 0 0,1 0-191 16,-3-3-160-16,2-2 154 0,-4 0 77 0,2-6-403 16,-3 3 244-16,0-3 117 0,0-1-348 0,-7-3 233 15,-4-1 106-15,0-1-140 0,-4-6 134 16</inkml:trace>
  <inkml:trace contextRef="#ctx0" brushRef="#br0" timeOffset="4503.51">5826 4403 3187 0,'-31'6'0'0,"12"1"0"0,-5-5 0 0,12 1 0 0,1-1 0 0,8-2 0 0,1 0 0 16,2 0 0-16,5 1 0 0,22 1 0 0,8-2 277 0,4 0-118 0,9 0-58 0,3 0 106 0,3 0-207 0,0 0 0 0,0 0 0 16,-7 0 0-16,1 0 0 0,-3 0 0 15,-10 0 0-15,-5 0 0 0,4 5 0 16,-12-2 0-16,-3 2-550 0,-2-1 187 0,-6 0 184 15,-4-2-41-15,-4 1-420 0,-1-3 300 0,-2 0 148 16,0 0-251-16,-12 0 200 0,-6 0 90 0</inkml:trace>
  <inkml:trace contextRef="#ctx0" brushRef="#br0" timeOffset="4722.6">5984 3996 2976 0,'-11'0'0'0,"4"0"0"0,-1 2 0 0,3 6 0 16,0 4 0-16,0 4 0 0,3 6 0 0,2 3 0 0,0 5 0 0,0 0 0 0,0 3 137 0,2 2 470 0,4 0-396 0,-1 1-211 0,1-2 0 15,0 4 0-15,-1-4 0 0,2 1 0 0,-2-4 0 16,3 1 0-16,-3-2 0 0,0 1 0 0,1-7-272 0,-2 5-6 16,-1-8 159-1,-1 0 69-15,0-2-387 0,0-8 93 0,0 1 140 0,-2-7 87 0,0-1-404 0,0-4 240 0,0-2-123 16,0-18 181-16,0-14 80 0</inkml:trace>
  <inkml:trace contextRef="#ctx0" brushRef="#br0" timeOffset="5042.96">6108 3705 2787 0,'7'-4'0'0,"-1"4"0"0,0 0 0 0,-4 17 0 0,2 6 0 0,-1 5 0 0,1 9 0 0,1 2 0 0,2 11 0 0,-2 3 0 0,4 11 123 0,-2-3 300 0,-1 3-191 0,-3-8-84 15,2 3-58-15,1-1-6 0,-3-2-42 0,1-4-40 16,-1-1-232-16,-3-6 126 16,0 8 68-16,0-6-391 0,-10-4 234 0,-3-1 118 0,-1-12 58 0,-3 0-417 15,-3-9 206-15,-3-6 59 16,1-8 63-16,-4-7 159 0,-1 0-47 0,3 0-11 0,-4-2 418 0,7-2-227 16,-1-4-114-16,4 1-57 15,2 1 406-15,8 5-151 0,2-2-133 0,1 2 314 0,5-1-451 0,0 2 0 16,0 0 0-16,16 0 0 15,11 3 0-15,9 3 0 0,5 2 0 0,2-2 0 16,7-1 0-16,-10 1 0 0,17-1 0 0,-8 1 0 16,0-1 0-16,-4 3 0 0,1-2 0 0,-8 2 0 15,9-1 0-15,-3 0 0 0,1 1-612 0,0 0 277 16,0 1 147-16</inkml:trace>
  <inkml:trace contextRef="#ctx0" brushRef="#br0" timeOffset="5216.18">7302 4706 3931 0,'-8'-7'0'0,"6"5"0"0,0-2 0 0,-3-2 0 0,-1 1 0 0,2-1 0 0,1 2 0 0,0 1 0 0,1 1 0 0,0-1 0 0,2 2 0 15,0-1 0-15,0 0 0 0,0 2 0 0,0 0 0 0,0 0 0 0,0 0-398 16</inkml:trace>
  <inkml:trace contextRef="#ctx0" brushRef="#br0" timeOffset="32040.57">4793 10999 2120 0,'-16'-11'0'0,"5"9"0"0,2 2 0 0,0 0 0 0,3 0 0 0,0 0 0 0,0-2 0 0,0 0 0 0,2 2 0 0,4-2 0 0,-2 2 97 0,2 0 152 0,-1 0-105 0,1 0-53 15,0 0-26-15,0 0-1 0,0 0 9 0,11 0-34 16,-3 0 0-16,3 0 104 0,2 0-52 0,-2 0-26 16,0 0 113-16,5 0-74 15,-7 0-33-15,2 0 0 0,1 0 35 0,0 0-34 16,2 0-23-16,0 0-49 0,1 0 0 0,2 0 0 15,-1 0 0-15,4 0 0 0,2 0 0 0,5 0 0 16,-1 0 0-16,1 0 0 0,1 0 0 0,4 0 0 16,1 0 0-16,0 0 0 0,2 0 0 0,1 0 0 15,2 0 0-15,7 0 0 0,-5 0 0 16,8 0 0-16,-3 4 0 0,3 0 0 0,1-2 0 0,1 0 0 16,2 2 0-16,2-4 0 15,13 3 0-15,-7-3 0 0,6 2 0 0,6-2 0 16,0 0 0-16,4 0 0 0,-2 0 0 0,5 0 0 15,-2 0 0-15,0 0 0 0,0 0 0 0,4-2 0 16,-3-1 0-16,0-1 0 0,-4-2 0 0,2 0 0 16,-9-1 0-16,10-1 0 0,-4 1 0 0,-3-1 0 15,-2 1 0-15,-4-3 0 0,-14 8 0 0,7-1 0 16,-3-1 0-16,-9 3 0 16,-2-2 0-16,-5 1 0 0,-2 1 0 0,-2 1 0 15,-4 0 0-15,-1 0 0 0,-5 0 0 0,-3 0 0 16,0 0 0-16,-1 0 0 0,-4 0 0 0,-2 0 0 15,-4 0 0-15,0 0 0 0,-3 0 0 0,1 0 0 16,-4 0 0-16,-2 0 0 16,-1 0 0-16,1 0 0 0,-2 0 0 0,0-2 0 0,0-2 0 0,0-3 0 15,0-1 0-15,-2 3 0 16,-7-1-213-16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2T14:01:25.3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30462 10303 1425 0,'0'-13'0'0,"0"3"0"0,0-3 0 0,2 3 0 0,1 1 0 0,-1 1 0 0,4 3 0 0,-4 1 0 0,0 2 0 0,1 2 0 0,0 0 93 0,3 0-28 16,-3 14 0-16,2 6-17 0,-2 13 192 0,-1 3-101 16,1 6-50-16,-3 5-26 0,0 3 182 0,0 5-94 15,0 1-61-15,0-1 103 0,0 1-78 0,-3-3-38 16,1-5 0-16,-1-6 32 0,1 4-39 0,2-11-1 16,-5 0-2-16,5-5 0 0,0-2-28 0,-1-5 9 15,1-2-18-15,-2-4 8 0,2-2 1 16,0-7-1-16,-2 1 48 0,2-6-30 15,0 1-56-15,0-4 0 0,0 0 0 0,0 0 0 16,-2 0 0-16,1-4 0 0,1-11 0 0,0-5 0 16,0-3 0-16,0-3 0 0,7-4 0 0,4-2 0 15,4-2 0-15,0 0 0 0,3 2 0 0,0 0 0 16,-1 6 0-16,-2 2 0 0,-3 4 0 0,2 5 0 16,-3 2 0-16,-1 6 0 0,-1 2 0 0,0 3 0 15,0-1 0-15,1 3 0 0,1 0 0 0,-4 10 0 16,1 3 0-16,5 8 0 15,-4 0 0-15,-2 1 0 0,0 4 0 0,2 2 0 16,-2 3 0-16,-2 1 0 0,3-3 0 0,0 1 0 16,-3 1 0-16,2-5 0 0,-2-2 0 0,2 0 0 15,-2-2 0-15,1-2 0 0,0-3 0 0,-3-2 0 16,-1-3 0-16,1-4 0 0,0 0 0 0,-1-2 0 16,-2-4 0-16,0 0 0 0,0-2 0 0,0 0 0 15,0 0 0-15,0 0 0 16,0 0 0-16,0 0 0 0,0 0 0 0,0 0 0 15,0-2 0-15,0-4 0 0,0 0 0 0,0 1 0 16,0-1 0-16,0 3 0 0,0-4-568 0,5 4 93 16,1-3 218-16,3 3 109 0,1-1-376 0</inkml:trace>
  <inkml:trace contextRef="#ctx0" brushRef="#br0" timeOffset="523.41">31445 10515 1742 0,'0'-11'0'0,"0"7"0"0,2 3 0 0,1-4 0 0,2 3 0 0,-5-3 0 0,2 4 0 0,2 0 0 0,-2-2 0 0,-2 3 0 0,2 0 102 0,-2 0-33 0,0 0 71 16,-4 5-52-16,-12 12-16 0,-4 2-9 0,-2-1 10 15,-8 6 0-15,-2 3-36 0,-3-3 96 16,5-5-38-16,-9 4-34 0,9-3 0 0,0-1 190 0,0-4-106 16,10-6-55-16,0 0-17 0,8-3 274 15,-1-2-155-15,10-2-168 0,-1-1-24 0,2-1 0 0,2 0 0 16,0 0 0-16,0 0 0 15,4 0 0-15,6 0 0 0,3 0 0 0,-1 0 0 16,4 0 0-16,-4 3 0 0,5 0 0 0,-1 3 0 16,1 0 0-16,0 1 0 0,1 3 0 0,3 1 0 15,0 0 0-15,2 0 0 0,2 3 0 0,-2-3 0 16,4 2 0-16,1-2 0 0,-1 0 0 0,0-2 0 16,-1 2 0-16,-4-5 0 0,-4 4 0 0,0-5 0 15,-4 3 0-15,-3-4 0 0,-1 1 0 16,-6-3 0-16,1 0 0 0,-3 0 0 15,-1-2 0-15,-1 2 0 0,0-2 0 0,0 0 0 16,0 0 0-16,0 0 0 0,0 0 0 0,0 0 0 16,0 0 0-16,0-4 0 0,2-1 0 0,3 0 0 15,0-1-679-15,3 0 216 0,2 0 213 0,2 1-631 16,1-1 426-16</inkml:trace>
  <inkml:trace contextRef="#ctx0" brushRef="#br0" timeOffset="932.8">32221 10680 1698 0,'4'-13'-9'0,"2"0"2"0,-1 0 2 0,-2-4 1 0,4 0 1 0,-7-2 1 0,2 2-5 0,1-2 3 0,-3 2 1 0,0 0 3 0,0 3 107 0,0-3-34 0,-10 8 238 0,0-2-136 16,-7 4-58-16,-2 1 113 0,-5 4-95 0,-3 2-48 15,-1 0 0-15,-4 2 239 0,2 10-133 0,2 1-82 16,0 2-36-16,1 2 175 0,2 1-250 0,5 3 0 16,5-2 0-16,0 8 0 0,4-1 0 15,2 0 0-15,3 2 0 0,4 0 0 0,2-2 0 16,0 6 0-16,0-5 0 0,8-2 0 0,9-1 0 15,1-2 0-15,2-2 0 0,5-3 0 0,3 1 0 16,1-5 0-16,4-2 0 0,2-2 0 0,-2-3 0 16,1-2 0-16,-4-2 0 0,0-2 0 0,-2 0 0 15,-6 0 0-15,1 0 0 16,0 0 0-16,-3-4 0 0,-1-2 0 0,-3 2 0 16,-1-1 0-16,2 3 0 0,0 0 0 0,3 2 0 15,-1 0-1037-15,2 0 477 0</inkml:trace>
  <inkml:trace contextRef="#ctx0" brushRef="#br0" timeOffset="1089.98">32781 11064 3931 0,'-10'0'0'0,"10"-3"0"0,0 0 0 0,0 3 0 0,-2-1 0 0,0-1 0 0,2 1 0 0,0-1 0 0,0 2 0 0,0-3 0 0,0 3 0 0,4 0 0 0,6 0 0 0,3 0 0 15,-1 0-56-15</inkml:trace>
  <inkml:trace contextRef="#ctx0" brushRef="#br0" timeOffset="4850.52">30290 11519 1847 0,'-8'-9'0'0,"0"-3"0"15,1 3 0-15,0-2 0 0,-1 4 0 0,3-3 0 0,2 4 0 0,1 3 0 0,2 0 0 0,0 0 0 0,2 0 85 0,14-2 93 0,8 2-67 0,4 1-34 0,12-2 266 16,2 3-150-16,3-1-64 0,8 2-48 0,16 0 233 16,-3 0-136-16,9 0-67 15,18 0-33-15,-6-3 123 0,29 2-196 0,14-3-5 16,2-2 0-16,14 4 0 0,11 0 0 0,5 1 0 15,21 1 0-15,-5 0 0 0,-6 9 0 0,1 4 0 0,-23 1 0 16,13 0 0-16,-13 1 0 16,-18 0 0-16,-26-4 0 0,-1 3 0 0,-22-5 0 15,-6 2 0-15,-17-4 0 0,-7 1 0 0,-14-1 0 16,-14-2 0-16,-6-3 0 0,-10-1 0 0,-2 1 0 16,-6-2 0-16,-1 0 0 0,0 0 0 0,-8-2 0 15,-7-3 0-15,-7-6 0 16,1 1 0-16,-1 0 0 0,4 3 0 0,-6 2 0 0,3 1 0 0,4 3 0 15,-1 1 0-15,4 0 0 16</inkml:trace>
  <inkml:trace contextRef="#ctx0" brushRef="#br0" timeOffset="8820.02">24286 18126 1905 0,'0'-2'-4'0,"0"-2"2"0,0 2 1 0,0 1 1 0,0-1 0 0,0 0 0 0,0 0-2 0,4 2 1 0,-1 0 1 0,3 0 0 0,-3 0 122 0,3 0 17 0,-3 0 84 15,2 0-78-15,1 0-1 0,-1 0-79 0,0 0 165 16,1 0-66-16,2 0-58 0,-2 0 162 0,1 0-102 15,2 0-50-15,1 0-1 0,-3 0-82 0,1-2-33 16,-2 1 0-16,3-2 0 0,-2 1 0 0,1 1 0 16,-2-1 0-16,5-1 0 0,-4 2 0 15,1-1 0-15,1 0 0 0,-1 0 0 16,-1 0 0-16,2 1 0 0,-1 1 0 0,3-2 0 16,0 0 0-16,0 0 0 0,-1 0 0 0,3 0 0 15,-3 1 0-15,-1-2 0 0,2 2 0 0,3-1 0 16,0-2 0-1,2-1 0-15,0 4 0 0,4-1 0 0,-2 0 0 0,3 1 0 0,1-1 0 16,5 2 0-16,-3 0 0 0,2 0 0 16,0 0 0-16,4 0 0 0,1 0 0 0,-3 0 0 0,2 0 0 0,-5 0 0 15,3 0 0-15,-5 0 0 16,0 0 0-16,4 0 0 0,-1 0 0 0,2 0 0 0,2 2 0 16,1-2 0-16,-1 0 0 0,1 0 0 15,1 1 0-15,4-1 0 0,5 0 0 0,-4 0 0 16,9 0 0-16,-3 0 0 0,2 0 0 0,2 0 0 15,0 0 0-15,-6 0 0 0,12 0 0 0,-8 0 0 16,6 0 0-16,-2 2 0 0,1 0 0 0,3-2 0 16,2 1 0-16,-4-1 0 0,2 4 0 0,0-3 0 15,0 0 0-15,1 2 0 0,1-1 0 0,-1-1 0 16,3 2 0-16,-3-2 0 16,10 1 0-16,-10 0 0 0,4-2 0 0,-1 2 0 15,-3 0 0-15,-1 0 0 0,-1-1 0 0,1 1 0 16,0 0 0-16,-2 0 0 0,2 0 0 0,2-1 0 15,-2 2 0-15,1-1 0 0,-3-1 0 0,-3 1 0 16,-2 1 0-16,-8 0 0 0,3-1 0 0,-5 0 0 16,-5 1 0-16,2-1 0 0,-5 0 0 0,-7 2 0 15,2-3 0-15,0 4 0 0,-4-4 0 0,-2 3 0 16,-3-3 0-16,3 3 0 16,-1 1 0-16,-5-5 0 0,0 1 0 0,-1 2 0 15,-3-1 0-15,3-1 0 0,-5 1 0 0,1-2 0 16,0 2 0-16,-3-2 0 0,-1 0 0 0,1 1 0 15,0-1 0-15,-1 0 0 0,-2 0 0 0,3 0 0 16,-3 0 0-16,0 0 0 0,0 0 0 0,2 0 0 16,-2 0 0-16,0 0 0 0,0 0 0 0,2 2 0 15,-2 0 0-15,0-2 0 0,3 0 0 0,-2 0 0 16,1 0 0-16,-2-2 0 16,2 0 0-16,-2 1 0 0,0-1 0 0,2 0 0 15,-2 1 0-15,0-1 0 0,0 2 0 0,-6 0 0 16,-12 0-176-16</inkml:trace>
  <inkml:trace contextRef="#ctx0" brushRef="#br0" timeOffset="31376.03">28215 16841 2171 0,'0'-8'0'0,"0"5"0"0,0 1 0 0,0 0 0 0,0 2 0 0,2 0 0 0,1 0 0 0,-1 2 0 0,0 10 0 0,1 2 0 0,-3 7 181 0,0 2-71 0,0 3-35 0,-7 4 10 16,-4 2-1-16,-4 6 0 0,0-1-44 0,-4 1-32 16,1 3 0-16,-1-4 41 15,-4 8-9-15,3-3-38 0,0-4 0 0,3 3 37 16,-3-4 1-16,8-7-134 0,-4 2 61 0,3-5 36 15,5-6-392-15,1-3 196 0,3-6 62 16,1-2 17-16,1-4-340 0,2-4 207 0,0-2 104 0,0 0-271 16,9-18 188-16,1-3 82 0,3-5 58 0</inkml:trace>
  <inkml:trace contextRef="#ctx0" brushRef="#br0" timeOffset="31656.62">28087 17258 1456 0,'7'-15'0'0,"-4"8"0"0,6 3 0 0,-5 0 0 0,0 2 0 0,-3 2 0 0,1 0 0 0,0 2 0 0,-2 11 0 0,0 4 0 0,0 8 149 0,0-3-54 0,0 3-28 0,0-3 13 16,0 5-40-16,0-5 0 0,0 1-202 0,0-3 101 16,1-1 50-16,2-3 36 0,-1-2-338 0,-2-5 171 15,0-1 85-15,0-4-301 0,0-3 170 0,0-1 20 16,0 0 70-16,-5-5 76 0,0-8-18 0,2-3 0 31,1 1 153-31,2-2-87 0,0 3-28 0,0-2 1 0,0 5 106 0,4-4-64 0,5 5-38 0,6-3 22 16,2 2 378-16,3 0-153 15,2 0-113-15,1 2 172 0,2-2-135 0,-2 3-57 16,5-2-44-16,-9 4 37 0,6 1-36 0,-2 2 1 16,0 1-285-16,-4 0 135 0,1 0 52 0,-2 2 32 15,-4 0-193-15,-6 0 111 0,3 0 67 0,-4 0-19 16,-3 0-546-16,-3 4 216 0,-1-2 158 0</inkml:trace>
  <inkml:trace contextRef="#ctx0" brushRef="#br0" timeOffset="31866.16">28323 17116 1644 0,'-9'-10'0'0,"4"6"0"0,1 3 0 0,-1 1 0 0,5 0 0 0,-2 9 0 0,2 8 0 0,0 5 0 0,0 4 0 0,0 3 0 0,5 3 365 16,2 1-168-16,4 6-79 0,3 1-39 0,-4-8-17 0,8 4-22 16,0-4 10-16,1-1-10 0,1-4-109 0,0-1 54 15,-2-3 27-15,2-2-282 16,-5-2 165-16,-2-3 67 0,-1-1 39 0,-2-4-390 0,-2-1 129 15,-2-4 119-15,-2-1-225 0,-2-5 168 16,3 0 79-16,-3-11 39 0,0-12-149 0,-2-3 94 16,0-6 38-16</inkml:trace>
  <inkml:trace contextRef="#ctx0" brushRef="#br0" timeOffset="31999.44">28453 16955 1609 0,'0'-11'0'0,"0"7"0"0,0 4 0 0,0 0 0 0,0 0 0 0,0 12 0 0,0-1 0 0,0 6 0 0,0 2 0 0,0 2 0 0,5 3 72 16,1 1 0-16,5-1-187 0,-3 0 78 0,2 0 38 16,-1-3 10-16,2 7-519 0,-4-12 251 0</inkml:trace>
  <inkml:trace contextRef="#ctx0" brushRef="#br0" timeOffset="32445.68">28910 17210 1508 0,'0'0'0'0,"0"7"0"0,0 8 0 0,-2 4 0 0,-1-3 0 0,-4-2 0 0,0 3 0 0,-1 0 0 0,1 3 0 0,-3 3 0 0,-1 2 91 0,-1 0-16 0,-4 0-9 0,3 0-27 16,0-2-67-16,2-4 34 0,-4 1 0 0,3-2 43 16,2-2-190-16,-3-5 89 0,6-6 45 15,-2 1-357-15,-1-6 186 0,3 0 69 16,1 0 54-16,-2-15-349 0</inkml:trace>
  <inkml:trace contextRef="#ctx0" brushRef="#br0" timeOffset="32645.72">28762 16807 2135 0,'10'0'0'0,"6"16"0"0,-6 8 0 0,0 1 0 0,0 1 0 0,-1 6 0 0,4 8 0 0,-2-2 0 0,6 14 0 0,1-4 0 0,-2 0 143 0,0 6-52 0,-1-3 48 0,3-3-40 15,1-3-35-15,-2 0-168 0,2-4 71 0,-5-8 36 16,4 2 0-16,-4-2-300 0,0-2 163 16,-4-5 87-16,-3-4-190 0,1 1 132 0,-1-1-3 0,-4-11-59 15,1-4-230-15,2-5 179 16</inkml:trace>
  <inkml:trace contextRef="#ctx0" brushRef="#br0" timeOffset="32817.21">29161 17127 2303 0,'4'-17'0'0,"4"13"0"0,10 3 0 0,-1-2 0 0,1 0 0 0,2-3 0 0,2 3 0 0,1-1 0 0,2-1 0 0,5 4 0 16,0 0 74-16,2-3 0 0,1 4-34 0,-1 0 9 0,1 0-226 0,0 0 108 0,-1 9 54 0,-7 0 28 15,1 6-691-15,-12 0 341 16</inkml:trace>
  <inkml:trace contextRef="#ctx0" brushRef="#br0" timeOffset="33220.71">29464 17512 1355 0,'-13'0'0'0,"7"0"0"0,-1 0 0 0,-2-2 0 0,-1-8 0 15,2-2 0-15,1-2 0 0,2-1 0 0,-1-2 0 0,1 2 0 0,2 2 82 0,-3 2-7 0,-1-2-36 0,-2 6 1 0,1-3 26 0,-3 7-27 0,-1 3 1 16,-2 0 9-16,-4 10 51 0,2 9-30 0,-2 7-1 16,1 3 49-16,4 1-29 0,2 4-1 0,2-3-48 15,1 1 128-15,6-2-64 16,2-4-32-16,0-2 0 0,0-2 34 0,8-2-38 16,4-5-1-16,5-1-122 0,-4-8 46 0,8 0 1 15,-5-6 57-15,2 0-206 0,1 0 98 0,-3-7 50 16,-2-7 16-16,2-7-212 0,-7 4 79 0,-1-10 63 15,-2 9-46-15,1-3 45 0,-4 3-8 0,-1 5-1 16,0 2 221-16,-2 4-85 0,0 3-43 0,0 3-1 16,0 1 149-16,0 0-89 0,0 9-12 0,0 5 85 15,-2 6-40-15,2-2-43 16,0 9 20-16,0-4-86 0,0-3 22 0,0 2 14 16,2 1-221-16,4-5 106 0,1 2 50 0,1-6 28 15,-3-2-450-15,5-1 221 0,-3-1 68 0,1-5-160 16,1-1 140-16,-1-4 70 0,2 0 25 0,-3 0-335 15,1-6 190-15,0-9 95 0,1-3-149 16</inkml:trace>
  <inkml:trace contextRef="#ctx0" brushRef="#br0" timeOffset="33489.94">29543 17448 1464 0,'0'-8'0'0,"0"1"0"0,3 1 0 0,3 3 0 0,4-2 0 0,-1 4 0 0,2 1 0 0,1 0 0 0,-1 0 0 0,-2 1 0 0,1 7 89 0,-3 1-15 0,0 3-1 0,-4 1-34 15,0 0 1-15,-3 3-50 0,0 0 1 0,-8 1 58 16,-4 0-10-16,-4-2 27 0,0-3-27 16,0 2 0-16,-1-3 152 0,1 1-67 0,2-3-46 0,6-3-1 15,-2-1 205-15,5-1-121 16,3-2-61-16,2 1 81 0,0 0-77 0,0 1-31 16,7-2-1-16,8-1-105 0,2-1 37 0,2 0 9 15,-1 0 27-15,3 0-290 0,0 0 145 0,-2 0 72 16,-1-1-207-16,0-4 97 0,-6 1 77 0,-3 1-36 15,0-3-427-15,0 1 244 0,-4-1 123 0,-2 1 52 16,-1-5-274-16,0-1 172 0,-2-2 86 0</inkml:trace>
  <inkml:trace contextRef="#ctx0" brushRef="#br0" timeOffset="33731.68">29188 16716 2191 0,'0'-9'0'0,"0"9"0"0,8 0 0 0,10 0 0 0,-1 0 0 0,-2 7 0 0,4 1 0 0,0 1 0 0,-1 2 0 0,3 2 0 0,0 0 162 0,-7 0-61 16,2 4-43-16,-7 0-17 0,-2 4 11 0,-6 0-11 0,-1 3-67 16,0 0 34-16,-10 1-1 0,-8-1 35 0,-1-1-65 15,-4-1 27-15,0-3 0 0,-1-1-12 16,-1-4 0-16,7-3 0 0,-3-3-13 0,2-3-262 15,6-4 116-15,1-1 80 0,6 0-335 0,0 0 181 16,6-10 99-16,0-15 50 0,9 1-366 0</inkml:trace>
  <inkml:trace contextRef="#ctx0" brushRef="#br0" timeOffset="33913.42">29464 16701 2553 0,'0'3'0'0,"0"10"0"0,-13 8 0 0,-2-1 0 0,-2 3 0 0,6-2 0 16,-6 7 0-16,9-4 0 0,6-3 0 0,0 3 0 0,2 0 235 0,0-3-87 0,9 4-58 0,9-6-16 0,-1 1 1 0,6-4-34 16,2-2-231-16,-2-2 126 0,4-1 48 0,-7-3 28 15,3-4-502-15,-3-2 265 0,-1-2 133 0,-4 0-375 16,-2 0-72-16,-3-1 249 16,-2-8 124-16</inkml:trace>
  <inkml:trace contextRef="#ctx0" brushRef="#br0" timeOffset="34163.21">29636 16522 1588 0,'0'-3'0'0,"4"3"0"0,5 0 0 0,-2 0 0 0,3 1 0 0,1 7 0 0,-2 4 0 0,-1-2 0 0,-1 3 0 0,1 0 0 0,-3 2 182 16,-3 3-70-16,0 0-36 0,-2 0-52 0,0 0-11 15,-9 0 28-15,-2 0 0 0,-3-3-39 0,-4 0-1 16,1-4 50-16,1 0-10 0,2-1 41 0,3-4-1 15,2-1-40-15,4 0 54 0,0-2-17 0,4-2-11 16,1 1-28-16,0 2 19 0,6-3-17 0,8 2 0 16,7-3 11-16,6 0-59 15,-4 0 48-15,5 0 0 0,-1 0-217 0,-2 0 116 16,5 0 37-16,-8 0 30 0,1 0-598 0,-1 0 290 16,-4 0 109-16</inkml:trace>
  <inkml:trace contextRef="#ctx0" brushRef="#br0" timeOffset="34351.8">29821 17075 2277 0,'0'5'0'0,"0"1"0"0,0-1 0 0,0-3 0 0,0 0 0 0,8 0 0 0,-3 0 0 0,4 1 0 0,2 1 0 0,7 0 0 0,-2-2 275 0,0 0-122 0,6-2-78 15,-4 0 0-15,0 0-34 0,-1 0 0 0,1 2-395 16,-4-2 192-16,1 1 101 0,-8-1 52 0,1 3-592 15,1-3 314-15,-5 0 74 0,-1 0-195 0,1 0 168 16</inkml:trace>
  <inkml:trace contextRef="#ctx0" brushRef="#br0" timeOffset="34527.68">30026 16841 2290 0,'-4'6'0'0,"-1"11"0"0,-3 0 0 0,3 1 0 0,-2 3 0 0,-1 3 0 0,4 5 0 0,-3 0 0 0,3 5 0 0,-1 0 0 16,0 2 288-16,5-1-128 0,-5-1-60 0,5 1-30 0,0-5-198 0,0-3 85 16,0-2 51-16,0 0-508 0,0-1 271 15,0 2 134-15,3-6 68 0,-1-2-235 0,5-7 45 16,0-7 109-16,1-4-85 0</inkml:trace>
  <inkml:trace contextRef="#ctx0" brushRef="#br0" timeOffset="34693.8">30107 17144 1942 0,'12'-19'0'0,"3"4"0"0,5 0 0 0,0 1 0 0,-2 0 0 0,7 1 0 0,0-1 0 0,5 3 0 0,2 2 0 0,-1-1 0 0,0 5 157 15,-3-1-58-15,0 2 108 0,-3 3-74 0,3-1-51 16,-9 0 0-16,4 2-427 16,-3 0 192-16,-5 0 96 0,0 0-592 15,-5 2 331 1,-2 5 167-16</inkml:trace>
  <inkml:trace contextRef="#ctx0" brushRef="#br0" timeOffset="34979.07">30390 17151 1202 0,'-3'10'0'0,"1"6"0"0,0-1 0 0,-2 3 0 0,1 0 0 0,-1 1 0 0,1 1 0 0,1 0-1 0,-1-2 0 0,-1 1 0 0,-1 0 128 0,2-3-49 15,-3-1 5-15,2-2-43 0,1-5-1 16,-1 0 1-16,3-3-22 0,-1-3-10 0,0 0 33 0,2-2 45 0,0 0 0 0,0 0-46 15,0 0 10-15,2 0-5 0,5 0-5 0,3 0 0 16,5 0 0-16,-3 0 82 16,4 0-31-16,-1 0-9 0,-2 4-8 0,-1 7 1 15,-2 2-35-15,-2 0 0 0,-4 4-17 0,-3 1 17 16,-1 2 0-16,0-1 29 0,-8 3 1 0,-8-1-30 16,2-5 10-16,-9 4 31 0,-2-6-41 0,2-1 0 15,2-1 0-15,-4-2-40 0,6-7 9 0,0 1 31 16,1-1-312-16,4-3 149 15,5 0 64-15,0 0 45 0,3-10-496 0,6-8 245 0,0-8 90 16,6-9 72-16,11-5-468 0</inkml:trace>
  <inkml:trace contextRef="#ctx0" brushRef="#br0" timeOffset="35210.68">30514 17149 1629 0,'18'-8'0'0,"0"5"0"15,-6 1 0-15,-2 1 0 0,-2 1 0 0,-1 0 0 0,-3 3 0 0,-3 8 0 0,1 2 0 0,0 2 0 0,-2 0 71 0,0 3 102 16,0-2-71-16,-7 3-31 0,-2-2 9 0,-1 0 0 0,-1 0-40 0,2-4 11 0,-1-2 57 0,7-3-33 16,-5-1-1-16,8-1 35 15,-2 0-34-15,2-3 9 0,0 1-44 0,2-3-32 16,9-1-1-16,1 0 33 0,4 0 0 0,1 0-140 16,2-3 65-16,1-8 37 0,-2 2-199 0,3-5 96 15,-3 4 62-15,-1-2 2 0,-5 3-466 0,-3-1 201 16,0 0 131-16,-3 1-305 0,-3-2 218 15,-1-3 99-15</inkml:trace>
  <inkml:trace contextRef="#ctx0" brushRef="#br0" timeOffset="35381.28">30334 16507 2525 0,'-4'-8'0'0,"4"7"0"0,0 1 0 16,0 0 0-16,0 0 0 0,4 6 0 0,3 1 0 0,7 1 0 0,-2-2 0 0,6 3 0 0,1 3 90 0,4 0-25 0,0-1-147 0,-4-4 70 16,4 3 21-16,-1-2-656 0,-2-1 325 0,-2-3 162 15,0 0 83-15</inkml:trace>
  <inkml:trace contextRef="#ctx0" brushRef="#br0" timeOffset="35548.74">30695 16415 2432 0,'0'0'0'0,"-8"2"0"0,-2 14 0 0,-4 3 0 0,0 6 0 0,-2 3 0 0,-5 7 0 15,0 5 0-15,-2 2 0 0,0-1 0 0,0 0 154 0,0-1-57 0,6-9 54 0,2 4-61 0,0-4-25 0,2 0-1 16,5-5-181-16,2-7 78 0,3-1 49 0,3-4-556 16,0-5 292-16,0-4 147 0,0-5-674 15</inkml:trace>
  <inkml:trace contextRef="#ctx0" brushRef="#br0" timeOffset="35796.42">30915 16165 1746 0,'12'0'0'0,"-1"11"0"0,-1 1 0 0,-6-5 0 0,1 4 0 0,-3 3 0 0,-2 0 0 0,0 3 0 0,-7 4 0 0,-3-2 0 0,-5 6 340 0,0-4-151 0,2-6-74 16,-3 5 43-16,3-1-59 0,3-4-20 0,2-2-10 15,4-4 13-15,1 1-1 0,3-4-42 0,0 1 1 16,0-4 20-16,2 3-21 0,4-4 0 0,10-1-41 16,-2-1-1-16,5 0 42 15,-1 0 10-15,7 0-61 0,0-3 26 0,-1-3-1 16,1-1-421-16,-2 1 212 0,0 3 79 0,-3-2 60 16,2 4-611-16,-2 1 315 0,-2 0 157 0</inkml:trace>
  <inkml:trace contextRef="#ctx0" brushRef="#br0" timeOffset="36389.46">31147 17136 2081 0,'-17'-16'0'0,"15"13"0"0,2 3 0 0,0 0 0 0,2 0 0 0,13 0 0 16,3 0 0-16,5 0 0 0,1 0 0 0,6 0 0 0,4 3 100 0,3-3 35 0,-2 0-37 0,2 3-10 0,-3-1-48 0,2 2-257 16,-4-1 128-16,-7 3 64 0,-2-3-408 0,-3 2 231 15,-5-2 121-15,-5-1 61 0,-3 2-619 0</inkml:trace>
  <inkml:trace contextRef="#ctx0" brushRef="#br0" timeOffset="36575">31365 16864 1830 0,'-7'0'0'0,"2"5"0"0,-2 11 0 16,4 3 0-16,-2 3 0 0,1 4 0 0,0 2 0 0,2 7 0 0,-1 8 0 0,0-2 0 0,1 0 130 0,-3-4 151 0,3 10-126 0,2-13-57 16,0 4-29-16,0-4-199 0,0-2 86 0,0-4 51 15,0 1-9-15,2-4-327 0,3-3 185 0,0 0 91 16,0-4-503-16,3-4 239 0,-3-5 153 0</inkml:trace>
  <inkml:trace contextRef="#ctx0" brushRef="#br0" timeOffset="36722.39">31648 17061 2219 0,'13'-13'0'0,"-1"3"0"0,10 5 0 0,1-3 0 0,0 1 0 0,-1 4 0 0,3-2 0 0,2 4 0 0,4 0 0 0,4 1 0 0,-1 0 3 0,1 0 37 15,4 0 0-15,-2 4 0 0,0 4-615 0,1 2 301 16</inkml:trace>
  <inkml:trace contextRef="#ctx0" brushRef="#br0" timeOffset="36959.1">31913 17215 2746 0,'-30'2'0'0,"2"11"0"0,-2 6 0 0,6 1 0 0,-4 4 0 0,-2 9 0 0,0 3 0 0,8 3 0 0,7 0 0 0,4 1 0 0,9-6 547 15,2 3-258-15,2-2-125 0,14-5-61 0,5-1-103 0,7-2 41 0,2-3 0 16,3-3-305-16,-1-5 148 0,-2 2 78 16,2-7 40-16,-4-3-201 0,-7-4 131 0,2 1 49 0,-4-5-576 15,1 0 295-15,-6-2 41 0,2-9 109 0,-3-4-361 16,0-9 239-16,-2 5 116 0,-3-8-276 0,2-1 196 15</inkml:trace>
  <inkml:trace contextRef="#ctx0" brushRef="#br0" timeOffset="37212.25">32088 17262 1832 0,'-2'-13'0'0,"2"5"0"0,0 0 0 0,2 1 0 0,6 0 0 0,5 3 0 0,-1 2 0 0,0 2 0 0,4 0 0 0,-2 0 0 0,-1 6 98 0,-3 5-29 0,-1 4 42 0,-5 2-40 16,-2 2 0-16,-2-1-52 0,-2 7 21 0,-13-2 1 15,4-7 9-15,-7 8 101 0,4-10-56 0,-4 1-27 16,0 0 0-16,6-4 250 0,3-4-129 0,1-1-79 16,3-2 192-16,5 0-132 15,0-1-112-15,0 0-58 0,2-3 0 0,16 0 0 16,0 0 0-16,-1 0 0 0,8 0 0 0,0 0 0 16,-2-3 0-16,-1 0 0 0,1-2-72 0,-5 0 25 0,1-2 44 15,-4 1-680-15,-5 2 257 16,0 1 199-16,-5-1-389 0,3-1 288 0,-6-1 143 15,1-3 73-15,-3-5-369 0</inkml:trace>
  <inkml:trace contextRef="#ctx0" brushRef="#br0" timeOffset="37512.75">31908 16444 1898 0,'0'-20'0'0,"0"9"0"0,16 0 0 0,6-5 0 0,3 0 0 0,4 3 0 0,1 2 0 0,1 5 0 0,4 3 0 0,0 3 0 0,-5 0 95 0,-5 3-26 0,-3 14-60 15,-7 1 0-15,-7 9 33 0,-7 3 11 0,-1 7 13 0,-1 1-24 16,-16 1 0-16,-4 1 0 16,-3 1 161-16,3-5-70 0,-8 3-53 0,11-9 344 15,-2 0-192-15,4-4-94 0,9-4-38 0,0-4 154 16,7-1-254-16,0 0 0 0,0-2 0 0,9-2 0 15,4-1 0-15,10-3 0 0,0-1 0 0,2-3 0 16,2-1 0-16,-2-2 0 0,-5-2-40 16,2 0-83-16,-4 0 38 0,0 0-879 0,-9 0 460 15,0 0 231-15,-2-4 104 0,-7-5-486 0</inkml:trace>
  <inkml:trace contextRef="#ctx0" brushRef="#br0" timeOffset="37663.55">32008 16555 2651 0,'-14'-1'0'0,"2"1"0"0,5 0 0 0,0 0 0 0,5 0 0 0,2 7 0 0,0 2 0 0,2 1 0 0,14 1 0 0,6 0 0 0,5-1 167 15,1 0-63-15,4-5-123 0,0 1 24 0,-1-1 1 16,-1-2-195-16,0-2 116 0,-2 1 57 0,-6-2 39 16,0 0-722-16</inkml:trace>
  <inkml:trace contextRef="#ctx0" brushRef="#br0" timeOffset="37908.64">32438 16257 1945 0,'5'-3'0'0,"6"3"0"0,-2-3 0 0,1 3 0 0,1 0 0 0,1 0 0 0,3 0 0 0,-5 10 0 0,2 4 0 0,-3 1 0 0,-4 1 102 0,-3 5-12 0,-2 4 0 15,0 0-48-15,-7 2 10 0,-9-3-62 0,1 2 52 16,-5-1-1-16,0-5 85 0,3 1-42 0,4-7 10 15,1 2-52-15,7-5 157 16,0-3-78-16,3-1-40 0,2 0 10 0,0-2-60 16,9-3 11-16,6-2-1 0,10 0-147 0,3 0 73 15,2 0 48-15,0-6-10 0,0 1-168 0,2-4 103 16,1 4 20-16,-3 1-723 0,-5 3 307 0,-5 1 212 16</inkml:trace>
  <inkml:trace contextRef="#ctx0" brushRef="#br0" timeOffset="38056.05">32589 16902 2228 0,'-8'3'0'0,"4"5"0"0,3-2 0 0,1-5 0 0,0 2 0 0,0-3 0 0,13 0 0 0,5 0 0 0,7 0 0 0,-4 0 0 16,9 0 98-16,-2-3-203 0,-2 2 73 0,-4 1 36 0,0 0-272 15,-4 0 165-15</inkml:trace>
  <inkml:trace contextRef="#ctx0" brushRef="#br0" timeOffset="38200.44">32656 17202 1881 0,'-5'2'0'0,"2"2"0"0,1-2 0 0,2-2 0 0,0 0 0 0,0 0 0 0,10 0 0 15,6 0 0-15,1 0 0 0,5 0 0 0,-1 0 132 0,1 0-34 0,0-2-12 0,1 0-393 16,-3-2 174-16,-3 3 87 0,-1-2-617 0</inkml:trace>
  <inkml:trace contextRef="#ctx0" brushRef="#br0" timeOffset="38359.91">33079 16674 3205 0,'3'0'0'0,"4"13"0"0,1 7 0 0,-3 8 0 0,-1 12 0 0,-1 17 0 0,-1 9 0 0,-2 6 0 0,0 21 0 0,0-4 0 0,-2 10 243 0,0 5-101 16,2 7-50-16,-1 4-965 0,-3 21 451 0</inkml:trace>
  <inkml:trace contextRef="#ctx0" brushRef="#br0" timeOffset="41398.15">21914 16580 1792 0,'0'-10'-5'0,"0"3"2"0,0-1 2 0,0 5 1 0,0 0 0 0,0-2 0 16,0 4 0-16,9-2 0 0,7 0 0 0,5 0 0 0,8-1 75 0,2-1-2 0,1 4-1 0,4 1 0 0,1 0 94 15,2 0-94-15,-4 0 0 0,-1 1 1 16,-1 6 15-16,-2 1-16 0,-1-2 18 0,0 2-36 16,-2-1 18-16,-3 1 0 0,-4 2 1 0,4-3-44 15,-4 1 61-15,4 0-17 0,-2 0-1 0,4 2-11 16,1-1 6-16,2 0 4 0,0-2 8 0,4 4-10 15,0-4-7-15,1 2 5 0,2-5-38 0,-2 1 37 16,1 1 17-16,1 0-49 0,0 0-34 0,4-3 0 16,-4 1 0-16,0 0 0 15,1-2 0-15,0 0 0 0,-1 0 0 0,2-2 0 16,2 1 0-16,1-1 0 0,-6 0 0 0,6 0 0 16,1 0 0-16,-2 0 0 0,1 0 0 0,4 0 0 15,5-1 0-15,-3-1 0 0,5-2 0 0,0-2 0 16,3 3 0-16,0-3 0 0,3 1 0 0,6-1 0 15,-3 1 0-15,0 0 0 0,5 0 0 0,0-1 0 16,-11 2 0-16,6 1 0 0,-2 1 0 0,-3-1 0 16,10 0 0-16,-9 0 0 0,-3 2 0 0,12-1 0 15,-3 1 0 1,3-2 0-16,1 1 0 0,-3 1 0 0,0-1 0 0,12-2 0 16,-5 0 0-16,-1 1 0 0,2-1 0 0,1 2 0 15,-11-2 0-15,12 1 0 0,-9 0 0 0,-4 2 0 16,0-2 0-16,-2 2 0 0,-2-1 0 0,9 1 0 15,-1 1 0-15,1-3 0 0,-2 2 0 0,-1-2 0 16,-7 2 0-16,14-1 0 0,-6-2 0 0,3 3 0 16,2-6 0-16,3 6 0 0,4-5 0 0,-2 2 0 15,0-1 0-15,-1 0 0 16,-2 2 0-16,4-3 0 0,-2 3 0 0,6 0 0 16,-2-3 0-16,-3 4 0 0,0 0 0 0,-10-3 0 15,13 2 0-15,-11-2 0 0,0 1 0 0,0-2 0 16,1 3 0-16,-8-3 0 0,10 1 0 0,-17 0 0 15,6 0 0-15,-2-1 0 0,-5 3 0 0,1-2 0 16,-1-1 0-16,-2 3 0 0,1 2 0 0,-2-2 0 16,-1-1 0-16,-9 3 0 0,4-1 0 0,-5 0 0 15,0 0 0-15,-4 2 0 16,-3 0 0-16,-4-1 0 0,-1 1 0 0,-5 0 0 16,1 0 0-16,-3 0 0 0,-4 0 0 0,-8 0 0 15,1 0 0-15,-4 0 0 0,-1 0 0 0,-1 0 0 16,0 0 0-16,-2 0 0 0,1 0 0 0,-1 0 0 15,0 0 0-15,0 0 0 0,3-3 0 0,-1 0 0 16,-2 1 0-16,0-1 0 0,2 2 0 0,-2-1 0 16,1 0 0-16,-1 0 0 0,2 0 0 15,-2 2-126-15,0 0-364 0,2 0 209 0,1 0 104 0,-1 12-908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2T14:02:23.3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15449 2737 3360 0,'-10'-4'0'0,"8"4"0"0,1 0 0 0,1 0 0 0,0 0 0 16,0 0 0-16,1 0 0 0,10 0 0 0,-1 0 0 0,3 0 0 0,4 0 179 0,-4 0 189 0,5 0-344 0,-6 0-24 0,4 4 0 15,-3-3 0-15,-3 0 0 0,1 2 0 0,-4-1 0 16,2-1 0-16,-3 3 0 0,0-2 0 0,-3 2-214 16,1 1-16-16,-2 2 128 15,0 4 69-15,-2-1-998 0,0 5 497 0</inkml:trace>
  <inkml:trace contextRef="#ctx0" brushRef="#br0" timeOffset="878.48">15509 3006 2729 0,'-6'5'0'0,"2"-2"0"0,3-1 0 0,-1-2 0 0,2 0 0 0,0 2 0 0,0-2 0 0,5 0 0 0,7 0 0 0,-1 0 0 0,3 0-85 0,-3 0 60 16,0 2 40-16,-1 1-9 0,2 4-626 0,-4 1 320 15,-3 5 160-15,0 4 79 0,-3 4-583 0,-2 6 309 0,0 1 150 16,0 2-10-16,-5-1 97 0,-4 2 36 0,0 1 62 16,0-2 173-16,-3-1-123 0,-1 2-42 15,1-3-1-15,1-3 403 0,4-3-233 0,0-2-101 16,2 0-56-16,1-5 239 0,4-5-46 0,0 0-92 16,0-3 199-16,0-1-142 0,4-4-71 15,6 0-12-15,1-2-30 0,-2 0 9 16,5-10-38-16,-1-7-120 0,0-3 60 0,0-5 30 15,3-2 0-15,-2-3-241 0,2-2 132 0,2-9 69 0,-1 4-190 16,-1-4 119-16,4-4 8 16,-4-4 44-16,3-11-321 0,-1 1 168 0,-6-7 86 15,1 1 42-15,-3 11-70 0,-1-3 48 0,-2 7 235 16,-1 14-85-16,2 2-43 0,-4 8 0 0,1 4-43 0,-1 7 400 16,-1 1-195-16,-1 7-103 0,2 1 257 0,2 4-161 15,0 1-20-15,1 1-55 0,0 0 241 16,2 0-146-16,0 1-74 0,0 9-35 0,-4 3 27 15,-1 2-23-15,1 2-9 0,-4 2-158 0,-1-1 63 0,0 3 31 16,0 0 1-16,0 1-197 16,-3-3 110-16,-6 0 58 0,4-2 30 0,0-5-259 15,-1-2 98-15,2-2 73 0,0-5-92 0,0 1 72 16,1-2 19-16,1-2-52 0,0 0 50 0,0 0 15 16,0 0 9-16,0 0 67 15,1-2 0-15,-1 1-42 0,-2-2 210 0,2 2-115 16,-1 1-42-16,-2 0-27 0,5 0 109 0,-2 0-60 0,2 0-14 15,0 5-4-15,0 1 17 0,0-1-84 16,0 4 25-16,2-3 28 0,3 3-51 0,-2-2 18 16,1 2 38-16,-2-1-114 0,0 3 48 0,-2 0 27 15,0 0-3-15,0 0 65 0,0 3-22 0,-2-3 0 0,-2 1 182 16,1-5-99-16,1 4-50 16,-1-3-17-16,3 0 223 0,0-1-104 0,0-1-60 15,0-1-7-15,0 0-22 0,5-1 20 16,2 2-9-16,2 0-4 0,-2-1 0 0,1 1-30 15,0 2 8-15,-3-1-15 0,1 4 7 0,-5 1 0 0,1-2-1 16,-2 6 56-16,0-1-19 0,0 0-9 0,-7 2 33 16,-4 0-30-16,-1 0 0 0,-2-3-30 15,-2 2-56-15,2-1 23 0,-2-4 1 0,0 0 32 16,-2-2-89-16,2-1 45 0,-3-1 8 0,2-4-206 16,0-1 113-16,3-2 39 15,-2 0 33-15,3 0-129 0,1-5 67 0,1-8 8 16,4 0 147-16,4 1-58 0,0 4-1 0,1-2-66 15,2 1 412-15,0 2-177 0,2-2-94 0,10 6 194 16,2-1-131-16,7 2-30 0,2 1-76 0,7-2-45 16,0 1 0-16,2 2 0 0,0 0 0 0,0 0 0 0,-2 8 0 15,2 1 0-15,-2 3 0 16,0-1 0-16,2 0 0 0,0 0 0 16,0 1 0-16,1-1 0 0,-1 0 0 0,0-5-1029 0,0 3 477 0,0-3 259 15,0 0 119-15</inkml:trace>
  <inkml:trace contextRef="#ctx0" brushRef="#br0" timeOffset="1072.63">16207 2830 3573 0,'-7'-4'0'0,"5"2"0"0,2 1 0 0,0-2 0 0,2 2 0 0,17-1 0 0,5 1 0 0,6-5 0 0,5 4 0 15,2-4 0-15,-1 2 152 0,-1 0-58 0,-7 3-21 0,6-4-511 0,-11 4 237 0,2 1 118 16,-5 0-275-16,-3 0 197 0,-4 0 107 0,0 0-729 16,-2 0 383-16,-3 0 190 0,0-2 49 15,-3-5-365-15</inkml:trace>
  <inkml:trace contextRef="#ctx0" brushRef="#br0" timeOffset="1241.44">16619 2516 2464 0,'-3'-7'0'0,"-4"-1"0"0,2 7 0 0,-2 1 0 0,-4 0 0 0,-1 3 0 0,-3 19 0 0,2 1 0 0,-7 10 0 0,-1 2 0 0,-4 5 707 16,-5 2-327-16,-2 4 0 0,-7 8-380 16,2 1 0-16,-2-1 0 0,4 1 0 0,5-9 0 0,-2 3 0 15,5 0 0-15,2-4 0 0,4-3 0 16,5-8 0-16,4-7 0 16,4-3-752-16,5-8 373 0,3-7 95 0,0-7-698 0,3-2 474 15</inkml:trace>
  <inkml:trace contextRef="#ctx0" brushRef="#br0" timeOffset="1658.62">16278 3078 3904 0,'5'0'0'0,"1"3"0"0,-3 12 0 0,-1 8 0 0,2 2 0 0,-2 3 0 0,1 3 0 0,-1 4 0 0,3-2 0 0,-2 3 0 0,-1-2 27 16,2-1-27-16,-1-2 0 0,1-5 0 0,0 4 0 16,-1-5 0-16,1-5-158 0,2 1-92 0,-2-10 142 15,-2-1-303-15,0-5 219 0,-1-2 114 0,1-3 57 16,0 0-692-16,-2-16 338 0,0-5 162 0,0-7 92 15,0-4-163-15,0-7 124 0,0-5 62 16,0-4 31-16,-5-2 55 0,1-1-24 0,0 0 1 0,3 12 196 16,1 0-98-16,0 7-49 0,0 11-34 0,0-1 230 15,1 5-123-15,8 6-61 0,2 4 578 16,5 1-290-16,-2 4-104 0,6 0 225 16,-1 0-199-16,-1 2-101 15,1 0-49-15,-1 0-17 0,0 0 216 0,-2 4-125 0,-2 4-62 16,-2-1-31-16,0 0 25 0,-4 2-92 0,1 1 0 15,-4 1 0-15,2 3 0 0,-2-1 0 0,-1 4 0 16,-1 2 0-16,1 5 0 0,0 1 0 0,-1 1 0 0,2 0 0 16,0 5 0-16,1-8 0 0,1 11 0 0,-2-5 0 15,4-1 0-15,-2-2 0 0,0-2 0 0,-1-3 0 16,-1 2 0-16,0-5 0 16,0 0 0-16,-3-7 0 0,0 0-249 15,-2-2 54-15,0-4 69 0,0-1 45 0,-4-4-405 16,-6 0 225-16,1 0 113 0,-2-4 47 0,-3-5-356 15,-2-7 210-15,-1-7-128 0,-1-4 169 0</inkml:trace>
  <inkml:trace contextRef="#ctx0" brushRef="#br0" timeOffset="1845.14">16526 3321 1530 0,'-18'-27'0'0,"1"-4"0"0,4 13 0 0,-1-3 0 0,4 10 0 0,0 0 0 0,5 3 0 0,0 4 0 0,5 2 0 0,-2 1 0 0,2 1 70 0,0 0 270 0,0 0-153 0,0 6 145 16,3 1-149-16,3 5-73 15,-3-3-29-15,-1 4 159 0,0-2-102 0,0 4-52 16,-2-2-25-16,0 3 0 0,0-2-55 0,-2-1-9 0,-3-1-40 15,1-3 39-15,0-1 0 0,3-3 40 16,-1 0-269-16,-1-5 130 0,3 0 69 0,0 0 34 16,3-10-499-16,8-11 242 0,5-4 58 0,7-6-296 15,0-5 230-15,3-3 114 0,1-3 58 16,-2-5-371-16,3-6 205 0</inkml:trace>
  <inkml:trace contextRef="#ctx0" brushRef="#br0" timeOffset="1993.3">16916 2531 2916 0,'15'-26'0'0,"-4"7"0"0,-2 3 0 0,-2 5 0 0,-2 3 0 0,-3 6 0 0,1-1 0 0,1 3 0 0,1 0 0 16,-3 3 0-16,2 8 300 0,0 4-123 0,-2 0 40 15,2 2-91-15,-3 1-45 0,1 0-23 0,-2 5-2 0,0-3-240 16,0 2 105-16,0-3 57 0,0 2-709 0,-3-2 383 16,-6-4 192-16,2 1-784 15,-2-7 421-15</inkml:trace>
  <inkml:trace contextRef="#ctx0" brushRef="#br0" timeOffset="3104.21">16871 2674 2879 0,'-12'-3'0'0,"5"0"0"0,-2 2 0 0,1 1 0 0,2 0 0 0,2 0 0 0,3 0 0 0,1 0 0 0,0 1 0 0,0 3 0 0,8 2 242 0,-1-1-94 0,4 1-206 16,3-2 47 0,-3 1 23-16,1-1 0 0,2 0-255 0,1 0 148 0,2-2 60 15,-1-2 36-15,5 0-690 0,3 0 362 0,-1-8 136 16,1-4-514-16,2-2 339 15,3-1 165-15,-5 0-3 0,3-1 102 0,-1 4 35 0,-8 2 67 0,0 1 78 16,-7 1-74-16,-2 3-1 0,-3 3-38 0,-2 0 452 16,-4 0-235-16,0 2-104 0,-10 0-57 15,-7 4 268-15,-6 9-66 0,-1 4-107 0,-3 4 353 16,0 1-221-16,-5 6-106 0,6-5 101 16,-2 5-104-16,-1 1-52 0,3 0-16 15,-4 5-10-15,4-4 82 0,1-3-54 0,3 0-27 16,3-2 89-16,6-7-49 0,2 3-38 0,5-6 0 0,2-2-25 15,3-1-4-15,1-3 1 0,0-1-180 0,0-2 86 16,0-1 46-16,0-1-257 0,0-3 133 16,0-1 86-16,0 0 1 0,0 0-185 0,0 0 88 15,0 0 60-15,0-3 0 0,0-7 16 0,0-3 67 16,3 2 0-16,6-3 167 0,3 2-100 0,3-1-49 16,4 0-35-16,6 0 10 0,0-1 112 15,5 0-38-15,2 3 249 0,-1 0-131 0,4 2-78 16,-5 2-2-16,-6 2 66 0,-1 4-66 15,-2-1-33-15,-5 2-1 0,-2 0-96 0,-5 0 26 16,-2 2 1-16,-3 4-254 0,-2 3 145 0,-2 2 73 16,0 2 45-16,-4 1-241 0,-7-1 124 0,-5 0 24 15,2 2 45-15,-2-2-543 0,0 1 265 16,-1-4 146-16,-2 2-279 0,0-1 208 16,-4 0 104-16,4-2 52 0,-4 3-82 0,-2-1 71 0,-1 2 32 15,4 1-1-15,0-3 299 0,4 0-134 0,2 3 376 16,2-5-251-16,3 2-128 15,6-6-66-15,1 1 179 0,2 0-65 0,2-2 11 0,0 2-67 16,0-3 5-16,0-2 120 0,0 1-88 0,0 1-45 16,2-3 10-16,0 0-60 0,0 0 6 0,-2 0-105 15,2 0 53-15,-2 0 26 0,0 0 8 16,0-3-69-16,0 0 43 0,1-3 1 0,1 1 43 16,4-1 1-16,4-2-80 0,2 1 29 0,6-2-46 15,4 0 33-15,0-1-2 0,5 0-9 16,1 0-7-16,0 1 40 0,0 4-1 15,-8-1 1-15,3 0-81 0,-4 5 38 0,-4-1-4 0,-3 2 43 0,-2 0-138 16,-2 0 64-16,-6 3-168 16,-2 9 109-16,0 1 45 0,-6 2 35 0,-9 3-47 15,-2 0 38-15,-2-3-1 0,1 1 37 0,0-1-68 16,-6 3 39-16,2-4-1 0,1 1 84 0,-2 3-27 0,4-5-8 16,-6 4-19-16,2-1 187 0,-1 1-93 15,-1 1-47-15,3-1-23 0,3-3 286 0,0 1-120 0,4-1-79 16,6-5-3-16,-1 0 92 0,7-4-33 15,1 0 31-15,2-2-68 0,0-3-29 0,2 0 0 0,11 0-20 16,5-3-9-16,2-9 8 16,6-2-8-16,2-2-1 0,4-3-52 15,6 1 26-15,-9 3 1 0,7-3-8 0,-3 6-8 16,-1 0 41-16,0 5-54 0,-2 2 25 0,-1 3-17 16,-7 2 42-16,5 0-70 0,-9 2 28 0,-1 7-14 15,-4 4-88-15,-1 0 54 0,-7 2 31 0,-3 2 4 0,0 0-37 16,-2 1 22-16,-2 0-1 0,-9-3 15 15,-2-2-74-15,0-2 41 0,-3-2-141 16,2-3 80-16,-4-3 43 0,2-1 18 0,1-2-9 16,0 0-49-16,1-2 40 15,2-9 1-15,0-2 39 0,4-2-77 0,1-3 30 0,2-3 150 16,1 2-52-16,2 0-25 0,2 4 1 16,0 4 363-16,0 1-198 0,0 5-90 0,0 1-26 0,0 2-32 0,0 0 630 15,0 2-302-15,0 2 221 0,2 14-265 16,0 0-128-16,1 11-65 0,-1 0 16 15,-2 8-115-15,0 2 0 0,0 9 0 16,0-4 0-16,-2 3 0 0,-3 0 0 0,-1-9 0 16,0 2 0-16,1-1 0 0,-1-2 0 0,1-2 0 0,-1-3-157 15,0 0-118-15,2-3 119 0,-1-3-666 0,1-3 393 16,1-10 197-16,1-4 98 0,0-5-286 0,2-2 183 16</inkml:trace>
  <inkml:trace contextRef="#ctx0" brushRef="#br0" timeOffset="3274.32">17466 2680 3451 0,'1'-8'0'15,"7"7"0"-15,0-2 0 0,-1 3 0 0,-3 0 0 0,1 0 0 0,-1 0 0 0,0 4 0 0,0 2 0 0,2-1 0 0,-1 10 83 0,-1-6-522 0,1 5 247 0,-1-2 109 0,4 3 59 0,1-6-418 16,4 1 239-16,2-7 119 15</inkml:trace>
  <inkml:trace contextRef="#ctx0" brushRef="#br0" timeOffset="3535.51">17885 2626 2402 0,'0'6'0'0,"-6"4"0"0,-16 1 0 0,-3 3 0 0,-9 5 0 0,-1 1 0 0,-3 4 0 0,-2 5 0 0,1-3 0 0,3-2 0 0,-7 6 89 0,4-5 114 16,-1 0-84-16,1-5-42 0,1-2 1 0,8-2 35 15,0-3-43-15,8-5 0 16,3-5 105-16,10 1-70 0,0-4-34 0,4 2 8 0,5-2 23 16,0 0-33-16,5 0-1 0,20-3-32 15,3-5-31-15,8-4-5 0,8 3 0 16,0-1 0-16,4 3 0 0,0-3 0 16,3 3 0-16,-2-1 0 0,-2 1 0 0,0-1 0 0,-4 1-142 15,-9 4-43-15,-1-3 100 0,-4 4 14 0,-5 0-654 16,-5 0 344-16,-6 2 173 0,-4 0 86 0,-5 0-259 15,-2 0 164-15,-2 0-369 0,-2 0 275 0</inkml:trace>
  <inkml:trace contextRef="#ctx0" brushRef="#br0" timeOffset="3950.56">17695 2525 2832 0,'-6'-15'0'0,"0"10"0"0,5 1 0 0,-3 3 0 0,2 1 0 0,0 0 0 0,0 3 0 0,2 14 0 0,0 8 0 0,0 3 0 0,0 5 635 16,0 11-300-16,0-1-206 0,0 2-129 0,0 2 0 0,0 1 0 0,0 6 0 0,0-4 0 16,0-3 0-16,0-4 0 0,0-4 0 0,0-3 0 0,0-1 0 15,-1-4 0-15,-3-3 0 0,0-5 0 0,-2-3-705 16,2-5 332 0,-1-3 71-16,-1-5-440 0,1-5 353 0,-2-2 177 15,2-2-240-15,1-11 200 0,-1-9 112 0,1-3 15 16,-1-3 45-16,-2-2 22 0,2 2 0 0,0 5 15 0,-1-1 120 15,-3 3-73-15,1 8-1 0,0 4 440 0,-2 2-240 16,-1 2-128-16,1 5 645 0,-3 0-364 0,-1 0-109 16,1 7-111-16,-2 3 371 0,2 1-227 0,-1 2-127 15,3-1-59-15,1-1-31 0,2 1-28 0,2-6 1 16,2 3 8-16,4-2-176 0,0-2 84 16,0-1 42-16,2 1-1 0,12-5-441 15,4 0 251-15,8 0-342 0,3-5 218 0,3-3 149 16,1 1 41-16,3 1-89 0,0-3 83 0,0 3 56 15,-2 1 22-15,-3 1-25 0,1 0 25 0,-2 2-1 16,-5 1 30-16,-1-1-5 0,-3 0-1 16,-2 2 1-16,-5 0-1 0,-2 0-56 0,-3 0 18 15</inkml:trace>
  <inkml:trace contextRef="#ctx0" brushRef="#br0" timeOffset="4689.66">17725 3133 1915 0,'-28'13'0'0,"9"0"0"0,-4 0 0 0,7 2 0 0,-2 0 0 0,6 0 0 0,2 0 0 0,6-2 0 0,4 0 0 0,0 0 0 0,0 0 132 0,5-1 21 16,7-3-58-16,-3 0-21 15,5 1-214-15,-3-3 88 0,0-1 43 0,-3-4 1 0,1 2-170 16,0-2 115-16,-3-1 45 0,2-1 27 16,-4 0-471-16,-1 0 234 0,1 0 46 0,-2 0 78 0,0-1-186 15,-1-5 127-15,-1-2 83 0,0-4 22 16,2 2 0-16,-2 0 13 0,0 1 177 0,2 0-83 15,-2 1-43-15,0 3 0 0,0-3 112 16,0 4-86-16,0 1-29 0,0 0 0 0,0 2 355 0,-4 1-178 16,-3 0-29-16,-2 0-9 15,-3 4 88-15,-4 6-97 0,-3 5-49 0,-2 1 25 0,-1 1-37 16,-1 0 9-16,0 0-92 16,7-4 24-16,2-2-1 0,5-4 23 0,4-1-78 15,1-3 49-15,4-3-10 0,0 0 40 0,16-1-91 16,13-16 38-16,3-4 25 0,-1-4-19 0,13-6-157 15,-3-3 61-15,7-9 53 0,-2 2-159 0,-1-4 95 16,-5 1 22-16,8-12-39 0,-4 0 50 0,-5 1 25 16,2 1-1-16,-7 11 116 0,0-4-54 0,-2 5-13 15,-2 10-1-15,-8 5 129 0,-1 2-76 0,-8 7-37 16,-3 10-8-16,-5 2 528 16,-3 2-226-16,0 2-140 0,-2 2 325 0,0 0-214 15,-7 8-121-15,-3 3 176 0,1 3-144 0,-2-2-72 16,-1 2-35-16,1-1 15 0,0 0-8 0,3 1-55 15,2-2-24-15,4 1 0 0,2 0 0 0,0 1 0 16,0-3 0-16,0 2 0 0,8-2 0 0,2 3 0 16,1-3 0-16,1 2 0 0,0 0 0 0,1-2 0 15,1 2 0-15,-1 2 0 0,-2-1 0 0,0 0 0 16,-2 1 0-16,-3 3 0 16,2-1 0-16,-6-1 0 0,0 4 0 0,-2-2 0 15,0 4 0-15,-10-1 0 0,-7 0 0 0,-4 0 0 16,0-1 0-16,-6 1 0 0,-3-2 0 0,0-3 0 15,0-3 0-15,-4 0 0 0,2 0 0 0,0-6 0 16,2-2 0-16,0-3 0 0,7-2 0 16,1 0 0-16,5 0-41 0,2-7-47 0,6-7 22 0,3 1-17 15,6-2 24-15,0 1 0 0,0-2 23 16,6 3 81-16,6 2-36 0,4 1 369 16,2 5-378-16,3 0 0 0,4 4 0 0,-4 1 0 15,10 0 0-15,-1 6 0 0,3 3 0 0,-4 2 0 16,2 3 0-16,0 1 0 0,-3 0 0 0,0 2 0 15,-1-3 0-15,-1 3 0 0,-3-3 0 0,-3-3 0 16,-1 0 0-16,0 0-30 0,-1-5-246 0,0-5 95 16,-4-1 76-16,2 0-1028 0</inkml:trace>
  <inkml:trace contextRef="#ctx0" brushRef="#br0" timeOffset="5512.73">18395 2707 3201 0,'0'-9'0'0,"0"3"0"0,2-3 0 0,12 4 0 0,4-2 0 0,6-1 0 0,1 4 0 0,5-2 0 0,0 3 0 0,0-3 0 0,0 3 239 0,-1-1-103 0,-1-1-49 16,-6 4-18-16,2-2-311 0,-1 2 139 0,-6 1 69 0,-2 0 35 16,-4 0-556-16,-3 0 305 0,-2 0 138 0,-5 0 73 15,-1 4-663-15,0 2 336 0,-3 1 152 0,-9 0-44 16,-1 2 116-16,0 3 54 0,-4 2 247 15,-2 2-97-15,3 3-49 0,2-1-33 0,-1 10 210 16,2-2-113-16,5 1-56 0,1 6-29 0,3-2 547 16,4 4-283-16,0-2-33 0,0-1-104 15,0-2 340-15,0-2-213 0,0-4-104 0,2-3-15 16,0-4-50-16,2 0 0 0,-1-7-310 0,-1-2 134 16,2-3 68-16,-2-3 42 0,2-2-187 15,0 0 106-15,1-9 52 0,3-11 27 0,-1-4-457 16,3-3 144-16,-1-2 140 0,0-6 48 0,5-7-182 15,-1 1 131-15,2-9 66 0,1-2 23 0,7-14-59 16,4 2 51-16,1-6 25 0,4 1 25 16,2 6 1-16,-4 10-10 0,3 2 251 15,-1 8-120-15,-7 12-62 0,0 6-29 0,-5 7 146 16,-1 6-71-16,-8 6-45 0,0 2 489 0,-1 4-243 16,-5 0-103-16,-1 6 223 0,-4 9-169 0,0 4-98 15,0 5-44-15,-11 3 313 0,-5 10-178 0,0 0-91 16,0 0-34-16,-2 8-2 0,3-3-88 0,0 0 0 15,3-1 0-15,3-7 0 0,0 4 0 0,1-5 0 16,2-1 0-16,3-5 0 0,-1-6 0 0,2 3 0 16,0-8 0-16,2-2 0 0,-1-5 0 0,1-2 0 15,-2-2 0-15,2-4 0 0,-2-1 0 0,0 0-154 16,2-1 5-16,0-14 58 16,0-3 23-16,0-3-51 0,2-6 46 0,7 1 0 15,7-2 37-15,2 2 26 0,3 0-26 0,3 3 124 16,6 3-57-16,6-3-33 0,1 7 0 0,-5 4-34 15,11 3 365-15,-9 1-177 0,2 7-46 0,-2 1 37 16,-4 0-143-16,-5 6 0 0,-4 6 0 0,-3 5 0 16,-2 5 0-16,-6 3 0 0,-4 1 0 15,-5 1 0-15,-1 0 0 0,0 0 0 16,-7 2 0-16,-8-3 0 0,-2-1 0 0,0-3 0 16,1-1 0-16,0-5 0 0,-3 0 0 0,1-5-766 15,0-4 339-15,4-3 195 0,0-4 98 0,1 0-508 16,3 0 308-16,-1-11 149 0,6-5 75 0,0 0-151 15,1-1 112-15,0 4 49 0,2 1 36 0,1 1 60 16,-2 4 0-16,1 2 447 0,2 4-239 0,-2-1-129 16,-1 2-51-16,-1 5 652 0,-2 13-349 0,-1 4-175 15,-1 1 45-15,-1 4 487 16,-2 4-329-16,-5-2-159 0,0 4-117 0,-1-1-79 16,-2-2 0-16,0 2 0 0,2-5 0 0,1 1 0 15,2-10 0-15,1 2-274 0,-1 3-49 0,0-5 188 16,3 2 80-16,3-9-1040 0</inkml:trace>
  <inkml:trace contextRef="#ctx0" brushRef="#br0" timeOffset="5660.14">19254 3159 3931 0,'21'13'0'0,"9"2"0"0,5 1 0 0,-1 0 0 0,0-1 0 0,-1 1 0 16,-3 3 0-16,0 1 0 0,6-2 0 0,-6-1 0 0,-2 0 0 0,-3 0 0 15,0-1 0-15,-7-2 0 0,3 1 0 0,-2 0 0 0</inkml:trace>
  <inkml:trace contextRef="#ctx0" brushRef="#br0" timeOffset="5798.52">20086 3501 341 0,'1'0'0'0,"3"0"0"0,17 0 1890 0,-2 0-945 0,-8-3-472 0,-4 0-432 0,-1-3-38 0,-3 3 1 0,-3-3-1176 0</inkml:trace>
  <inkml:trace contextRef="#ctx0" brushRef="#br0" timeOffset="9526.33">15714 4036 3094 0,'-17'0'2'0,"7"0"0"0,8 0-1 0,0 3 0 0,2 1-1 0,0-1 1 0,14 3-1 0,8-2 0 0,4-4 0 0,15 0 0 0,-2 0 107 0,4-4 214 16,4-9-143-16,-6 2-62 0,10-1-32 0,-8-2-60 15,-9 4-24-15,1 2 0 0,-5 0 0 0,-5 2 0 16,-2 2 0-16,-4 2-305 0,-5 0 167 0,-3 1 87 16,-3 1 43-16,-4 0-655 0,0 0 324 15,-2 0 118-15,-2 0 93 0,0 0-424 16,0 0 258-16,0 0 120 0,-8-2 74 0,-2-1-305 15,-1-7 185-15</inkml:trace>
  <inkml:trace contextRef="#ctx0" brushRef="#br0" timeOffset="9821.84">16140 3805 2317 0,'-14'-17'0'0,"-2"5"0"0,1 5 0 0,2 4 0 0,2 1 0 0,2 2 0 0,0 0 0 0,6 3 0 0,-1 10 0 0,4 3 0 0,0 6 159 0,0 2-63 16,7 0 163-16,5 6-103 0,-1 5-64 0,0-2 206 15,3 3-131-15,-3 1-66 16,-2 1-33-16,-1 0-62 0,-1-3-8 0,-3 1 37 15,-2-2 1-15,-2-4-192 0,0-2 96 0,0-4 57 16,-4-1-135-16,-7-4 87 16,-1-4 43-16,0-4-9 0,-4-2-45 0,2-5 3 0,-4-4 27 0,4 0 12 15,-2 0 3-15,3-10-40 0,3-2 32 16,0-5 118-16,4 2-52 0,1-2-17 0,3 2 0 16,0 5 179-16,2-1-97 0,0 4-23 15,0-1 188-15,0 1-268 0,4 3-3 0,5-2 0 16,1 4 0-16,1-2 0 0,0 3 0 0,0 0 0 15,-1-2 0-15,2 1 0 0,-2 1 0 0,1 1 0 16,-2 0 0-16,0 0 0 0,-4 0 0 0,1 0-719 16,-1 0 264-16,-1 0 215 0,-3 0-613 15,3 0 409-15</inkml:trace>
  <inkml:trace contextRef="#ctx0" brushRef="#br0" timeOffset="10271.68">15725 3845 2187 0,'-24'6'1'0,"5"4"-1"0,4-1 0 0,3-3 0 0,5 2 0 0,1-3 0 0,6 2 0 0,0 3 0 0,0 0 0 0,8 1 0 0,5 0 315 0,2 1-130 0,-1 0-79 16,-2 2-24-16,-1 2-23 0,-1 1 0 0,-2 2-23 16,-3 2 27-16,-3 5-27 0,0-8 0 0,0 7 70 15,-2-2-35-15,0-1-1 16,1 0-24-16,1-1 51 0,0 2-31 0,3-4 1 15,0 3-31-15,4-3 20 0,0 3-10 0,3 2-10 16,-3-2 14-16,2 1-31 0,-1-1-19 0,-1 0 0 16,-1-1 0-16,-1 0 0 0,-1 1 0 0,0-1 0 15,-4 0 0-15,-1-3 0 0,-1-2 0 0,0-1 0 16,0-5 0-16,-1 0 0 0,-8-3 0 0,-5-3 0 16,-1 0 0-16,-4-4 0 15,0 0 0-15,-1 0 0 0,-5-1 0 0,1-6 0 0,6 3 0 16,-3-5 0-16,3 1 0 0,7 5 0 15,0-3 0-15,3 3 0 0,5 1 0 0,1 0 0 16,2 0 0-16,0-1 0 0,3 3 0 0,16 0 0 16,10 0 0-16,3 0 0 0,0 0 0 0,10 0 0 15,0 5 0-15,-6-1 0 0,10 2 0 0,-2-3 0 16,-3 0 0-16,0 1 0 0,1 2 0 0,-5-2 0 16,3 0 0-16,3-1 0 0,-2 1 0 0,-2-1 0 15,3-2 0-15,-6-1-296 16,9 0-169-16,-5 0 214 0,1 0-353 0,0-4 283 15</inkml:trace>
  <inkml:trace contextRef="#ctx0" brushRef="#br0" timeOffset="10495.91">16834 3916 3877 0,'-27'0'0'0,"8"3"0"0,3 14 0 0,-2 3 0 0,1 0 0 0,2 6 0 0,3 4 0 0,0 4 0 0,5 7 0 0,1 5 0 0,6 0 54 0,0 1-54 0,0 0 0 0,6-5 0 16,8 4 0-16,3-6 0 0,1-9 0 0,0-1 0 15,3-3 0-15,-1-2 0 0,3-5 0 0,0-5 0 16,-4-4-187-16,3-4 85 16,-1-5 69-16,1-2-965 0,2 0 485 0,-2-15 239 0,-1-6-526 15</inkml:trace>
  <inkml:trace contextRef="#ctx0" brushRef="#br0" timeOffset="10798.76">17148 4179 3715 0,'-11'9'0'0,"-4"12"0"0,-1-1 0 0,0 3 0 0,2 4 0 0,9-6 0 15,-2 8 0-15,7-6 0 0,0 2 0 0,1-2 0 0,9-5 177 0,5 0-138 0,4-5-39 0,1-4 0 0,3-1 0 0,4-7 0 0,-7-1 0 0,8 0 0 16,-4-3 0-16,-1-9 0 0,0-4 0 15,-5-3 0-15,-2 2-9 0,-4-2-190 0,0-2 77 0,-3 1 67 16,-1-6-42-16,-6 3 11 0,-1 1-20 16,-1-7 40-16,0 2-1 0,-3-1 76 15,-8 3-22-15,-5 0-1 0,4 7-31 0,-8 0 202 16,4 6-80-16,-3 4-52 0,-2 2 344 0,1 5-182 16,-1 1-132-16,2 0-55 0,2 10 0 0,2 4 0 15,0 1 0-15,3 2 0 0,3 1 0 0,4 0 0 0,-1 3 0 16,5 0 0-16,1 1 0 0,0-4 0 15,0 0 0-15,5 2-897 0,6-4 410 0,4-2 225 16,5 2-539-16,-2-9 382 0</inkml:trace>
  <inkml:trace contextRef="#ctx0" brushRef="#br0" timeOffset="10983">17591 4340 3870 0,'8'6'0'16,"-4"1"0"-16,0 2 0 0,-4 4 0 0,0 0 0 0,0 5 0 0,-4-1 0 0,-8 5 0 0,3-3 0 0,-4 5 0 0,0-2 61 0,-2 0-61 0,3-4 0 0,0 3 0 16,-2-3 0-16,3-2 0 0,-5-2 0 0,4-1 0 15,-1-1 0-15,1-2 0 0,5-5 0 0,0-1-433 0,1-4 30 0,4 0 220 16,2 0 42-16,0-15-816 0,4-8 451 16,10-11 239-16</inkml:trace>
  <inkml:trace contextRef="#ctx0" brushRef="#br0" timeOffset="11304.49">17781 4087 3053 0,'12'0'0'0,"-1"0"0"0,-6 1 0 0,-3 14 0 0,0 1 0 0,-2 8 0 0,0 4 0 0,0 1 0 0,0 5 0 0,0-1 0 0,0-1 218 0,0-2-82 0,0 0-55 0,2-9 146 16,8 1-96-16,4-3-47 15,4-6-83-15,4-4-1 0,4 0 0 0,-2-9 0 16,5 0 0-16,-1-3-49 0,2-7 14 0,-2-6 44 15,1-5-8-15,-1-1-201 0,-2-5 118 0,-6 3-170 16,-1-5 122-16,-6 5 23 0,-1-6 44 16,-7 0 17-16,-3-1 10 0,-2 2-1 15,0-2 1-15,-9 4 182 0,-8 1-86 0,-6 0-49 16,-1 7-23-16,-4 4 421 0,-2 5-205 0,0 4-71 16,-2 4-64-16,0 2-26 0,2 0-43 0,-2 9 0 15,4 6 0-15,2 3 0 0,-1 2 0 0,4 1 0 16,5 0 0-16,3-2 0 0,4 1 0 0,5 1 0 15,2 0 0-15,4-1 0 0,0-1 0 0,0-1-597 16,8 1 97-16,5 0 222 16,4 2 126-16</inkml:trace>
  <inkml:trace contextRef="#ctx0" brushRef="#br0" timeOffset="11505.05">18493 4350 3931 0,'0'0'0'0,"0"3"0"0,0 3 0 15,-4 1 0-15,-7 4 0 0,-2 3 0 0,-2-2 0 0,0 3 0 0,-2 3 0 0,-2 0 0 0,1 3 0 0,-3 1 0 0,0-1 0 0,-1 2 0 0,-3-2 0 0,1 1 0 16,-3-3 0-16,5 1-33 0,3-7-237 16,4-1 148-16,5-5 80 0,1-1-776 0,4-3 333 0,1-3 233 15,4 0 58-15,0-1-488 0,2-20 323 0</inkml:trace>
  <inkml:trace contextRef="#ctx0" brushRef="#br0" timeOffset="11789.84">18583 4174 3045 0,'6'14'0'0,"-4"7"0"0,-2 4 0 0,0-2 0 0,-2-1 0 0,-6 6 0 0,6 0 0 0,2-3 0 0,0-4 0 0,6 4 0 0,9-10 531 0,8 1-252 0,3-4-203 0,5-9-76 16,4-3 0-16,1 0 0 0,1 0 0 0,-2-16 0 15,-1-3 0-15,-4-2 0 0,-2-4 0 16,-3 2 0-16,-6 0-77 0,-2-6 50 0,-8 5 32 16,-3-2-51-16,-6-1-27 0,0-1 121 0,-6 0-109 0,-11-1 45 15,-9-3-47-15,-2 3 339 0,-4 5-242 0,-4 6-34 16,3 8 0-16,-13 1 0 0,1 9 0 0,0 0 0 16,4 5 0-16,9 10 0 15,5-1 0-15,-3 7 0 0,18-4 0 0,-2 4 0 16,7 2 0-16,5-3 0 0,2 1 0 0,0-2 0 15,9-2 0-15,12-1-1010 0,0-2 440 0,3-7 267 16</inkml:trace>
  <inkml:trace contextRef="#ctx0" brushRef="#br0" timeOffset="11991.05">19276 3839 3931 0,'17'0'0'0,"7"0"0"0,8 7 0 0,-2 4 0 0,0 7 0 0,-1 2 0 0,-1 10 0 0,-2 4 0 0,3 9 0 0,-3 4 0 0,-6 2 0 0,-3 3 0 0,-9 1 0 0,-6 1 0 16,-2-1 0-16,-17-1 0 0,-9-1 0 0,-12 3 0 15,-5-9 0-15,-7 0 0 16,-9-3 0-16,-9-6 0 0,-1-2 0 0,-20-4 0 0,1-6 0 16,2-5-207-16,10-8-169 0,13-4 129 0</inkml:trace>
  <inkml:trace contextRef="#ctx0" brushRef="#br0" timeOffset="12164.64">20091 4723 353 0,'-34'-9'0'0,"23"9"0"0,34 0 0 16,18-14 1362-16,-18-22-703 0,-19 8-348 0</inkml:trace>
  <inkml:trace contextRef="#ctx0" brushRef="#br0" timeOffset="124380.76">8979 7688 739 0,'0'-2'0'0,"0"-3"0"0,0 3 0 0,0-2 0 0,0 1 0 0,0 1 0 0,-3-1 0 0,3 0 0 0,0 1 0 0,0 0 0 0,0 0 40 0,-2 2 0 0,2 0 28 16,0 0-26-16,-2 0 0 0,2 0 0 0,-1 0 34 0,-1 0-1 15,0 0-21 1,-2 0 23-16,2 0 0 0,-1 0-34 0,1 0 0 0,-2 2 53 0,1 2 10 0,-2 0-63 15,4 0 48-15,-3-1-48 16,2 3 1-16,-2-1-1 0,2 1 41 0,-1-1-10 16,-1 1-31-16,2 0 0 0,-1-1 8 0,1 1-8 15,-1 0 11-15,2 0-62 0,-2 0 51 16,0-2 0-16,1 0 0 0,0 3-36 0,0-2 36 16,-3 0 0-16,3 3-39 0,0-2-6 0,-1 0 39 0,1 1-3 15,-2-2-16-15,1 3 5 0,2-3 9 0,-1 1-12 16,0 1-29-16,0-1 42 15,0 0-5-15,0 1-50 0,-1-1 48 0,1 2-4 16,0-3-16-16,0 1 21 0,1 1-4 0,-1-2-5 16,-2 2-10-16,4-2 12 0,-5 1 0 0,5 0 3 15,-3-1-9-15,1 3 4 0,0-2 1 0,-1-1 1 16,1 1-43-16,0 1 46 0,0-2-5 0,-2 3-32 16,3-2 0-16,-1 1 24 0,-1-1-23 0,-1 1 26 15,4-1-1-15,-3 1-6 0,-1-1 14 16,2 2-11-16,0-3 0 0,-1 3 0 15,1-3 14-15,-2 3-14 0,3-2 1 0,-4 1 1 16,3 1 4-16,-2-1 0 0,3-1-5 0,-3 1 5 16,2 1-3-16,-1-2 1 0,1 1-1 15,0 0-23-15,-2 1 21 0,2 0 1 0,-1-1-36 16,0 0 33-16,-1 0 1 0,3 3-1 0,-3-2-3 0,2-1 3 16,-1 1-3-16,1 1 2 0,-1-1 7 0,-2-1-8 15,4 1-2-15,-4 1 7 0,3-1-5 0,-1 1 1 16,-1 0-1-16,0-1 24 0,1 2-21 0,0 0-1 15,-2-3 14-15,2 2-14 16,-2 0 2-16,1 1 2 0,1-1 3 0,-3 1-6 16,3-3 2-16,1 3-31 0,-2-2 29 0,2 0 3 15,-1-1-2-15,-2 3-17 0,2-3 14 16,1 1 2-16,-1 2-40 0,-2-3 39 0,2 0-6 16,1 3 4-16,-2-1-29 0,1-2 27 0,-2 3-5 0,0 0 5 15,3-1-16-15,-4 0 13 0,3 2-2 0,-1-3 2 16,0 1 10-16,-2 5-10 15,2-5-1-15,0 2 7 0,-1 1-5 0,2-1-1 16,-1-2 9-16,0 3-8 0,-2-1 1 0,2 0-1 16,0 0-6-16,-1 0 6 0,2-1 2 0,-3 3-2 15,3-1-12-15,-4-1 12 0,2 0-1 0,-1 0 1 16,1 2-21-16,-1 0 20 0,1 1-2 0,-3-1 1 16,2-1-3-16,-1 2 2 0,1 1-1 0,-2 0 3 15,3-2-3-15,-3 2 2 0,3-1 2 0,-1 0-2 16,-2 0-2-16,3-1 2 15,-1 0 3-15,-1 0-4 0,2 0 1 0,-2 0 0 16,2 0 1-16,-2-1-1 0,1 1 1 0,0-2-3 16,0 2 2-16,1-1 0 0,-1-1 0 0,1 2 0 15,-1-2-1-15,1 1 1 0,-2-1 1 0,2 1-2 16,-1 0 1-16,1-1 0 0,1 1 1 0,-2-3-2 16,2 2 1-16,1-1-9 0,-3-1 8 0,3 3 1 15,-3-1-1-15,2-2 1 0,-2 2 0 16,1 1-1-16,1-1 1 0,-2 0-1 0,1 0 1 15,0 1-2-15,-2-1 13 0,2-1-11 16,-1 0-1-16,1 2 1 0,1-3 20 0,-1 1-18 16,0-1-2-16,1 1-1 0,-1-2 2 0,1 2 2 15,1 0-1-15,-1-1-24 0,-1 3 23 0,-1-3 0 16,1 0-5-16,0 2 4 0,0 0 0 0,-1 1-1 16,3-1 1-16,-4 1-2 0,3-3 1 0,-1 4-3 15,0-2 16-15,1 3-13 0,-2-4 0 0,3 2 1 16,-2-3 4-16,3 2-4 15,-3 1 0-15,1-3-1 0,-1 3 1 0,2-3 1 16,-1 0 0-16,-3 5-21 0,2-3 20 16,-1 0-1-16,1 1-3 0,-3 1 3 0,0-2 0 0,3 2-2 15,-1-2 6-15,0 3-6 0,1-3 2 0,-3 2-3 16,3-3 35-16,0 2-32 0,-1-1 0 0,2 2 19 16,-1-1-18-16,0-3 4 0,0 5-3 0,0-1-11 15,-1-2 11-15,2 2 3 0,-3 0-21 0,0 2 19 16,2-2-1-16,-2 3 0 15,1-3-10-15,1 1 8 0,-4 1 1 0,2 0-4 16,2 1 0-16,-3-2 3 0,0 1 0 0,3-1 3 16,-3 1-5-16,3 0-2 0,-2 0 8 0,0 0-7 15,0 0 0-15,2 0 1 0,-1 0-7 0,-2 2 6 16,2-2 0-16,-1 1 1 0,-2 2-6 0,2-2 6 16,-2 1 1-16,0 1-2 0,0-3 1 15,1 2 1-15,-1 1 0 0,0-1 7 16,2-2-6-16,-2 0-1 0,2 1 0 0,0-1 11 15,0 0-10-15,0 0 0 0,0 3 4 0,2-3-3 16,-3 0 2-16,3-1-2 0,-4 3 0 0,4 2 0 16,-2-3 0-16,-1 0 1 0,0 2-1 0,3-2 0 15,-3 2 0-15,1 0-1 0,-1 0 1 0,-1 2 0 16,1-2-11-16,1-1 11 0,-1 2 0 16,0-2-2-16,1 2-10 15,-2-2 10-15,1-1-1 0,2 1 1 0,-1-2-5 0,0 2 4 16,-1 0 0-16,2-2 0 0,1 2-4 0,-1-2 4 0,-1 2-1 0,2-2-2 15,-2 1 2-15,2-2 1 16,-1 1 9-16,1 2-8 0,-1-2-1 0,0 0 1 16,2 0 7-16,-5 0-7 0,4 2 1 0,-1-2-1 15,-2 2 3-15,3-2-3 0,-1 2 1 0,-1 2 0 0,2-2 0 16,-2-1-1-16,0 1 2 16,2 2-5-16,-1-2 3 0,0 0 1 0,2-2 0 0,-2-1-1 15,3 1 0-15,-2 3 1 16,1-5-1-16,-2 2 1 0,4 0-2 0,-6 2-1 15,4-2-3-15,-1 2 3 0,0-2 0 0,-1 2 4 16,1 0-4-16,-2-3 0 0,2 4 1 0,-1-2 3 16,1 2-3-16,-2-1 0 0,0-1 6 0,2 1-6 15,-3 0 2-15,3 0-1 0,-1 2-17 0,-1 0 18 16,1 0-1-16,0-2 0 0,-1 0-34 0,2 5 32 16,-4-4-2-16,2 1 14 0,0 2-13 0,0-2 1 15,-2-1-3-15,2 1 35 0,0 1-33 0,1-3 1 16,-1 1 27-16,-1 2-26 15,2 2 2-15,-1-5-1 0,2 3 37 0,-4-2-31 0,4 1-3 16,-2 0 9-16,2-2-2 0,-1-1-5 16,-1 2 5-16,2 0-15 0,-1-2 11 0,1 1 1 15,-2 1-1-15,0-1-10 0,0 2 10 0,2-2-2 16,-3 1-1-16,0 1 1 0,1 1 1 0,0-3-2 16,-1 3-8-16,0-2 8 0,1 1 1 15,-1 0-1-15,1-1-9 0,0 4 10 0,0-4-1 0,1-1 1 16,-1 2-8-16,0-2 6 0,-1 1 1 15,3-1-5-15,-1 2 4 16,-1-2-1-16,1 0 0 0,-2-1 1 0,2 4 0 0,-2-3 0 16,0 2 0-16,0-3 0 15,2 1 0-15,-3 2 0 0,2-2 0 0,0 2 0 0,0-2 0 0,-2 1 0 16,2-1 0-16,0 0 0 0,0-3 0 16,0 2-2-16,2-1 2 0,0 1 0 0,1-1-11 15,-5-3 11-15,4 4 0 0,0-1-1 0,-1 0-6 16,1-1 6-16,-4 1 0 0,4 2-1 0,-2 0-2 15,2-2 1-15,-4 2 2 16,2-2-2-16,1 2 43 0,1-1-40 0,-3 0-1 0,4-3 41 16,-2 0 0-16,3 2-34 0,-1-1 7 0,0-1-5 15,-1 0-2-15,1 2 8 0,1 0-55 0,-2 0 50 16,2 1-2-16,-3 2 3 0,2-1-33 0,-1 1 30 16,1-1-2-16,-2 0-5 0,1 0-37 0,1-2 31 15,-2 0 6-15,4-4-1 0,-5 4 0 16,5-5-6-16,-2 1 19 0,-1-1-15 15,1-1 1-15,1-2 1 0,-2 3 5 0,0-1-3 16,1 2-1-16,1-1 3 0,-3 0-3 0,2-2 3 16,-2 7-2-16,2-8 13 0,1 2-12 0,-1 0-1 15,2-1 0-15,-2-3 12 0,2-1-12 16,1 0 1-16,-2-3-24 0,3 2 24 0,-2-3-1 0,2 0 2 16,0 0-199-16,0 0 92 0,0 0 48 0,0 0 17 15,0 0-665-15,2 0 321 0</inkml:trace>
  <inkml:trace contextRef="#ctx0" brushRef="#br0" timeOffset="125565.78">8917 7724 1215 0,'0'-4'0'0,"0"3"0"0,0-4 0 0,0 4 0 0,0-1 0 0,0 0 0 0,0 2 0 0,0 0 0 0,0 0 0 0,0 0 0 0,0 0 127 0,0 0-45 0,0 0 1 0,0 0-34 15,0 0 70-15,0 0-39 0,0 0-1 0,0 0-40 16,-4 0 33-16,-2 0 10 0,0 0-43 0,-5 2 33 16,1 4-33-16,-1 1 0 0,2-2 39 0,2 1 11 15,-3-2-51-15,5 2 1 0,-1-5 60 0,2 1-31 16,3 1 1-16,-1-3-20 0,2 0 9 0,0 0-19 16,0 0-1-16,0 0 1 15,0 0-48-15,7-6 19 0,2-4 1 0,3-1-137 0,-3 1 69 16,0 0 45-16,-3 3-160 0,1 0 90 0,-1 2 23 15,-2 1 31-15,-2 0-15 0,0 2 32 16,-2 1-36-16,0 1 30 0,0 0 152 0,0 0-73 0,0 0-37 16,0 0 248-16,0 0-119 0,-6 0-71 0,-3 0-10 15,1 1-1-15,1 3 3 16,-1-1 1-16,1 1-50 0,2 0 13 0,2-2 0 16,1-2 0-16,0 2-70 0,2-2 36 0,0 0 8 15,0 0 26-15,0 0-250 0,0 0 120 0,0 0 34 16,2 0-199-16,3 0 104 0,0 0 71 0,1 0 2 15,-1-2-58-15,0 0 29 0,1 0 34 0,-1 0-198 16,2 1 122-16,-2 1 55 0,-1 0 28 0,1 0-418 16,-3 0 224-16,0 0 101 0</inkml:trace>
  <inkml:trace contextRef="#ctx0" brushRef="#br0" timeOffset="129099.56">8924 7638 950 0,'0'0'0'0,"0"0"0"0,0 0 0 0,0 0 0 0,0 0 0 0,0 0 0 0,0 0 0 0,0 0 0 16,0 0 0-16,0 0 0 0,0 0 82 0,0 0 66 0,-2 0-54 0,2 0-29 0,0 0 1 16,-1 0 13-16,1 0 10 0,-2 0-51 15,-3 0-1-15,4 0 44 0,-2 0-44 0,0 0 1 16,1 1 50-16,-2-1-51 0,4 4 1 0,-5-2 0 0,1 0 34 16,1 3-34-16,-2-4 9 15,1 3-18-15,1-3 9 0,-1 3 0 0,-1 1 0 16,1-4-47-16,0 3 56 0,-1-1-9 0,-2-1-1 15,4 2-13-15,-3 0 14 0,3-3 0 0,-3 3-9 16,1-2 0-16,0 2 5 0,0-3 0 0,1 1-21 16,0 1 19-16,1-2 5 0,-3 0-26 0,3 2 20 15,-2-1 0-15,0-2 0 16,1 2-9-16,0 0 16 0,-1-2-8 0,1 1 0 0,-1 2-39 0,-2-3 38 16,4 2-1-16,-3-1-12 0,1 1 8 15,-1-2 3-15,0 2-38 0,-1 0 35 0,1 0-1 0,0 2 7 16,1-3-26-16,-5 1 19 15,5 1-5-15,-2-2 3 0,-1 2-2 0,3-2 7 16,-2 1-8-16,2-1 2 0,-2 1-35 16,3 1 34-16,-3-1 5 0,0-2-30 0,2 1 23 15,-1 1 2-15,-1 0-3 0,2-1-41 0,-2 3 40 16,1-2 0-16,-2 1-17 0,0-2 15 16,0 4-5-16,2-4 5 0,-2 2 13 0,0-1-14 0,0 2-3 15,1-2 2-15,0 2 1 0,-1-2 0 16,3 1 5-16,-3 0-42 0,0-2 36 0,3 1 1 15,-2 1-1-15,0 0-26 0,0-2 26 16,1 1-1-16,1 0-49 0,-2 0 46 0,-2 0-5 0,4 1 5 16,-2-1-34-16,-1 1 31 0,0-2-6 0,3 3 4 15,-2-2-22-15,1 0 21 0,0 0-3 0,-4 2-3 16,5-3 4-16,0 1 0 16,-1 0 0-16,1 0 1 0,-4 1-2 0,4-2 1 0,-1 1-24 0,-1 0 23 15,2 0 0-15,-3-1 0 16,0 1-30-16,4 0 29 0,-6 0-2 0,2 0 2 15,0 0-10-15,-1 0 9 0,-1 0-5 0,1 1 33 16,0-1-30-16,0 2 1 0,-1-2-1 0,0 1 41 16,1 1 0-16,-1-1-34 0,3 0 25 15,-2-2-21-15,2 2-3 0,-2 0-1 0,2-1 31 0,2 0-21 16,-3 0-5-16,2-2 9 0,-1 1-38 0,1 2 30 16,-1-3 3-16,2 2-1 15,-4-1-19-15,2-1 15 0,0 2-13 0,-1 1 11 16,0-2 2-16,-1 2-4 0,2-2-5 0,-2 1 5 15,0 2 2-15,3 0-2 0,-4-3-10 0,2 1 10 16,1 2 1-16,-1-3 0 0,1 2-12 0,0-2 10 16,-1 3 2-16,0-2-11 0,-1-2 9 0,1 1-1 15,1 2 2-15,-1-2-3 0,-3 1 2 0,1-2-1 16,-1 2 38-16,2 0-36 0,-1-2-1 0,1 2 2 16,-2 0 35-16,1-2-33 0,1 2-2 0,-3 0 5 15,1 0 27-15,2-2 7 0,-2 1-35 0,-1 1 0 16,2 0 2-16,-1-2 6 15,1 2-42-15,1 0 40 0,-2 0-2 0,0-1 0 16,-1 2-45-16,3-3 41 0,-1 1 1 0,-1 2-4 16,0-1-13-16,1-1 9 0,0 1 5 0,-3 1-22 15,2-2 20-15,2-1-5 0,-5 2 4 0,5 0-5 16,-2-1 4-16,0-1-1 0,1 2 1 0,1 0 0 16,-2-2 0-16,1 0 0 15,1 2 0-15,-3-2 0 0,3 2 0 0,-2-2 0 16,1 0 0-16,1 2 0 0,-3-2 0 0,-1 2 13 15,4-2-12-15,-2 0-1 0,-2 2 0 0,2-2 33 16,-1 1-32-16,1-1 2 0,1 2 19 0,-3 0-17 16,4-2-1-16,-4 1 1 0,1-1 5 0,3 3-4 15,-3-1-1-15,1-1 4 0,2-1 9 0,-2 3-11 16,1-1 0-16,-1-2 0 0,2 1-3 0,-1 2 4 16,-1-3-2-16,2 1 4 0,-1-1-4 0,-1 0 1 15,2 2 6-15,-1-2-4 16,1 0-2-16,-1 0 1 0,-1 0-14 0,0 2 13 15,0-2 0-15,1 0 2 0,-1 0-33 0,0 2 29 16,1-2 0-16,0 0 0 0,0 2-25 0,-2-2 26 16,0 0-4-16,3 2-9 0,-3-2 8 0,2 0 3 15,-3 0-40-15,4 0 37 0,-2 0-3 0,-1 0 2 16,1 0-22-16,0 0 21 0,0 0-2 0,1 0 1 16,-2 0 0-16,0 0 0 15,2 0-2-15,-3 0 2 0,2 0 9 0,2 0-11 16,-5 0 1-16,3 0-2 0,1 1 3 15,-1 2-1-15,0-3-20 0,3 1 21 0,-5-1 0 0,3 2 0 16,0-2-1-16,0 0-1 0,0 0-1 0,0 0 1 16,0 0-4-16,0 0 4 0,0 0-3 0,0 0 22 15,1 0-21-15,0 0 1 0,-1 0 0 0,1 0 8 16,1 0-6-16,-5 0 0 0,4 0-7 0,1 0 6 16,-7 0 3-16,5 0-2 15,0 0 6-15,-3 0-6 0,3-2 0 0,-1 2 0 0,2 0 1 0,-3 0-1 16,3-1 2-16,-3 1 5 15,3-3-6-15,0 2 0 0,-3-1 1 0,3 0-2 16,0 0 1-16,0 0 0 0,-1 0 6 0,-1-2-5 16,1 1 0-16,-1-1 0 0,2 2-11 0,0-2 10 15,-3 2 0-15,2-1 0 0,-1 1 12 16,2 0-11-16,0-2 0 0,1 2 11 0,0 0-11 0,1 0 2 16,1 1-2-16,-3-1 9 15,3 0-8-15,2 1 0 0,-1-2 3 0,-1 1-2 16,4 1-1-16,-3-4-1 0,0 4 6 0,0-3-5 15,2 2 1-15,-1-2 0 16,-2 2-10-16,1-1 10 0,-1-1-1 0,3 2-23 0,-3-2 22 0,1 2 0 16,-2-2 0-16,4 3-36 0,-3-2 35 0,3 0-3 15,-1 2-35-15,-1-3 34 0,3 1 1 0,-3 2-4 16,3-3 7-16,0 2-8 0,-1 1-1 16,1-3-1-16,0 2 42 0,2 0-38 0,-1 0 1 0,1 1 37 15,-3-2-37-15,3 2 4 16,0-2-2-16,-2 3 35 0,2-2-32 0,0 2 3 15,0 0 6-15,0-1-5 0,0 1-2 0,0-2 3 16,0-1-4-16,0 0 3 0,0-1-1 0,2 1 1 16,1-1-6-16,2 1 5 0,-2-3-1 0,3 2 1 15,-1-1 2-15,1 2-2 0,4-2 0 0,-3 1 43 16,3-2-42-16,1 1 1 0,-4 1-1 0,5-2 42 16,-1 1-40-16,0 1 4 0,2-2 26 15,0 1-24-15,-1 0-3 0,1-2 4 16,2 2 22-16,-2-1-19 0,2 0-5 0,0 1 11 15,-1-1 7-15,0 0-11 0,1 2-4 0,-2-2-15 16,3-1 15-16,-2 2 4 0,2 0-4 0,-4-1-11 16,2 0-1-16,-1 0 0 0,1 2 0 0,-4 1-2 15,5-3 4-15,-1 5-2 0,-3-4 0 0,2 2 0 16,1-1 0-16,-2 0 0 0,1 0 0 0,0-1 0 16,1-1 0-16,-1 0 0 0,0 1 0 0,2 0 0 15,0 0 0-15,-2-4 0 16,4 4 0-16,-5-1 0 0,0 0 0 0,0 3 0 15,4-3 0-15,-3 1 0 0,-1 0-15 0,0 2 15 16,-1-1 0-16,1 0-3 0,1 0-5 0,-3 1 7 16,-1 1-4-16,3 0 11 0,-1-2-9 0,-1 3 1 15,1-1 24-15,0 0-23 0,2 0 0 0,0-1-1 16,-1 0 15-16,-2 1-13 0,5-1 0 0,-5-1 0 16,4 2 0-16,-3-2 0 15,2 2 0-15,-3 0 0 0,2-1 0 0,1 0 0 16,-3 2 0-16,2 0 0 0,-3-2 0 0,2 1 0 15,-1 0 0-15,1 2 0 0,0 0 0 0,-2-2 0 16,3 2 0-16,0 0 0 0,-3-1 0 0,2 1 0 16,0-3 0-16,0 3 0 0,0-2 0 0,1 1 0 15,1-1 0-15,-2 0 0 0,1 0 0 0,0 0 0 16,-4 1 0-16,4-1 0 0,0 0 0 0,-4 2 0 16,5-2 0-16,-5 2 0 0,1-1 0 15,4 1 0-15,-5 0 0 0,1 0 0 16,0-3 0-16,3 3 0 0,-3 0 0 0,4 0 0 15,-3-1 0-15,2 1 0 0,-2-3 0 0,1 3 0 16,0-2 0-16,3 1 0 0,-3-2 0 0,-2 2 0 16,3-1 0-16,-3 2 0 0,0 0 0 0,3-2 0 0,-3 2 0 15,0 0 0-15,3 0 0 16,-3-2 0-16,0 2 0 0,1 0 0 0,1 0 0 0,0 0 0 16,1-2 0-16,-3 2 0 0,2-1 0 15,3 1 0-15,-3-2 0 0,2-1 0 16,0 2 0-16,2-1 0 0,-5 0 0 0,2 1 0 15,2-3 0-15,-1 3 0 0,-1-1 0 0,-1 1 0 16,0 1 0-16,2-2 0 0,-2 2 0 0,1 0 0 16,-1-2 0-16,2 2 0 0,-1 0 0 0,0-2 0 15,-1 1 0-15,3-2 0 0,-1 2 0 0,-1-2 0 16,3 2 0-16,-5-1 0 0,0 0 0 16,3 0 0-16,2 0 0 0,-6 0 0 0,1 1 0 0,1-1 0 15,-1 0 0-15,0 2 0 16,1-2 0-16,-1 2 0 0,1 0 0 0,-2-2 0 15,2 2 0-15,-1-2 0 0,-1 2 0 16,3-1 0-16,-3-2 0 0,3 3 0 0,-3-2 0 0,1 0 0 16,1 2 0-16,0-2 0 0,-3 1 0 0,2 1 0 15,-1 0 0-15,-2 0 0 0,2-3 0 0,-1 3 0 16,1 0 0-16,-3 0 0 0,3 0 0 16,-1 0 0-16,1 0 0 0,1 0 0 15,0 0 0-15,-1 0 0 0,0 0 0 0,4 0 0 16,-1 0 0-16,-2 0 0 0,4 0 0 0,-3-1 0 15,2 1 0-15,-1-2 0 0,-2 2 0 0,1-2 0 16,-2 2 0-16,2 0 0 0,-1-2 0 0,-1 2 0 16,0 0 0-16,1 0 0 0,-1 0 0 0,-2 0 0 15,2 0 0-15,1 0 0 0,-2 0 0 0,1 0 0 16,1 0 0-16,-1 0 0 0,2 0 0 0,-4 0 0 16,5 0 0-16,-5 0 0 0,2 0 0 15,1 0 0-15,0 0 0 0,-3 0 0 16,3 0 0-16,-3 0 0 0,0 0 0 0,1 0 0 15,-1 0 0-15,1 0 0 0,0 0 0 0,-1 0 0 16,0 0 0-16,1 0 0 0,1 2 0 0,-1-2 0 16,-1 0 0-16,2 0 0 0,-3 0 0 15,0 0 0-15,-1 2 0 0,4-2 0 0,-6 2 0 16,3-2 0-16,-1 1 0 0,2-1 0 0,-2 3 0 16,-1-2 0-16,-1-1 0 0,3 2 0 0,-3 0 0 15,1-2 0-15,0 2 0 0,-1 1 0 16,4-2 0-16,-4 1 0 0,3 0 0 15,-1 0 0-15,-1 0 0 0,1 0 0 0,-1-2 0 0,3 1 0 16,-4 3 0-16,1-2 0 0,-1 0 0 0,1 0 0 16,0-1 0-16,0 2 0 0,-1-2 0 0,2 2 0 15,-2 0 0-15,-1-1 0 16,3 0 0-16,-3-1 0 0,2 2 0 0,-2 1 0 0,1-3 0 31,1 1 0-31,1 0 0 0,-2 2 0 0,1-2 0 0,0-1 0 0,-3 1 0 0,3 2 0 16,0-2 0-16,-3-1 0 0,3 2 0 15,-1-2 0-15,1 1 0 0,-3 2 0 0,1-1 0 16,2-2 0-16,-2 1 0 16,2 0 0-16,-3 0 0 0,3-1 0 0,-2 1 0 0,-1 0 0 0,3 0 0 0,-1 0 0 15,0-1 0-15,-1 1 0 0,0-2 0 16,0 3 0-16,0-3 0 0,-2 1 0 0,0 1 0 16,2-2 0-16,-2 2 0 15,2-2 0-15,-2 2 0 0,0 1 0 0,1-2 0 0,-1-1 0 16,2 1 0-16,-2 2 0 0,2-2 0 0,-2 1 0 15,2 0 0-15,-2-2 0 0,1 2 0 0,-1 0 0 16,0 0 0-16,2 0 0 0,-2 0 0 0,0 0 0 16,2 1 0-16,-2-1 0 0,0 1 0 0,0 0 0 15,3 1 0-15,-3-1 0 0,0-1 0 0,3 2 0 16,-3 0 0-16,1-3 0 0,-1 3 0 16,1-2 0-16,-1 0 0 0,2 0 0 0,-2 2 0 0,2-4 0 15,-2 1 0 1,0 1 0-16,0 1 0 0,0-2 0 0,0-1 0 15,0 2 0-15,0 0 0 0,0-1 0 0,0-1 0 0,0 2 0 16,0 1 0-16,0-2 0 0,0 1 0 0,0-2 0 16,0 2 0-16,0-2 0 0,0 2 0 0,0 0 0 15,0-2 0-15,0 2 0 0,0-2 0 16,0 3 0-16,0-2 0 0,-2 0 0 0,-1 2 0 0,2 0 0 16,-2-1 0-16,0 0 0 15,-1 2 0-15,3-2 0 0,-1 2 0 0,-2-3 0 16,3 1 0-16,-3 0 0 0,2 0 0 0,0-1 0 15,-2 2 0-15,1-2 0 0,0 1 0 0,-1 0 0 16,1-2 0-16,-2 2 0 0,1 0 0 0,-2 0 0 16,1 1 0-16,-4 0 0 0,3-1 0 0,-6 3 0 15,2-1 0-15,-3 0 0 0,-2 1 0 0,-3 1-93 16,-1 1 14-16,-6 1-576 0,3 3 308 0</inkml:trace>
  <inkml:trace contextRef="#ctx0" brushRef="#br0" timeOffset="139532.09">20643 8732 2319 0,'-9'-5'0'0,"0"-1"0"0,1 0 0 16,2 3 0-16,3-1 0 0,-1 0 0 0,2 2 0 0,1-1 0 0,1 1 0 0,0 0 0 0,0 2 82 15,0-2 166-15,0 2-88 0,0 0-62 0,0 0-1 0,0 0 142 0,0 0-96 16,0-1-48-16,0 1 12 0,0 0 103 0,0 0-82 16,0-3-123-16,0 3-5 0,0-2 0 15,5 0 0-15,2 0 0 16,3 1 0-16,-1-1 0 0,1 0 0 0,1 2 0 0,2 0 0 15,0 0 0-15,-3 0 0 0,3 0 0 0,-1 0 0 0,0 0 0 16,3 0 0-16,0 0 0 0,3 0 0 16,-2 0 0-16,1 0 0 0,2 4 0 0,2-1 0 15,0 1 0-15,-3-1 0 0,3 2 0 0,2-2 0 16,-3 1 0-16,6 2 0 0,-7-2 0 0,1 2 0 16,3-2 0-16,0-1 0 15,0 1 0-15,5-1 0 0,-3 0 0 0,0-1 0 0,1 1 0 0,-1-1 0 16,-2-1 0-16,4 3 0 15,-2 0 0-15,-4-3 0 0,5 5 0 0,1-6 0 0,-4 4 0 0,5-2 0 16,1 2 0-16,1-4 0 16,0 2 0-16,0 0 0 15,2 0 0-15,2-2 0 16,-1 1 0-16,1-1 0 0,2 2 0 0,2 0 0 0,-3 0 0 0,1-2 0 0,-2 4 0 16,-1-2 0-16,1-1 0 0,-4 3 0 0,2-2 0 15,-2 2 0-15,3-2 0 0,-4 2 0 0,4-3 0 0,-1 2 0 16,3 0 0-16,1-3 0 0,-1 2 0 0,8-2 0 15,-1 0 0-15,1 2 0 0,-4-2 0 0,10 0 0 16,-6 0 0-16,-1 0 0 16,-1 0 0-16,-5 0 0 0,6 2 0 0,-5 0 0 15,2 2 0-15,5 1 0 0,-10-1 0 0,8 2 0 16,-2-3 0-16,7 3 0 0,-2-1 0 0,-2-1 0 16,0 0 0-16,1 2 0 0,-7-3 0 0,8 1 0 15,-1 0 0-15,-5-1 0 0,4 2 0 16,-1-2 0-16,-5-1 0 0,8 1 0 0,-1-1 0 0,0 1 0 15,4 0 0-15,-7 0 0 16,11-2 0-16,-5 2 0 0,0-3 0 0,2 0 0 0,0 0 0 0,2 0 0 16,1 0 0-16,1 0 0 15,3 0 0-15,9-4 0 0,-2-2 0 0,-13 1 0 16,9 2 0-16,-3-1 0 0,0 1 0 0,1-1 0 16,-3 0 0-16,5-1 0 0,5 2 0 0,-1 0 0 15,7-1 0-15,-1 0 0 0,1 0 0 0,-8 3 0 16,16-3 0-16,-2 0 0 0,2 1 0 0,13-3 0 15,0 0 0-15,-6 1 0 0,17 1 0 16,-9-4 0-16,-1 5 0 0,-1-3 0 0,4 2 0 0,-6 2 0 16,12 0 0-16,-9 0 0 15,-4 2 0-15,3 0 0 0,-5 0 0 0,-3 0 0 16,18 0 0-16,-12 0 0 0,-1 2 0 0,-3 0 0 16,2 2 0-16,-4-2 0 0,24 0 0 15,-9-2 0-15,0 1 0 0,-5 2 0 0,2-2 0 0,-9-1 0 16,23 2 0-16,-10-2 0 0,-2 2 0 15,-4 0 0-15,-2 2 0 0,-11 0 0 0,18 1 0 0,-5 3 0 16,-1-1 0-16,-16 1 0 0,9-3 0 16,-3 5 0-16,1-6 0 0,9 5 0 15,1-2 0-15,-3-1 0 0,-15 0 0 0,10 0 0 16,0-1 0-16,0 1 0 0,6-3 0 0,-5 3 0 16,-8-5 0-16,0 4 0 0,0-2 0 0,-6 1 0 15,-5 0 0-15,-1 1 0 0,-4-1 0 0,-9 2 0 16,4-3 0-16,-4 3 0 0,-8-2 0 0,-2 1 0 15,-9 0 0-15,1-2 0 0,-4 1 0 0,-1 0 0 16,-5-1 0-16,-4-1 0 0,2 0 0 0,-2 0 0 16,-5 0 0-16,0-2 0 15,-4 2 0-15,2 0 0 0,-5-1 0 0,0-1 0 16,0 2 0-16,-2 0 0 0,-2-2 0 0,-2 2 0 16,-1-2 0-16,1 0 0 0,-2 0 0 0,-1 0 0 15,0 0 0-15,0 0 0 0,0-2 0 0,-11-3 0 16,-15 1 0-16,-15 4 0 0,-23 2 0 0,-28 28 0 15</inkml:trace>
  <inkml:trace contextRef="#ctx0" brushRef="#br0" timeOffset="152265.31">21643 10093 2429 0,'7'-14'0'0,"8"8"0"0,4 1 0 0,4-5 0 0,2 1 0 0,0 2 0 0,1 5 0 0,3-1 0 0,-3 3 0 0,4 0 0 0,-2 9 129 0,1 5 43 0,-5 5-71 0,-4 3-32 15,0 3 0-15,-6 3-2 0,-2 4-1 0,-7 1-18 16,-3 2-10-16,-2 0 26 0,0 1 0 0,-12-3-25 16,-8-1-1-16,-1 0 144 0,0-2-77 0,-6-2-33 15,1-3 107-15,-3-2-179 0,1-2 0 0,0-5 0 16,1-1 0-16,7-5 0 0,-1-3 0 0,4-3 0 16,6-4 0-16,4 0-21 0,1 0 17 0,6-5-306 15,0-16 137-15,13-10 95 0,12-6-883 0,7-7 452 16,7-12 240-16</inkml:trace>
  <inkml:trace contextRef="#ctx0" brushRef="#br0" timeOffset="152448.81">22135 9942 3020 0,'2'-6'0'0,"0"4"0"0,-2 2 0 0,-6 0 0 0,-13 9 0 0,0 12 0 0,-1 4 0 0,1 5 0 0,1 2 0 0,2 2 0 0,4-1 705 0,3 3-499 0,4 2-206 15,5-1 0-15,0 1 0 0,0-2 0 0,10-3 0 16,8-1 0-16,3-2 0 0,5-6 0 0,3 0 0 15,1-4 0-15,0-6 0 0,-3 2 0 0,0-7 0 16,-6-1-537-16,1-4 57 16,0-4 216-16,-3 0-477 0,4-2 351 0,-5-13 176 15,0-5 88-15</inkml:trace>
  <inkml:trace contextRef="#ctx0" brushRef="#br0" timeOffset="152602.74">22389 10107 3371 0,'-11'-11'0'0,"2"5"0"0,0-2 0 0,2 4 0 0,3 1 0 0,3 1 0 0,1 0 0 0,0 0 0 0,5 1 0 0,15 1 0 0,-3 0 529 0,6 0-498 16,-1 0-31-16,1 0 0 0,1 0 0 0,-1 0 0 0,2 0 0 0,-3 0 0 15,1 5 0-15,-4 1 0 0,-1 0 0 16,-1 2-539-16,-4 2 164 0,-3 4 207 0,-5-2-933 16</inkml:trace>
  <inkml:trace contextRef="#ctx0" brushRef="#br0" timeOffset="152742.19">22473 10257 2841 0,'-19'11'0'0,"5"-1"0"0,0-5 0 0,3 1 0 0,4 1 0 0,2-4 0 0,5 3 0 0,0-1 0 0,0 3 0 0,8-1 0 0,7 0 162 0,2 1-159 0,3-1 35 16,7 1 1-16,-6-5-1 0,2 3-676 0,0-4 348 16,5 2 160-16,-1-4-316 0,-3 0 238 0</inkml:trace>
  <inkml:trace contextRef="#ctx0" brushRef="#br0" timeOffset="152992.72">22847 10267 2851 0,'0'0'0'0,"-2"0"0"0,-1 1 0 0,-4 4 0 0,0 3 0 0,3 4 0 0,4 3 0 0,0 0 0 0,0 2 0 0,2 1 0 0,12 5 82 0,-2-3 430 0,6 0-237 0,-2-7-108 16,7 2-123-16,2-6-44 0,-2-4 0 0,2-2 0 15,-6-3 0-15,2 0 0 0,-5 0 0 0,-3-8 0 16,-1-7 0-16,-7-3 0 0,-3-7 0 0,-2 4 0 15,0-9 0-15,-3 4 0 0,-13-4 0 0,0 0 0 16,-11-4 0-16,5 8 0 16,-7-1 0-16,2 5 0 0,-1 3 0 0,1 7 0 15,4 4 0-15,1 1 0 0,2 6 0 0,2 1 0 16,4 0 0-16,2 13-72 0,5 10 16 0,1 1-353 16,6 6 160-16,0 2 109 0,0 6 26 0,6 3-715 15</inkml:trace>
  <inkml:trace contextRef="#ctx0" brushRef="#br0" timeOffset="153363.07">24924 10283 3358 0,'-7'-5'0'0,"7"2"0"0,0 3 0 0,0 0 0 0,9-1 0 0,12 0 0 0,9-5 0 0,10-3 0 0,19 1 0 0,3-5 0 0,6 0 117 0,2-3 170 0,-6 1-118 0,14 1-169 16,-13 0 0-16,-10 5 0 0,0-1 0 0,-6 3 0 15,-10 3 0-15,-1 2 0 0,-6 2 0 0,-10 0-552 16,-1 0 274-16,-8 4 140 0,-8 3 94 0,-3 7-914 16,-2 2 460-16,-6 2 229 0</inkml:trace>
  <inkml:trace contextRef="#ctx0" brushRef="#br0" timeOffset="153726.96">25276 10347 2106 0,'-10'6'0'0,"4"9"0"0,4 7 0 0,2 3 0 0,0 0 0 0,0 1 0 0,2 4 0 0,5 3 0 0,5 11 0 0,-3-5 0 0,0 1 414 0,-3-5-187 0,-1 4-95 15,-2 0-37-15,-3-4-34 0,0-1-23 0,0-2 1 16,-5-4-1-16,-5-10-31 0,-1 1 42 15,0-6-11-15,-3-3 85 0,1-8-42 16,2-2 0-16,1 0-32 0,3-13 58 0,4-6-34 16,3-8 1-16,0 3 5 0,4 0-59 0,10 1-20 15,7-1 0-15,0 3 0 0,2 7 0 0,2 0 0 16,0 7 0-16,-4 3 0 0,0 2 0 0,0 2 0 16,-1 0 0-16,-8 6 0 15,0 5 0-15,-5 4 0 0,-3 6 0 0,-2 0 0 0,-2-4 0 0,-2 9 0 16,-13-4 0-1,-2 3 0-15,-6-3 0 0,1 0 0 0,-5-3 0 0,4-2 0 16,-4-2 0-16,4-4 0 0,-5 1 0 16,8-6 0-16,-3-1 0 0,2-3 0 0,5-2 0 0,4 0 0 15,-1 0 0-15,6-13-273 0,5-10 52 0,2-12-299 16,2-6 241-16,14-11 110 0,8-9 70 0,3 2-776 16</inkml:trace>
  <inkml:trace contextRef="#ctx0" brushRef="#br0" timeOffset="153975.63">25482 10421 2166 0,'28'-20'0'0,"0"8"0"0,-1 1 0 0,3-1 0 0,0 7 0 0,-2 0 0 0,-3 4 0 0,7 1 0 0,-12 0 0 0,4 1 0 0,-5 11 104 15,-4-1-32-15,-3 4 266 0,-7 2-154 0,-3 2-72 0,-2 0-38 0,0 5 114 16,-13-1-75-16,-4 1-27 0,-8-1 171 0,1-1-110 16,-5 1-57-16,6-3-90 0,4-4 0 0,-1-3 0 15,11-4 0-15,-1-1 0 0,5-4 0 0,4 1 0 16,1-1 0-16,1 0 0 15,11-2 0-15,11-2 0 0,1 0 0 0,3 0 0 16,4-2 0-16,-1-2 0 0,4-5 0 0,-4 3 0 16,-4-2 0-16,-5 3 0 0,0-3-320 0,-3 2 90 15,-4 0 86-15,-5 3-522 0,-2-3 314 0,-2-1 156 16,-2 0 70-16,-3-7-230 0,0-3 160 0</inkml:trace>
  <inkml:trace contextRef="#ctx0" brushRef="#br0" timeOffset="154177.75">25154 9456 3186 0,'-18'-37'0'0,"9"18"0"0,7 16 0 0,2 1 0 0,0 0 0 0,0 2 0 0,0 0 0 0,8 0 0 0,7 0 0 0,5 2 0 15,5 10 135-15,1 2 54 0,1 5-74 0,1 3-38 0,0-1 0 0,-1 4-212 16,2 0 98-1,-5-1 33-15,3 0-588 0,-6-3 316 0,-3-1 158 0,-1-2-724 16,0-5 404-16,0-2 159 0,-8-9 120 0</inkml:trace>
  <inkml:trace contextRef="#ctx0" brushRef="#br0" timeOffset="154344.2">25617 9369 2479 0,'1'-9'0'0,"2"3"0"0,-1 4 0 0,-2 2 0 15,0 3 0-15,-11 18 0 0,-3 6 0 0,-1 10 0 0,-3 5 0 0,-3 4 0 0,-3 2 339 0,-6 10-149 0,2-4 186 0,-2 3-167 16,5-10-75-16,-2 5-53 0,5-3-69 0,5-2-1 0,2-4 28 16,2-3-444-16,3-6 232 15,3-3 101-15,5-8 56 0,0-8-653 0,2-4 354 0,0-5 58 0,5-6 128 16</inkml:trace>
  <inkml:trace contextRef="#ctx0" brushRef="#br0" timeOffset="154591.87">25880 9151 2256 0,'23'0'0'0,"-5"4"0"0,-1 9 0 0,-4-2 0 0,-3 0 0 0,-4 2 0 0,-5 5 0 0,1-1 0 16,-2 3 0-16,-3 9 0 0,-14-3 94 0,-2 1-28 0,-6 2 163 0,1-1-95 0,-2-1-37 0,2-4-10 15,4-7 59-15,2-1-53 0,2-4-27 0,11-5 147 16,-2-2-77-16,5 0-53 0,-2-4 70 0,4 0-75 15,4 0-78-15,18 0 0 0,4-3 0 0,10-8 0 16,2 0 0-16,3-1 0 16,6 2 0-16,-2-2 0 0,-6 3 0 0,9-1 0 0,-14 9-112 0,3-2-142 15,-3 3 137-15,-2 0-861 0,-4 4 460 16,0 10 244-16</inkml:trace>
  <inkml:trace contextRef="#ctx0" brushRef="#br0" timeOffset="154765.97">26282 9972 3054 0,'-4'0'0'0,"4"0"0"0,0 0 0 0,0 0 0 0,10 0 0 0,5 0 0 0,8 0 0 0,3 0 0 0,4-5 0 0,4-1 0 0,1 0 208 0,0 0-90 15,0 2-39-15,-2 2-523 0,-3 1 242 0,-3 1 120 16,-4 0-833-16,-6 5 451 0</inkml:trace>
  <inkml:trace contextRef="#ctx0" brushRef="#br0" timeOffset="154947.54">26450 10305 2911 0,'-16'0'0'0,"5"1"0"0,6 5 0 0,1-3 0 0,2 0 0 0,2-2 0 0,0 3 0 0,0 1 0 0,6-3 0 0,8 0 0 0,5 2 96 15,8-4 291-15,-1 2-174 0,1-2-78 0,6 0-386 0,-5 0 145 16,2 0 72-16,-9 0 36 0,2 0-726 16,-1 0 390-16,-4 0 182 0,0 0 95 0,-4 2-830 15</inkml:trace>
  <inkml:trace contextRef="#ctx0" brushRef="#br0" timeOffset="155524.37">27204 10078 2616 0,'-24'-25'0'0,"11"18"0"0,5 3 0 0,6 2 0 0,2-4 0 0,0 2 0 0,10-1 0 0,14-1 0 0,16 0 0 0,6-3 0 0,17 1 445 0,-1 1-203 0,-2 1-102 16,-8 1-50-16,3-1 64 0,-12 4-48 16,0 0-39-16,-7 2 1 0,-12 0-65 15,-1 0-3-15,-6 10 0 0,-7 2 0 0,-7 6 0 16,-3 8 0-16,-3 0 0 0,-18 10 0 0,-8 0 0 15,-8 3 0-15,-3 0 0 0,-7 8 0 0,16-11 0 16,-3-1 0-16,10-7 0 0,4 2 0 0,7-1 0 16,6-1 0-16,7-4 0 0,0 1 0 0,4-4 0 15,12-3 0-15,9 1 0 0,0-4 0 0,5-4 0 16,5-1 0-16,0-4 0 16,2-5 0-16,-1-1 0 0,-1 0 0 0,-1 0 0 15,-3-1 0-15,-8-1 0 0,1-5-424 0,-7 3 193 16,-4 0-653-16,-5 0 422 0,-3 0 212 0,-5-1 106 15</inkml:trace>
  <inkml:trace contextRef="#ctx0" brushRef="#br0" timeOffset="155695.26">27282 10254 2973 0,'-30'-17'0'0,"7"13"0"0,8 4 0 0,5 0 0 0,5 0 0 0,3 0 0 0,2 0 0 0,0 0 0 0,5 0 0 15,20 0 0-15,5 0 143 0,5 2 366 0,9 2-240 0,1-3-232 16,2-1-149-16,0 0 17 0,0 0 67 0,-7 0 42 0,12 0-800 0,-7 0 412 16,-1-1 206-16,-2-3 103 15</inkml:trace>
  <inkml:trace contextRef="#ctx0" brushRef="#br0" timeOffset="155942.87">28103 9763 3052 0,'9'-9'0'0,"6"5"0"0,3-1 0 0,-1 0 0 0,4 4 0 15,-2-1 0-15,1 2 0 0,1 0 0 0,-1 6 0 0,-3 5 0 0,-1 4 163 0,-7 2-53 0,-4 2 163 0,-3 7-118 16,-2-1-58-16,-9 1-30 0,-10 0-53 0,-3-2-14 16,-1-1 0-16,1-2 0 0,5-7 0 0,0 2 0 15,6-7 0-15,1-1 0 0,3-3 0 0,7-3 0 16,0 2 0-16,0-2 0 0,17-2 0 0,11 0 0 15,10 0 0-15,1-4 0 0,6-5 0 0,3-1 0 16,5 1 0-16,-1-1 0 0,-2 3 0 0,2 1-362 16,-4 4-228-16,2 2 277 15</inkml:trace>
  <inkml:trace contextRef="#ctx0" brushRef="#br0" timeOffset="163810.57">20291 11910 2412 0,'-19'-1'0'0,"4"-2"0"0,1 1 0 0,7 1 0 0,2-4 0 0,3 4 0 0,2-2 0 0,0-4 0 0,21-2 0 0,6-3 0 0,11-1 405 0,0 3-176 0,8-7-100 16,2 1 181-16,-2 2-136 0,1-2-70 0,-11 5-33 15,3 0 26-15,-2 1-97 0,-5 1 0 0,-4 2 0 16,-6 3 0-16,-1 0 0 0,-2 0 0 15,-8 2 0-15,0 0-15 0,-6 1-19 0,0 1 35 16,-2 0-717-16,-1 0 285 0,-2 0 207 0,0-1-591 16,0-2 390-16</inkml:trace>
  <inkml:trace contextRef="#ctx0" brushRef="#br0" timeOffset="164138.03">20567 11422 2819 0,'-16'11'0'0,"7"2"0"0,0 5 0 0,4-2 0 0,0 5 0 0,5 4 0 0,0 3 0 0,0 5 0 0,2 0 0 15,8 9 0-15,-3 0 96 0,-1-2-31 0,-3-2-39 0,1 9 10 0,-1-5 0 0,-3-7-318 16,0 8 159-16,-12-5 79 0,-3-6 49 0,-7 6-105 16,-1-12 68-16,-4 2 34 0,-3-6-1 0,-2-1 164 15,-1-4-73-15,3-6-122 0,1-2 567 0,7-4-260 16,3-2-127-16,5-1-39 0,2-2 13 0,6 0-124 15,3 0 0-15,3 0 0 0,2-2 0 0,14-9 0 16,10 2 0-16,4-3 0 0,11-1 0 0,-2 2 0 16,4-3 0-16,0 3 0 0,-3 0 0 0,11-2 0 15,-16 4 0-15,2-3 0 0,-1 3 0 0,-4-1 0 16,-7 3 0-16,5-5 0 16,-11 6 0-16,1-4-676 0,-3 2 306 0,-4-1 166 15,1 1 76-15,-4-1-534 0,0-2 314 0,-2-2 156 16,-3-4 78-16</inkml:trace>
  <inkml:trace contextRef="#ctx0" brushRef="#br0" timeOffset="164680.34">20914 11542 2848 0,'-14'20'0'0,"-4"5"0"0,-1 3 0 0,-6 10 0 0,-4 1 0 0,-3 13 0 0,1 1 0 0,-6 3 0 0,3 0 0 16,-10 13 0-16,3-4 98 0,-3-1 59 0,1-2-60 0,3-2-31 0,6-11 9 0,-5 11 42 15,13-19-40-15,-1 1-1 0,11-12-40 0,2-10-119 16,7-2 68-16,3-7 21 0,4-2-274 16,0-6 152-16,2-3 76 0,12 0 46 0,8-14-489 0,4-5 234 15,-1-1 56-15,1-1 20 0,0 0 68 16,-4 4 25-16,5-1 10 0,-8 4 88 0,1 1-27 16,-3 4 0-16,-6 5-27 0,-1 0 316 0,-2 2-153 15,-3 2-81-15,-1 0 511 0,-3 7-277 0,1 11-73 16,-2 3 376-16,0 5-480 0,0 0-103 0,0-6 0 15,0 3 0-15,0 0 0 16,0 1 0-16,2-4 0 0,4 1 0 0,4-4 0 16,2-2 0-16,4-1 0 0,0-5 0 15,3 0 0-15,1-3 0 0,-4-5 0 0,-1 2 0 0,-4-2 0 16,-2 1 0-16,-3-2 0 0,-1 0 0 0,-4 0 0 0,1 0 0 16,-2 6 0-16,-3 1 0 0,-13 4 0 15,-5 3 0-15,1 3 0 0,-5 0 0 0,-1 1 0 16,-1 0 0-16,-1-1 0 0,3-1 0 15,-2-3-288-15,6-6 12 0,-1 1 121 16,2-5-464-16,-1-3 297 0,0-3 143 0,6-14 71 16,-1-10-486-16,6-4 279 0,2-3 131 0,0-2 78 15,4 5-248-15,1 2 159 0,-1 7 80 0,2 0 73 16,2 3-3-16,-1 4 11 0,1 5 34 0,0-1 375 16,0 2-223-16,7-2-94 0,7-1-56 0,0 1 620 15,7-2-240-15,1-2-194 0,4 0 513 0,1 2-332 16,1-1-158-16,2 2-92 0,-2 0 43 0,1 1-63 15,1 2-31-15,-4-1-1 16,-1 2-603-16,5 1 282 0,-5 1 144 0,0-1-346 16,-1 3 246-16</inkml:trace>
  <inkml:trace contextRef="#ctx0" brushRef="#br0" timeOffset="165007.99">21238 11629 2839 0,'0'0'0'0,"1"0"0"0,1 0 0 0,0 0 0 0,2 3 0 0,-2 7 0 0,-1 1 0 0,1 1 0 0,-2 5 0 0,0-1 0 0,0 4 135 0,0 5-50 0,-2-6-24 16,-3 1-103-16,-2-1 48 0,-2 0-9 0,2-4 39 15,2-3-193-15,-1-4 97 0,3 1 47 0,1-7 34 16,-1-1-137-16,1 3 43 15,2-4 49-15,0 0-75 0,0 0 44 0,7-7-16 16,3-5 5-16,5 1 122 0,1-1-40 0,1-1 1 16,5-1 158-16,-5 5-75 0,6-4-51 0,-1 2 7 15,-3 4 65-15,2-1-28 0,-1 2-34 0,-1 2 21 16,-1 1-183-16,-2 1 75 0,-2 2 30 0,-2 0-553 16,-3 0 273-16,-3 9 111 0,-3 5 78 0,-3 0-578 15,0 6 316-15,-2 1 157 0,-10-1-127 0</inkml:trace>
  <inkml:trace contextRef="#ctx0" brushRef="#br0" timeOffset="165643.6">21280 11994 1717 0,'-28'11'0'0,"0"3"0"0,3-3 0 16,7-3 0-16,4-3 0 0,3-1 0 0,6-2 0 0,3-1 0 0,2-1 0 0,4 0 0 0,12 0 87 0,9 0-26 0,-1-3 153 0,3-1-89 0,1-1-45 16,-1 1 10-16,3-1 3 15,-10 2-28-15,2 2 0 0,-2-1-85 0,-9 2 37 16,-1 0-9-16,-1 0-250 0,-4 0 140 0,-3 7 68 15,-2 3 36-15,0-1-428 0,-4 2 181 0,-8 2 118 16,2-1 8-16,-6-3-124 0,1 1 103 0,0-3 43 16,-1-2-170-16,0-3 115 0,-2 0 59 15,1-2 28-15,-2 0-47 0,-2 0 30 0,2-2 24 0,-1 0 172 16,-3 0-94-16,4-1-28 16,1 1 1-16,1 2 388 0,4 0-204 0,4 0-106 15,-1 6-21-15,3 5 274 0,3 6-96 0,2 4-39 16,2 8 213-16,0 5-182 0,0 10-93 0,0 0-45 15,0 6 239-15,0-10-133 0,0 15-81 0,2-6 13 16,-2 1-41-16,0-6-1 0,0-1-42 0,0-5-137 16,0-1 64-16,0-1 37 0,0-2-1 0,0-2-288 15,0-7 163-15,0-4 90 0,-2-1-223 0,0-9 78 16,0-2 88-16,1-8-48 0,-4-1-301 0,3-1 194 16,0-19 111-16,2-5-175 15,0-7 138-15,0-4 69 0,0-9 35 0,-1 8-86 16,1-16 64-16,0 6 28 0,0 2 1 0,1 4 120 15,9 5-47-15,0 3-32 0,2 1 182 0,6 5-98 16,1 3-49-16,1 1-24 0,1 2 525 0,3 1-202 16,0 5-154-16,2 0 310 0,-1 2-216 0,0-1-108 15,-6 5-54-15,3 0 48 0,-1 1-56 0,-2 1-23 16,-3 1 0-16,0 1-393 16,-2 1 185-16,-5 2 102 0,0-1-464 0,-4 2 251 15,-1-1 142-15,-2 2-3 0,-2-2-159 0,0 1 88 16,0-2 83-16,-4 1-70 0,-3-1 72 0,-3-3 35 15,-1 1 1-15,3 1 81 0,-4 0-18 0,3 0 0 16,0 3-28-16,-1-2 255 0,3 3-136 0,0 0-55 16,3 0 330-16,-1 0-153 0,3 4-107 0,-1 8 11 15,3-1 77-15,-2 2-56 0,2 2-46 0,0 2-17 16,0 2 0-16,0 0-30 16,0 0 8-16,0-1-228 0,0 1 109 0,-2-3 56 15,2 3 26-15,0-2-427 0,-2-2 222 0,1-1 55 16,1-5-244-16,-2 1 168 0,-2-5 94 0</inkml:trace>
  <inkml:trace contextRef="#ctx0" brushRef="#br0" timeOffset="166028.91">21325 12441 1490 0,'-4'0'0'0,"-3"0"0"0,2 0 0 0,-3 2 0 0,0 6 0 0,1 1 0 16,0 4 0-16,1 1 0 0,1 3 0 0,3-3 0 0,-1 3 178 0,3 1-71 0,0-2-35 0,0 0 36 0,5 2-40 16,2-3-1-16,0 0-87 15,2-2 27-15,0-2 1 0,-2-2 37 0,0 2-258 16,0-6 125-16,2 0 62 0,-4-1 31 0,2-4-331 15,1 0 112-15,-1 0 105 0,3 0-171 0,-1-1 121 16,-2-2 62-16,3-2 31 0,-2 1-2 0,1 3 32 16,-2-2 0-16,1 1 44 0,0 2 0 0,-1 0-44 15,0 0-9-15,0 0 214 0,-2 8-102 0,1-1-52 16,-1 3-1-16,2-1 309 16,0 0-124-16,-2 1-95 0,2-1 228 0,1-1-148 15,-3 1-74-15,3-2-37 0,0 0 46 0,-3-2-46 16,2-2-1-16,0 2-185 0,-4-4 74 0,1-1 37 15,0 0 10-15,-2 0-94 0,-1 0 62 0,1-1 29 16,-2-5 1-16,0-1-247 0,0-3 89 0,0-2 77 16,-5 1-28-16,-1 0-84 0,1 0 60 0,-3-2 45 15,0 3 53-15,1 0-7 0,0 2-1 0,0 1 133 16,0 2-66-16,2-1-42 16,-1 5 9-16,4-1 261 0,1 0-123 0,-1 2-74 15,2 0-8-15,0 0 109 0,0 0-44 0,0 0-49 16,0 0 23-16,2 0-133 0,7 2 40 0,0 0 9 15,4-1-577-15</inkml:trace>
  <inkml:trace contextRef="#ctx0" brushRef="#br0" timeOffset="166172">21829 12571 2879 0,'2'2'0'0,"0"2"0"0,0-2 0 0,-1 1 0 0,1-1 0 0,0 2 0 0,2-1 0 0,-1 2 0 0,6-1 0 0,-2 1 0 0,2 2 36 0,1 1 0 0,-1 0 0 0,2-1-332 16,-2 0 167-16</inkml:trace>
  <inkml:trace contextRef="#ctx0" brushRef="#br0" timeOffset="166745.37">22627 12002 2911 0,'0'0'0'0,"0"0"0"0,6 17 0 0,7-1 0 0,0-4 0 0,2 0 0 0,4-2 0 0,-1 1 0 0,1 3 0 0,1-1 0 0,0 4 181 0,-1-5-62 15,3 8-45-15,-3-1-183 0,0-1 73 0,-5 3 38 16,2-2-503-16,-3-3 280 0,-1 1 124 0,-3-1 68 16,-2-4-362-16,-3-3 199 15,2-4 98-15,-2-3-84 0</inkml:trace>
  <inkml:trace contextRef="#ctx0" brushRef="#br0" timeOffset="166976.41">23134 11640 3356 0,'4'-8'0'0,"1"6"0"0,2 2 0 0,-6 10 0 0,-1 14 0 0,0 6 0 0,-11 12 0 0,0 8 0 0,-7 13 0 0,4-3 0 0,-9 18 363 0,-4 12-162 0,-1-3-190 0,1 6-11 16,-1 7 0-16,1-14 0 0,-3 21 0 0,2-13 0 15,0-1 0-15,1-1 0 0,1-9 0 16,6-11 0-16,-1 3 0 0,2-9 0 16,8-15 0-16,0-2 0 0,3-14 0 0,4-6 0 15,2-7-145-15,2-9-24 0,0-5-8 0,0-7-561 0,0-1 350 0,12-21 165 16,4-13 96-16,7-12-596 16</inkml:trace>
  <inkml:trace contextRef="#ctx0" brushRef="#br0" timeOffset="167117.81">23108 12321 2876 0,'10'-17'0'0,"-1"6"0"0,0 2 0 0,3-1 0 0,-1 2 0 0,3 3 0 0,7-1 0 0,2 3 0 0,2-3 0 0,1 0 0 0,1 3 190 0,0-2-156 0,7 0 4 0,-4 4-1 16,-2-1 1-16,-7 2-708 0,0 0 353 0,-7 3 187 15</inkml:trace>
  <inkml:trace contextRef="#ctx0" brushRef="#br0" timeOffset="167275.26">23281 12479 2632 0,'-19'4'0'0,"6"3"0"0,4-1 0 0,-1-1 0 0,6-2 0 0,4-3 0 0,0 1 0 0,2-1 0 0,17 0 0 16,6 0 0-16,0 0 197 0,2-1-80 0,-3-2-30 0,8 0-162 0,-7-1 56 15,-2 0 29-15,-3 1-1 0,2 1-573 0,-2-1 311 16,-4-2 140-16,3-3 75 15,-1 1-710-15</inkml:trace>
  <inkml:trace contextRef="#ctx0" brushRef="#br0" timeOffset="167741.07">23762 11659 3054 0,'0'-2'0'0,"0"2"0"0,0 19 0 0,0 12 0 0,-8 14 0 0,-1 15 0 0,0 6 0 0,-3 7 0 16,1 5 0-16,0 2 0 0,-1-1 270 0,1-2-121 0,2-2-56 0,1-4 114 16,-1-3-85-16,1-14-86 0,1 3-36 0,-1-7 0 15,2-12 0-15,1-4 0 0,1-10 0 0,1-5 0 16,1-8 0-16,0-4 0 0,-1-4 0 0,3-3 0 16,0-9 0-16,0-18 0 15,3-5 0-15,6-11 0 0,4-1 0 0,4-2 0 0,3-1 0 0,1 1 0 16,0 7 0-16,7-6 0 0,-8 17 0 15,4 0 0-15,0 7 0 0,-8 8 0 0,2 5 0 16,-8 2 0-16,4 5 0 0,-1 1 0 0,-5 0 0 16,-2 10 0-16,-3 4 0 0,-3 1 0 0,0 4 0 15,0 6 0-15,-3-3 0 0,-9-1 0 0,3-2 0 16,-4 0 0-16,-1-5 0 16,1 0 0-16,0-5 0 15,2-3 0-15,0-2 0 0,1-1 0 0,3-3 0 0,-1 0 0 0,3 0 0 16,3 0 0-16,-1 0 0 0,3 0 0 0,0 0 0 0,0 2 0 0,0 1 0 15,5 5 0-15,4 1 0 16,2 2 0-16,3 2 0 0,0-1 0 0,2 3 0 16,-2-2 0-16,2 0 0 0,-2 1 0 0,0-1 0 15,-1-2 0-15,-1-1 0 0,1-3 0 0,1-2 0 16,0 0 0-16,0-5 0 0,5 0-238 0,1 0-83 16,1-2 132-16,6-13-858 0,3-11 505 0</inkml:trace>
  <inkml:trace contextRef="#ctx0" brushRef="#br0" timeOffset="167957">24184 12064 3176 0,'-6'-11'0'0,"5"5"0"0,1 3 0 0,0 2 0 0,0 1 0 0,7 0 0 0,10 0 0 0,0 7 0 0,4 10 0 0,1 3 0 0,-3 4 303 0,0 1-133 0,-2 4-66 16,-2 3 74-16,-6 4-178 0,-1-3 0 0,-6 4 0 15,-2 0 0-15,0-1 0 0,-14-1 0 16,-2 1 0-16,-5-4 0 0,-2-2 0 0,-3-4 0 15,-3-1 0-15,2-6 0 0,-1-5 0 16,1-2 0-16,8-5 0 0,-1-3 0 0,3-4 0 0,6 0 0 16,1 0-274-16,10-11 54 0,0-12 94 0,2-5-768 15,20-8 429-15,6-3 204 0</inkml:trace>
  <inkml:trace contextRef="#ctx0" brushRef="#br0" timeOffset="168138.4">24554 11969 3762 0,'0'-7'0'0,"0"6"0"0,-2 1 0 0,-14 0 0 0,-7 8 0 0,2 12 0 0,3 5 0 0,-1 4 0 0,-2 11 0 0,8 1 0 0,4 4 169 0,2 0-169 0,7-12 0 15,0 4 0-15,10 6 0 16,9-4 0-16,5-3 0 0,6-2 0 0,0-3 0 16,2-6 0-16,10 1 0 0,-3-7 0 0,1-1 0 15,1-2 0-15,1-8 0 0,-5-3 0 0,12 1-280 16,-6-6 87-16</inkml:trace>
  <inkml:trace contextRef="#ctx0" brushRef="#br0" timeOffset="168566.29">25281 11786 2801 0,'-11'-21'0'16,"8"20"0"-16,3-1 0 0,0 2 0 0,7 0 0 0,11-2 0 0,12 0 0 0,6 2 0 0,6 0 0 0,6-2 0 0,7 0 250 0,-1 2-107 0,2-2-19 0,-1 2-44 15,-3 0 9-15,-2 0-52 0,-6 0-399 0,-10 0 200 16,-2 2 99-16,-11 6 50 16,-2 1-293-16,-6 2 166 0,-10 0 89 0,-3 5-844 0,0-2 430 0</inkml:trace>
  <inkml:trace contextRef="#ctx0" brushRef="#br0" timeOffset="168715.7">25501 11912 2149 0,'-18'3'0'0,"2"8"0"16,2 1 0-16,1-1 0 0,6-1 0 0,0-3 0 0,3 3 0 0,4 1 0 0,0-2 0 0,8 0 0 0,6 1 94 0,9 0-171 0,2-5 57 0,5-1 29 0,4-3-1 15,1-1-558-15,8 0 281 0,-1-1 143 0,1-10-303 16</inkml:trace>
  <inkml:trace contextRef="#ctx0" brushRef="#br0" timeOffset="168993.12">26036 11874 1527 0,'5'-3'0'0,"-2"-1"0"0,-3 4 0 16,0 0 0-16,-10 0 0 0,-13 9 0 0,-1 6 0 0,-9 8 0 0,-1-1 0 0,0-1 0 0,-11 11 300 0,4-4-132 0,-5 2-66 0,2 0 95 15,-6 0-80-15,3-2-32 0,-3 1-8 0,1-5 176 16,-2 0-109-16,2-3-53 0,6-7-27 0,12 0 259 16,6-6-148-16,2 0-69 0,12-7 96 0,4 1-202 15,3 0 0-15,4-2 0 0,17 0 0 0,16 0 0 16,10-4 0-16,8-3 0 0,5-3 0 0,12-2 0 15,-2 3 0-15,0 1 0 0,2-2 0 0,-1 2 0 16,-10 1 0-16,1 1 0 0,-8 2 0 0,-9 3 0 16,-3-2 0-16,-6 1 0 15,-11 2-43-15,-2 0-64 0,-6 0-270 0,-6 0 170 16,-3 0 85-16,-2 0-522 0,-2 0 295 0,-4 0 161 16,-7 0 75-16,-3 0-422 0,0 0 249 0,-5 0 124 15</inkml:trace>
  <inkml:trace contextRef="#ctx0" brushRef="#br0" timeOffset="169188.21">25777 11844 2668 0,'-17'-3'0'0,"0"3"0"0,4 0 0 0,0 0 0 0,0 12 0 0,3 7 0 0,3 7 0 0,1 8 0 0,3 10 0 0,1 3 0 0,0 7 120 16,2 10 488-16,0-3-285 0,0 6-144 0,0 0-146 15,0-9-33-15,0 17 0 0,0-20 0 0,0 3 0 16,0-1 0-16,0-5 0 0,0-9 0 0,4 10 0 15,-1-10 0-15,1-1 0 0,0-9-672 0,1 1 328 16,0-9 74-16,2-5 129 0,-2-8-630 0,4-8 367 16,1-4 184-16</inkml:trace>
  <inkml:trace contextRef="#ctx0" brushRef="#br0" timeOffset="169632.81">26403 11617 1898 0,'13'-6'0'0,"0"6"0"0,-6 0 0 0,1 0 0 0,-4 0 0 0,-2 3 0 0,-2 8 0 0,0 4 0 0,0 7 0 0,-12 8 0 0,-3 7 175 0,-5 5-68 16,1 3 233-16,-4 5-157 0,2 3-72 0,1 2-37 16,-1 0 293-16,4-4-165 0,4-5-73 0,2 7-51 15,3-10 109-15,6-8-107 16,0 1-80-16,2-4 0 0,0-6 0 0,0-1 0 15,2-5 0-15,0-2 0 0,0-8 0 0,2 0 0 0,-2-5 0 16,0-1 0-16,-2-4 0 0,0 0 0 0,0 0 0 16,0-11 0-16,0-7 0 0,0-7 0 15,0-2 0-15,0-3 0 0,0-5 0 0,4-7 0 0,8 9 0 16,6-9 0-16,1 5 0 16,6 1 0-16,5 4 0 0,0 1 0 0,1 10 0 15,8-4 0-15,-1 9 0 0,1 2 0 0,2 7 0 16,-1 3 0-16,-7 4 0 0,5 0 0 0,-6 9 0 15,-2 8 0-15,-5 8 0 0,-3 1 0 0,-5 5 0 16,-2 3 0-16,-5 2 0 0,-4-2 0 0,-1 2 0 16,-3-2 0-16,-2-1 0 0,0 1 0 0,0 0 0 15,0-4 0-15,-4 0 0 16,-4-1 0-16,3-7 0 0,-5-2 0 0,0-1 0 16,2-2-292-16,-7-4 89 0,5-1-255 15,-5-4 200-15,0-4 116 0,-2-4-587 0,0 0 346 0,-2-1 172 16</inkml:trace>
  <inkml:trace contextRef="#ctx0" brushRef="#br0" timeOffset="170201.55">26508 12079 2752 0,'-12'0'0'0,"2"1"0"0,4 13 0 0,-2-1 0 0,2 0 0 0,1 6 0 0,4 2 0 0,0-1 0 0,1 7 0 0,0-5 0 0,0 6 188 15,0-1-40-15,0-3-55 0,0-4-28 0,1 0 0 16,5-2-581-16,0-5 272 0,-2-5 140 0,1-1-255 15,0-3 197-15,0-4 99 0,2 0 59 0,1-2-689 16,-1-11 328-16,1-8 164 0,-1-1 82 0,1-6-140 16,1-4 125-16,-3-4 71 15,3 1 38-15,-1-1 25 0,-3 4 0 0,1 2 0 0,-2 8 21 16,-1-2-42-16,1 8 21 0,-2 5 0 16,0 2 332-16,0 5-203 0,0 2-34 0,-1 2 238 15,-1 0-101-15,0 11-101 0,0 4-20 0,0 3 291 16,0 4-174-16,0 0-100 0,0 3-45 0,0-3 227 15,0 2-136-15,-3-1-69 0,1-2 49 0,0-3-64 16,0-1-26-16,0-1 4 0,0-7-31 0,-1 2 1 16,1-2 8-16,0-3-22 15,-1-1 13-15,3-1 1 0,-1-2-1 0,1 0-27 16,0 1 9-16,0 1 18 0,0 0 0 0,0 2-53 16,1 0 16-16,4-1-1 0,0 3-5 0,1 1-7 15,0-1 26-15,0 1 9 0,-1 0-34 0,-1 0 1 16,-1 0 26-1,-1 0-40-15,-2 2 37 0,0-1 1 0,0 0-4 0,-2 2 9 0,-7-1-4 0,-4-1-2 16,0-1-26-16,-2 0 25 0,0-4-3 16,-2 1 2-16,-1 0 26 0,4-4-25 0,-3-1-2 0,3-1 74 15,-2 0-33-15,3 0-1 16,1 0-24-16,3 0 55 0,4 0-80 0,-3 0 0 16,8 0 0-16,-2 0 0 15,2 0 0-15,0 0 0 0,0 0 0 0,2 0 0 0,9 0 0 0,4 3 0 0,4 1 0 31,4 1 0-31,3-2 0 16,3 1 0-16,4-1 0 0,1 0 0 0,0 0 0 0,3 3 0 0,0-3 0 0,7 2 0 0,-5 1 0 16,-4 0-242-16,13 3-257 0,-3 3 231 0,4-3-391 15</inkml:trace>
  <inkml:trace contextRef="#ctx0" brushRef="#br0" timeOffset="170354.97">27786 12654 362 0,'-12'-25'0'0,"6"22"0"0,6 1 0 0,0 2 0 0,-3-3 1028 0,-2 0-500 0,5 1-246 0,0 0-638 0,0 2 196 0</inkml:trace>
  <inkml:trace contextRef="#ctx0" brushRef="#br0" timeOffset="179673.11">21401 13532 2488 0,'-14'-3'0'0,"5"3"0"0,3 0 0 0,3 0 0 0,1 0 0 0,2 0 0 0,0 0 0 0,0 0 0 0,0 0 0 0,15-3 0 0,7 2 161 0,7-6-62 0,4-1 231 16,3 0-147-16,1-1-64 0,3-2-46 0,0 4 115 16,-3 0-75-16,-2-2-39 0,-1 2 0 15,-6 3-181-15,2-1 67 0,-9 1 38 0,0 2-386 16,-8 0 212-16,-2 0 115 0,-3 2-636 15,-4 0 294-15,-2 0 184 0,-2 0 89 0,0 0-224 16,-2 0 150-16,-12 0 89 0</inkml:trace>
  <inkml:trace contextRef="#ctx0" brushRef="#br0" timeOffset="180011.03">21681 13165 2063 0,'-10'0'0'0,"2"0"0"0,1 0 0 0,1 7 0 0,1 3 0 0,3 4 0 0,2 2 0 0,0 7 0 0,0 4 0 0,0 3 0 0,0 0 140 0,2 4-74 0,0 0-30 0,1-2 0 16,-1 1 0-16,0-1-282 0,-2-1 149 0,0-2 63 15,-7 1 34-15,-9-3-70 0,-2-1 53 0,-5-2 26 16,-1-3 6-16,-6-2-51 0,-1-2 0 0,0-2 339 16,1-2-150-16,-1-1-89 0,8-1-33 0,-2-2 464 15,6 0-229-15,3-3-116 0,4 2-56 0,6-5 262 16,3-2-202-16,3 4-154 15,0-1 0-15,5-1 0 0,16-3 0 0,6 0 0 16,6 0 0-16,8 0 0 0,2-6 0 0,3-3 0 16,0-2 0-16,0-2 0 0,-3 1 0 0,11-2 0 15,-6 1 0-15,-4 1 0 0,-3 0 0 0,-6 4 0 16,-1 0 0-16,-2 3 0 0,-11 1 0 0,2 0-10 16,-4 2-283-16,-6 2 105 0,-4 0 68 0,-1 0-282 15,-6 2 183-15,0 6 92 0,-2 1-601 0,-2 0 347 16</inkml:trace>
  <inkml:trace contextRef="#ctx0" brushRef="#br0" timeOffset="180195.74">21684 13708 2251 0,'-21'5'0'0,"3"4"0"0,-5 6 0 0,2 0 0 0,1 4 0 0,-1 4 0 0,2 2 0 0,1 6 0 0,-7 9 0 0,2-4 0 0,0 4 261 0,2-5-104 0,-4 11-2 0,4-5-60 15,1-1-29-15,1 0-143 0,6-11 57 0,0 3 37 16,4-8-9-16,3-2-421 0,4-7 225 0,2-5 112 16,0-5 56-16,0-5-634 0,9 0 324 0,9-12 77 15</inkml:trace>
  <inkml:trace contextRef="#ctx0" brushRef="#br0" timeOffset="180911.84">21484 14063 1800 0,'5'-11'0'0,"1"7"0"0,-5 3 0 0,3-1 0 0,-2 2 0 0,0 2 0 0,-1 11 0 0,-1 6 0 0,2 3 0 0,-2 5 0 0,0 3 221 0,0 1-84 16,0 1 81-16,0 2-91 0,0 1-46 0,0-6-22 16,-2 0-213-16,-1-9 104 0,1 1 39 0,0-6-152 15,0-4 100-15,1-3 49 0,1-2 25 0,-4-4-367 16,2-2 114-16,2 0 120 0,0-15-51 0,0-5-132 16,0-2 134-16,6-7 59 0,1-2-95 15,2-5 86-15,3-8 43 0,-3 4-40 0,3-3 42 0,-3 8-10 16,2-4 54-16,1 5 95 15,-3 3-68-15,0 5 0 0,-2 5-31 0,1 2 150 16,-2 7-84-16,-1 1-33 0,1 3 0 0,-1 4 507 16,2 1-207-16,-2 0-141 0,1 3 340 0,-1 0-230 15,1 0-115-15,2 5 42 0,-3 0-79 0,1 5-30 16,3-1-9-16,-4-2-241 0,3 3 101 0,-2-2 50 16,-2 1 35-16,-1-1-174 0,-1 2 95 0,-2-1 48 15,0-3 23-15,0 2-377 16,0-1 119-16,-9 2 121 0,-3-2-107 0,1-2 99 15,0 1 48-15,1-2 124 0,1 0-47 0,4-3 10 16,-1 4-38-16,3-5 198 0,1 1-99 0,2-1-50 16,0 2-33-16,0 1 147 0,2-3-47 0,5 1-45 15,2-1 22-15,3 0-12 0,-3 2 20 0,0-2-5 16,0 2-79-16,-1-2-1 0,0 2 60 0,-5 1-13 16,1 0-78-16,-2 1 33 0,-2 3 7 15,0 1-21-15,0 0 12 0,-2 2 0 16,-4-1 6-16,-1 5 12 0,0-5-2 0,-3 2 4 0,4 1-6 15,-1-1 41-15,2-2-36 0,0-2 5 16,1 1 63-16,1 0-26 0,1-3 0 0,2 0-34 16,0 0 37-16,0-2 5 0,0 1-36 0,0 0-11 15,2-2 14-15,0-1-1 0,1 2 12 0,2-2-50 16,0 1 0-16,-1-2 37 0,-2 0 1 0,1 2-101 16,1-2 48-16,-2 0 14 15,0 0-57-15,-1 0 32 0,-1 0 23 0,0 0-24 0,0 0-87 16,0 0 49-16,0 0 33 0,0 0-52 15,0 0 36-15,0-4-9 0,0-1 35 0,-1 0 50 16,-3 0 1-16,0 2-42 0,-1-2 0 0,1 2 241 16,-1 1-124-16,-2 0-39 0,2 2-33 0,1 0 196 15,1 0-104-15,1 0-17 0,0 10 266 16,2-1-154-16,0 4-80 0,0 0 31 0,0 3-55 0,0-1-28 16,0 0 9-16,4 0-98 0,1 1 30 0,2-2 0 15,2-1 31-15,-4-4-291 0,2 0 141 0,2-4 75 16,0 2-414-16,0-6 199 15,0-1 120-15,3 0 2 0,-1-1-120 0,1-9 109 16</inkml:trace>
  <inkml:trace contextRef="#ctx0" brushRef="#br0" timeOffset="181278.07">21902 13443 2556 0,'0'-18'0'0,"0"11"0"0,0 1 0 0,0 6 0 0,0 0 0 0,0 17 0 16,-2 11 0-16,2 15 0 0,0 1 0 0,0 19 0 0,0 5 163 0,0 5-54 0,2 3 255 0,3 0-164 0,2 0-82 0,2-4 32 15,0 2-57-15,0-13-19 0,5 15-10 0,2-15-75 16,0-9 24-16,0 1 0 0,3-7 12 16,-1-10-212-16,-2-2 102 0,-1-7 61 0,-4-12-341 15,-2-5 196-15,2-5 35 0,-4-5 69 0,0-1-296 16,0-18 163-16,-3-7 81 0,-1-6-18 0,-1-9 50 15,-2 3 16-15,0-14 8 0,0-1-24 0,-2 1 25 16,-6-2 0-16,0 10 24 16,-1 11 31-16,-1 2 8 0,-3 12-38 0,1 3 306 0,-4 6-153 15,0 9-77-15,-3 1-47 0,-4 3 405 16,0 15-194-16,-1 3-53 0,2 4-3 0,-3 3-57 16,2 2-19-16,3-1-9 0,1 2-99 0,3-6 35 15,4-6 1-15,1 1 35 0,2-6-401 0,2-3 196 16,4-4 103-16,1-3-639 0,2-4 338 0,0 0 151 15,2-8-326-15</inkml:trace>
  <inkml:trace contextRef="#ctx0" brushRef="#br0" timeOffset="181448.55">22084 13412 2892 0,'4'-7'0'16,"-1"5"0"-16,1 0 0 0,1 2 0 0,-3 0 0 0,1 9 0 0,3 6 0 0,-1 3 0 0,2 0 0 0,5 8 0 0,-3-3 110 0,0 1-31 0,2 3-43 0,-2-3 9 16,3 6-697-16,0-4 343 0,-1 3 173 0,0-5 86 15</inkml:trace>
  <inkml:trace contextRef="#ctx0" brushRef="#br0" timeOffset="182144.74">22693 14169 2605 0,'-9'-1'0'0,"6"1"0"0,3 1 0 0,3 12 0 0,8-6 0 0,10-1 0 0,4-4 0 0,7-2 0 0,6 0 0 0,11 0 0 0,7-3 103 15,14-11-39-15,-2 2 276 0,-2-4-152 0,-1 3-76 16,-1 0-45-16,-8 2 9 0,3 1-40 0,-6 0-1 16,0 2-403-16,-5-2 202 0,-4 4 101 0,-10 1-567 15,-2 2 285-15,-7 0 178 16,-4 3-4-16,-7 0-213 0,-7 0 166 0</inkml:trace>
  <inkml:trace contextRef="#ctx0" brushRef="#br0" timeOffset="182557.66">23247 14429 1892 0,'-32'11'0'0,"2"4"0"0,0 3 0 0,0-1 0 0,4 0 0 0,-1 2 0 0,6 2 0 0,3 0 0 0,2 4 0 0,4 1 0 0,3 3 278 15,2 1-121-15,4 0-60 0,1 1-31 0,2-2-6 16,0-4-15-16,0 1-9 0,0-2-1 0,0-1-31 16,2-3 32-16,-1-5-1 0,6-3 9 0,-2-4-9 15,1-2 1-15,-1-1 0 0,2-3-49 0,5-2 25 16,-1 0 8-16,5-14-64 0,0-6 36 0,0-3 4 16,0-6 1-16,0 0-96 0,-2-4 58 0,-2-2 20 15,1-1 1-15,-6 1-44 16,-2 1 32-16,0 2 6 0,-3 10 10 0,0-2-8 15,-2 4 15-15,0 8 176 0,0 2-84 0,-4 2-42 16,-2 6-1-16,-2 2 238 0,1 0-128 0,0 10-47 16,-1 11-37-16,2 3 132 0,2 3-71 0,3 8-51 15,1-2 0-15,0 5-50 0,0 0-26 0,5-3 0 16,7 2 0-16,1-4 0 0,1-4 0 16,4-5 0-16,3-3 0 0,-1-1 0 0,-3-7 0 0,4-2 0 15,-3-4 0-15,0-2 0 16,1-4 0-16,-1-1-327 0,-2 0 68 0,0-6 82 15,-2-8 76-15,2-1-454 0,1-8 260 0,-6 7 120 16,4-9-419-16,-4 1 279 16,-1-2 140-16,-1-5 69 0</inkml:trace>
  <inkml:trace contextRef="#ctx0" brushRef="#br0" timeOffset="182887.46">23472 14401 2284 0,'-3'-8'0'0,"-1"1"0"0,2 0 0 0,2 0 0 0,0-2 0 0,0-1 0 0,4 2 0 0,8 3 0 0,2 4 0 0,3-2 0 0,0 3 149 16,2 0 170-16,-1 3-141 0,1 6-71 0,-2 2-27 0,-2 4 5 0,-2 0-24 15,-2 2-1-15,-3 2-75 0,-2-3 25 0,-5 3 9 16,-1 2 16-16,0-5-2 0,-5 3 3 0,-9-2-1 16,-2-2 1-16,-1-1 40 0,-3-3-8 15,-1-2-32-15,0-3 50 0,2-1-25 0,2-3 1 16,4-2-32-16,0 0-30 0,2 0 0 0,5 0 0 15,1 0 0-15,3 0 0 0,2 0 0 0,0 0 0 16,0 0 0-16,2 0 0 0,9 0 0 0,3 0 0 16,4 0 0-16,1 2 0 15,6-1 0-15,0-1 0 0,-2 0 0 0,5 0 0 16,-5 0 0-16,5 0 0 0,-8 0-39 0,3 0-91 16,-2-3 59-16,-3-4-561 0,-1 1 289 0,0-1 158 15,-2 0-444-15,-2-1 297 0,1 0 148 0,-3-1 74 16,-2-1-202-16</inkml:trace>
  <inkml:trace contextRef="#ctx0" brushRef="#br0" timeOffset="183176.69">23215 13521 2515 0,'-7'-11'0'0,"7"9"0"0,0 0 0 0,0 0 0 0,2 0 0 0,14 1 0 0,7 1 0 0,3 0 0 0,4 0 0 0,6 0 0 0,1 3 112 0,-1 7-42 0,-2 2 36 15,-6 3-35-15,-4 3 0 0,-3 5-36 0,-10-3 37 16,-3 12-10-16,-7-2-26 0,-1 4 113 0,-9 5-57 16,-7-8-28-16,-5-1 9 0,-7 6 0 0,-1-5-26 15,7-9 0-15,-5 1-28 0,2-4 27 16,4-4 8-16,-7 0-9 0,8-4-294 0,4-4 141 15,2-1 73-15,7-3 18 0,2-3-704 0,5 0 310 16,0-10 187-16,9-11-495 0,15-11 342 0</inkml:trace>
  <inkml:trace contextRef="#ctx0" brushRef="#br0" timeOffset="183350.75">23617 13455 3026 0,'2'-2'0'0,"-2"2"0"0,0 2 0 0,-11 14 0 0,-1 3 0 0,-2 9 0 0,2 1 0 0,3 6 0 0,3 1 0 0,2-2 0 16,3 2 346-16,1-1-159 0,0 0 80 0,7-4-162 0,9-1-105 0,5-3 0 16,2-3 0-16,-1-4 0 0,3-6 0 0,-1 0-554 15,-5-7 285-15,1-2 153 0,1-5 85 0,-2 0-731 16,1-1 377-16,-4-13 105 0,0-5-125 0</inkml:trace>
  <inkml:trace contextRef="#ctx0" brushRef="#br0" timeOffset="183607.69">23849 13290 1975 0,'2'-17'0'0,"1"8"0"0,1 2 0 0,1 3 0 0,4 2 0 0,3-1 0 0,3 3 0 0,-1 0 0 0,4 0 0 0,-1 10 0 0,-3 1 81 16,2 0 0-16,-5 3 69 16,-2 1-57-16,-6 0-18 0,-1 4-10 0,-2 0 68 15,0 1-49-15,-9 3-23 0,-5-4 139 0,-2-4-72 16,-5 5-50-16,7-7-1 0,-4 2 199 0,4-1-120 15,1-5-60-15,5-4 26 0,1 1-122 0,3-4 0 16,2 0 0-16,2-1 0 0,0-1 0 0,4 0 0 16,13 0 0-16,3 0 0 0,3-3 0 0,3-5 0 15,1 1-577-15,3 0 257 0,0 1 106 0,-4 4 100 16,4 0-705-16,1 2 391 16</inkml:trace>
  <inkml:trace contextRef="#ctx0" brushRef="#br0" timeOffset="183807.09">24212 13972 3330 0,'-20'2'0'0,"10"10"0"0,6-7 0 0,3-1 0 0,1-1 0 0,0 3 0 0,9-3 0 0,12 2 0 0,3-3 0 0,14-2 0 0,3 0 119 15,1 0 43-15,5 0-62 0,1 0-31 0,-9-2 10 16,11-1-309-16,-15 0 134 0,-1 1 67 0,-4 2-462 15,-7 0 265-15,-1 0 142 0,-1 0 56 0,-8 2-315 16,2 4 69-16,-6-3 128 0,-3 3-490 0,2-2 304 16</inkml:trace>
  <inkml:trace contextRef="#ctx0" brushRef="#br0" timeOffset="183979.56">24575 13685 2880 0,'-13'0'0'0,"1"0"0"0,3 2 0 16,2 9 0-16,2 5 0 0,2 11 0 0,1 5 0 0,2 9 0 0,0 4 0 0,-2 6 0 0,0 5 282 0,-1 10-127 0,-1-3-58 0,0-11-15 0,2 8-43 0,1-4-1 15,1-11-235-15,0 10 113 0,0-18 61 0,0 4-686 16,0-3 373-16,3-6 187 0,3 0 104 16,3-6-825-16</inkml:trace>
  <inkml:trace contextRef="#ctx0" brushRef="#br0" timeOffset="184154.21">24802 14068 2766 0,'19'-11'0'16,"4"2"0"-16,7 2 0 0,5 0 0 0,10 3 0 0,6 3 0 0,2-2 0 0,1 3 0 0,6 0 0 0,-2 0 0 0,0 0 122 0,8 0-42 0,-13 3-1 0,2-2-252 15,-3 1 106-15,-9-2 62 0,-2 4-616 16,-4-3 330-16,-4 2 165 0,-11-2 82 15,-6-1-666-15</inkml:trace>
  <inkml:trace contextRef="#ctx0" brushRef="#br0" timeOffset="184482.73">25262 14128 1899 0,'-5'13'0'0,"5"4"0"0,0 4 0 0,0 1 0 0,0 1 0 0,1 8 0 0,1 1 0 0,2 10 0 0,-2-8 0 0,-2 3 0 0,0-1 189 15,0-1-80-15,-2-1 19 0,-7-3-45 0,0-4 0 16,-3-7-44-16,3 1 174 0,0-7-93 0,1-6-40 16,2-3-1-16,2-2 137 0,2 0-90 0,1-3-34 15,1 0-9-15,0 0 55 0,5-3-50 0,11-2-25 16,0-1 40-16,2 2-103 0,4 3 0 16,0 1 0-16,-1 0 0 0,0 3 0 0,-1 9 0 0,-5 1 0 15,0 7 0-15,-5 3 0 16,-6 2 0-16,-4 0 0 0,0 4 0 0,-7-1 0 15,-11 1 0-15,-1-3 0 0,-5-1 0 0,0-5 0 16,-3-3 0-16,1-4 0 0,-3-2 0 0,1-3 0 16,2-5 0-16,6-3 0 0,-1 0 0 0,2 0 0 15,2-11 0-15,5-10 0 0,6-7 0 0,6-12-594 16,0-4 196-16,9-10 171 0,12-16 99 0,6 4-699 16</inkml:trace>
  <inkml:trace contextRef="#ctx0" brushRef="#br0" timeOffset="184730.81">25470 14188 2278 0,'22'-11'0'0,"0"3"0"0,-1 7 0 0,0-2 0 0,-3 3 0 0,-1 0 0 0,-2 9 0 0,0 8 0 0,-2 3 0 0,-1 2 0 0,-5-2 239 15,-2 9-104-15,-3-6 143 0,-2 5-120 0,0-2-60 16,-3 1-30-16,-8-7 171 0,-5 5-105 0,3-9-49 16,0 3-23-16,0-4 95 15,4-6-157-15,-1-2 0 0,3-3 0 0,7 0 0 16,-2-2 0-16,2-2 0 0,0 0 0 0,2 0 0 15,16-6 0-15,3-3 0 0,2-1 0 0,-2-1 0 16,3 2 0-16,6-2 0 0,-7 3 0 0,-1 1 0 16,-1 0 0-16,-1-1 0 0,-3 2-141 15,-2 1-93-15,-5-1-520 0,-2-2 358 0,-2-2 179 0,-2 0 89 16,-2-7-560-16,-2-8 329 16,0-4 161-16</inkml:trace>
  <inkml:trace contextRef="#ctx0" brushRef="#br0" timeOffset="184912.34">25152 13333 2592 0,'-10'-24'0'0,"6"16"0"0,4 7 0 0,0-1 0 0,0 2 0 0,7 0 0 0,8 0 0 0,5 0 0 0,0 0 0 0,5 7 0 0,-3 2 384 0,9 3-178 0,-7 1-85 16,0 0-344-16,-1 3 129 0,-1-2 67 0,-5 1 41 0,0 2-701 15,-2-4 355-15,-3 0 176 0,-2-1 89 0</inkml:trace>
  <inkml:trace contextRef="#ctx0" brushRef="#br0" timeOffset="185113.4">25623 13212 2809 0,'4'0'0'0,"-1"0"0"0,-1 0 0 0,-2 13 0 0,0 7 0 15,-9 4 0-15,-2 7 0 0,-4 8 0 0,4-1 0 0,-10 14 0 0,4-1 137 0,-2 1 483 0,-2 3-291 16,1-1-293-16,1-1-36 0,0-4 0 0,2-4 0 16,4-9 0-16,0-1 0 0,4-8 0 0,1-2-152 15,2-3 57-15,2-5-629 0,1-8 380 0,3-3 191 16,0-6-27-16,0 0-583 0,0-12 362 0,11-15 183 16,4-9-123-16,0-8 153 0,-3-5 65 0</inkml:trace>
  <inkml:trace contextRef="#ctx0" brushRef="#br0" timeOffset="185327.99">25760 13165 2322 0,'21'-3'0'0,"-2"3"0"0,1 0 0 0,-2 4 0 0,0 6 0 0,-3-1 0 0,0 4 0 0,-4 1 0 0,0 1 0 0,-5 3 0 0,-5-1 237 0,-1 8-100 0,-3-3-49 16,-12 1 212-16,-4-1-131 0,-1-1-57 0,-3-3 66 15,6-4-70-15,1-1-35 0,4-6 28 0,4-1-32 16,3-4-32-16,1 0-37 0,4-2 0 0,0 0 0 15,9 0 0-15,12-2 0 16,4-8 0-16,3-1 0 0,2-2 0 0,10-2-248 16,-1 0 91-16,3 2 53 0,-3 2 60 0,8-4-733 15,0 5 370-15,-5 4 185 0</inkml:trace>
  <inkml:trace contextRef="#ctx0" brushRef="#br0" timeOffset="185662.98">26508 13898 2553 0,'8'-20'0'0,"7"18"0"0,5 2 0 16,2-1 0-16,3-5 0 0,0 0 0 0,0-2 0 0,0 5 0 0,-1 1 0 0,1 0 0 0,5 0 185 0,-6 1-65 0,6 1-46 0,-5 0 0 0,1 5-448 15,-4 6 206-15,-1 4 103 0,-7 2 60 0</inkml:trace>
  <inkml:trace contextRef="#ctx0" brushRef="#br0" timeOffset="185820.1">26524 14273 2720 0,'-16'-3'0'0,"8"3"0"0,4 3 0 0,4-1 0 0,0-2 0 0,2 1 0 0,12-1 0 0,8 0 0 0,6 0 0 0,12 0 0 0,-1 0 257 0,16-1-115 16,-5-6-51-16,1-4-256 0,1 2 102 0,1-2 51 16,-2-2-690-16,-2 2 365 0,-5-1 188 0</inkml:trace>
  <inkml:trace contextRef="#ctx0" brushRef="#br0" timeOffset="186124.93">27298 13769 2648 0,'-6'-16'0'0,"6"14"0"0,0-1 0 0,0 2 0 0,12-5 0 0,5 2 0 0,6 0 0 0,0 3 0 0,5-2 0 0,7 3 0 0,6 0 261 0,-7 0-102 0,5 6-65 0,-1 4 44 16,-5 3-50-16,-4 2-25 16,-5 1-39-16,-10 4 24 0,-4 5-10 0,-8 4 0 15,-2 4 133-15,-9 7-67 0,-15-2-47 0,-6 3-57 16,-4 2 0-16,-2 0 0 0,-1 1 0 0,3-3 0 15,4-3 0-15,9-7 0 0,0 4 0 0,10-7 0 16,4-1 0-16,5-6 0 0,2 2 0 0,2-2 0 16,14-2 0-16,5-5 0 0,8 0 0 0,2-5 0 15,11-2 0-15,-9-3 0 0,13-2 0 0,-12-2 0 16,1 0 0-16,0 0 0 0,-5 0 0 16,-5 0 0-16,0 2-825 0,-5-2 339 15,-7 1 225-15,-1-1 111 0</inkml:trace>
  <inkml:trace contextRef="#ctx0" brushRef="#br0" timeOffset="186319.46">27255 14105 3931 0,'-17'-9'0'0,"8"9"0"0,7 0 0 0,2 0 0 0,0 0 0 0,0 0 0 0,17 0 0 0,7 0 0 0,6 0 0 0,17 0 0 0,3 0 0 0,3 0 0 0,4 0 0 15,-1 0 0-15,-2 0 0 0,-3-1 0 0,-3-2-73 16,-5 1-230-16,-5 2 171 16,-1 0 95-16,-4 0-855 0,0 0 456 0,-1 0 227 0,-10-2-42 0</inkml:trace>
  <inkml:trace contextRef="#ctx0" brushRef="#br0" timeOffset="186563.14">27955 13514 2619 0,'-1'-13'0'0,"1"7"0"0,0 1 0 0,0 0 0 0,9 2 0 0,5 1 0 0,8 2 0 0,4 0 0 0,2 13 0 15,-1 2 0-15,-1 3 445 0,-5 3-204 0,1 4-91 0,-6 3 115 16,-8 0-113-16,-6 4-93 0,-2 0-59 0,0-1 0 0,-10 2 0 16,-8-5 0-16,1-2 0 0,-1-2 0 15,3-6 0-15,0 0 0 0,6-6 0 0,-2-1 0 16,6-4 0-16,5-2 0 0,0 0 0 0,2-1 0 15,15-4 0-15,19 0 0 0,5-3 0 0,8-8 0 16,11-3 0-16,0 1 0 16,-5 1 0-16,21-1 0 0,-11 11 0 0</inkml:trace>
  <inkml:trace contextRef="#ctx0" brushRef="#br0" timeOffset="189478.61">29541 13519 2251 0,'0'-9'0'0,"0"9"0"0,2 0 0 0,13 1 0 0,3 2 0 0,7-3 0 0,5 0 0 0,2 0 0 0,3-3 0 0,4 2 0 0,0-3 417 0,11 0-194 0,-4 2-93 0,-4-2 25 16,1 3-58-16,-1-1-31 0,-7 0 11 0,6 1-191 16,-7-2 76-16,-3 1 38 0,-4 2-403 0,-7 0 220 15,-1 0 120-15,-6 0 45 0,-6 2-669 0,-3 7 287 16,-4 5 172-16,0 5 100 0,-16-1-175 0</inkml:trace>
  <inkml:trace contextRef="#ctx0" brushRef="#br0" timeOffset="190124.37">29534 13890 2010 0,'-18'18'0'0,"0"7"0"0,6-1 0 0,2-2 0 0,5-3 0 0,2 4 0 0,3 1 0 0,0 1 0 0,0 1 0 16,0-2 0-16,1 4 131 0,5-2-47 0,0 1 18 0,-1-2-32 0,2-5 0 0,-2 3-23 15,-2-5-143-15,0-1 67 0,-1-6 34 0,1 1-72 16,-1-5 52-16,-2-2 36 0,0-4-10 0,0-1-122 15,0 0 31-15,0-6 52 16,0-10-55-16,0-7 57 0,3-7-14 0,7-8 1 16,2-1 184-16,6-2-77 0,6-1-33 0,3 1-2 15,4 2 202-15,4 0-109 0,3 8-31 0,2 1 92 16,2 5-65-16,-1 9-33 0,11-3-10 0,-7 9 142 16,2 5-92-16,-3 3-45 0,-8 2 110 15,1 0-68-15,-6 9-100 0,-1 9-26 0,-3 0 0 0,-4 4 0 16,-5 3 0-16,-3-4 0 15,-1 7 0-15,-6-2 0 0,-3-1 0 0,-4 1 0 16,-1-2 0-16,0 1 0 0,-11 3 0 0,-6-3 0 16,-1 1-30-16,-2-2-3 0,-3 1-468 0,-2-3 230 15,3-1 94-15,-2-3 70 0,-1-3-386 0,4-3 228 16,-2-3 114-16,2-4-289 0,-2-2 206 0,-2-3 98 16,2-3 49-16,3-11-187 0,-2-12 119 15,1-6 49-15,-1-15 39 0,-1-10-49 0,1-4 39 0,2 0 1 16,2 0 27-16,1 9 2 15,0 0 10-15,1 4 35 0,6 15 179 0,-3 3-126 16,6 11-44-16,0 4 453 0,0 7-238 0,2 7-66 16,-4 1-79-16,4 7 384 0,-2 20-211 0,0 2-97 15,2 10-63-15,-1 1 196 0,3 1-124 0,-1 1-63 16,4-6-93-16,0 1 9 0,0 0 23 0,2-5 0 16,5-5-342-16,0-6 171 0,2-2 94 0,1-4 34 15,-5-6-405-15,3-4 150 0,1-5 131 0,-3 0-292 16,0-2 182-16,1-13 105 15,0-8 48-15,-3-2-27 0,1-4 38 0,-2 2-1 16,1 0 29-16,0-4 36 0,1 8-1 0,-2 0-26 16,3 3 100-16,-1 4-50 0,-2 5-35 0,1 3 11 15,0 5 222-15,1 0-87 0,-5 3-74 0,5 0 170 16,-3 5-102-16,1 8-16 0,-1 0-39 0,1 1-78 16,2 1 24-16,0-1 25 0,3-1 14 0,-2 1-420 15,-1-6 193-15</inkml:trace>
  <inkml:trace contextRef="#ctx0" brushRef="#br0" timeOffset="190370.78">29964 13708 1583 0,'3'-14'0'0,"-1"10"0"0,-2 4 0 0,0 0 0 0,0 6 0 0,0 9 0 0,-7 9 0 0,-3 5 0 0,1 2 0 0,-2 3 0 0,-5 6 73 0,2-4 184 16,0-2-109-16,-1-1-56 0,3-1 3 0,0-4-34 15,2-8 0-15,0 4-23 16,2-8-1-16,3-7 0 0,3 1 10 0,1-6-9 0,1-1-31 0,0-3 0 16,0 0 30-16,6 0-83 0,6 0 51 0,3 0-10 0,3-2 15 15,-1 1-12-15,5-1 1 16,-3 0-7-16,2 2-134 0,-2 0 74 0,-2 0 28 16,3 0 0-16,-2 2-455 0,-2 1 220 0,1 3 93 15,-3-2 77-15</inkml:trace>
  <inkml:trace contextRef="#ctx0" brushRef="#br0" timeOffset="190837.69">30642 13326 2764 0,'7'-15'0'0,"-4"13"0"0,-1 2 0 0,0 0 0 0,-2 5 0 0,0 7 0 0,-5 5 0 0,-12 8 0 0,-2 2 0 0,-9 8 0 0,0 0 97 0,-2 1 240 15,3-1-149-15,5-6-74 0,-3-2 4 0,4-1-44 16,9-10 0-16,-3-2-36 0,9-4-6 0,1-2 6 16,1-6 10-16,4 2-55 0,0-3 0 15,2-1 30-15,11 0-23 0,7 0 0 0,3 0 0 16,7-1 0-16,-1-3 0 0,1 2 0 16,-2 0 0-16,-8 2 0 0,5 0 0 0,-7 0 0 15,-3 8 0-15,-4 3 0 0,-4 2 0 0,-2 2 0 16,-3 0 0-16,-2 4 0 0,0-2 0 0,-7 1 0 15,-4 0 0-15,1-2 0 0,-2-3 0 0,1-1 0 16,2-3 0-16,-1-2 0 0,1-3-304 0,-2 0 71 16,-1-2-356-16,1-2 281 0,-2 0 134 0,-2 0 68 15,-2 0-95-15,-1-6 81 16,-1-3 31-16,-1-2-52 0,-1 1 52 0,4 0 25 16,-1 4 0-16,4 0 293 0,3 2-143 0,4 2-58 15,2-1-33-15,5 2 535 0,0 1-237 0,2 0-157 16,13 0 373-16,13 0-240 0,4 1-115 0,13-1-58 15,0 0 61-15,1 0-157 0,5 0 0 0,0 0 0 16,-3 0 0-16,2 0 0 0,-1 0 0 0,-4 0-119 16,-7 5-87-16,-3 1 118 0,-7 1 63 0,-9 2-895 15,-5 6 415-15,-9 0 223 16,-5 6-457-16</inkml:trace>
  <inkml:trace contextRef="#ctx0" brushRef="#br0" timeOffset="191291.93">30635 14025 2425 0,'-31'0'0'0,"9"0"0"0,2 0 0 0,8 0 0 0,4-4 0 0,3-1 0 0,2 3 0 0,3-3 0 0,3 2 0 0,10 1 0 15,11-2 150-15,0 2 91 0,2 0-102 0,4 2-50 0,0 0-25 0,-5 0-103 0,5 0 34 16,-9 0 0-16,-2 0 43 0,-3 0-453 16,-4 0 227-16,-2 0 123 0,-5 5-572 0,-3 0 319 15,-1-4 68-15,-1 1 112 0,0 1-257 0,-7-3 169 16,-4 0 99-16,-1 0-21 0,4-8 55 0,-7-5 27 15,3-2 35-15,-2-2 31 0,2 2 0 0,-3 0 0 16,5 4 0-16,-4-2 192 0,6 4-135 0,0 4-57 16,3 1 468-16,-1 3-243 0,1 1-43 15,5 0-87-15,-3 10 422 0,3 9-230 16,0 10-129-16,0 3 335 0,0 1-227 0,0 6-114 16,0 5-57-16,0-8 257 0,0 10-162 0,0-11-75 15,0 0-28-15,-3-4-87 0,-2-2 0 0,0-6 0 16,-2 1 0-16,-3-5 0 0,1-3 0 0,0-8-110 15,0-2 36-15,-3-5 66 0,1-1 18 0,-1 0-281 16,3-3 144-16,-3-9 10 0,5-8 55 16,-4 2-156-16,4-7 94 0,0 0 43 0,1-3-4 15,-4 2 47-15,3 1-1 0,2 7-9 16,-2-1 38-16,-4 6-1 0,4 6-27 0,-3-2-1 16,-3 8 232-16,1 1-109 0,0 0-54 0,-7 11 228 15,-1 6-129-15,1 4-36 0,1 2-40 0,1-1-127 16,4-3 47-16,6 0 35 0,2-1-629 0,5-5 302 15,0 1 152-15,12-7 63 0,11-3-357 0,5-4 211 16</inkml:trace>
  <inkml:trace contextRef="#ctx0" brushRef="#br0" timeOffset="191429.9">30690 14203 2391 0,'8'-5'0'0,"-1"4"0"0,-2 1 0 0,1 0 0 0,1 0 0 0,-5 0 0 0,3 7 0 0,0 2 0 0,0 4 0 0,4 1 0 0,0 3 367 0,-2-1-164 0,3 1-82 15,0-2-32-15,2 0-345 0,0 1 146 0,6-2 75 16,2-7-684-16,0-1 378 0,3-4 200 0</inkml:trace>
  <inkml:trace contextRef="#ctx0" brushRef="#br0" timeOffset="191628.08">31130 13618 2870 0,'17'-26'0'0,"4"16"0"0,4 2 0 0,7 0 0 0,3 1 0 0,-2-2 0 0,-1 0 0 0,1 6 0 0,4-1 0 0,11 0 0 0,-6 3 109 0,3 1 127 0,-7 0-89 0,2 0-59 16,-5 0-589-16,-5 3 270 0,-8 3 135 0,-4 2 67 16,-6-4-646-16,-4 1 344 0,-6-1 175 0,2-2-233 15,-4 0 130-15,-6-2 110 0,-7 0 45 0</inkml:trace>
  <inkml:trace contextRef="#ctx0" brushRef="#br0" timeOffset="192316.22">31561 13371 1925 0,'-11'-12'0'0,"-1"7"0"0,4 2 0 0,1 3 0 0,-6 0 0 0,3 13 0 0,-2 9 0 0,1 8 0 0,-3 11 0 0,-2 4 0 0,-4 14 140 0,5 1-51 0,-2-4 427 16,0 12-243-16,1-16-117 0,6 6 306 0,-1-5-211 15,2-4-132-15,2-11-119 0,0 8 0 0,2-10 0 16,0 0 0-16,1-4 0 0,2-6 0 0,-1-6 0 15,1-2 0-15,0-8 0 0,0-3-2 0,2-4-1 16,-3-3 0-16,3 0-275 0,-2-5 69 0,2-15 106 16,0-4-203-16,0-3 134 15,0-3 66-15,0-1 24 0,0-7 8 0,5-4 0 0,4 2 35 16,7 1-44-16,-4 6 0 0,6 3 34 16,-2 5 10-16,0 5 48 0,-1 4 0 0,3 2-48 15,0 7 0-15,-7 3 286 0,0 2-135 0,1 2-71 16,-2 0 333-16,-5 6-183 0,0 7-54 0,1 5-9 15,-4 9 202-15,-2 2-145 0,0-2-165 16,0 4-20-16,-5 1 0 0,2-6 0 16,-4 5 0-16,7-2 0 0,0-1 0 0,0-4 0 15,0-4 0-15,0 4 0 0,7-2 0 0,3-3 0 16,-2 0 0-16,2-2 0 0,0-2 0 0,-3-6 0 16,1 2 0-16,-3-5 0 0,-1-1 0 0,-3-2 0 15,1-1 0-15,-2-2 0 0,0 0 0 0,0 0 0 16,-7 0-10-16,-6 0-85 0,-2 0 27 0,-4-2-110 15,-4-6 74-15,3-5 32 0,-2 0-143 0,1-7 88 16,-1 2 43-16,2-4-9 0,2-4-91 0,0 5 73 16,6 2 36-16,-2 1-28 0,3 2 22 0,1 5 10 15,3 3 32-15,1 2 207 16,1 4-104-16,3 1-51 0,0 1-36 0,-1 0 294 16,3 0-151-16,0 9-36 0,0 1-51 0,0 0 110 15,0 2-64-15,5 1 34 0,0-2-25 0,1 1-14 16,1-1 0-16,0-3-113 0,-2 1 49 15,0-2-10-15,-1-1 39 0,-2-1-107 0,0 3 51 0,1-2 3 16,-3 3 6-16,0 1-8 16,-7 2 0-16,-7 3 5 0,-4-1 81 0,-2 6-36 15,1-6 2-15,-7 4-39 0,5-3 145 0,5-1-54 16,1-3-34-16,-2 0 74 0,11-3-128 0,1-2 0 16,1-1 0-16,1-1 0 0,3-1 0 0,0-1 0 15,8-2 0-15,11 0 0 0,4 0 0 0,5 0 0 16,4-7-209-16,1-2 41 0,3-4 85 0,-5-1 16 15,3-2-234-15,-1 1 102 0,6-4 81 16,-4-2-434-16,-3-1 247 0,8-8 138 0,0-3 64 0,-2-2-490 16</inkml:trace>
  <inkml:trace contextRef="#ctx0" brushRef="#br0" timeOffset="192654.72">32068 13645 2384 0,'0'-10'0'0,"0"9"0"0,-7-1 0 0,-11 2 0 0,3 0 0 0,-10 2 0 0,2 11 0 0,2 4 0 0,-5 2 0 0,6 1 0 0,1 3 492 0,3-1-227 16,8-2-103-16,1-2-66 0,-1 0 14 0,8 0-35 16,0-3 0-16,0-4-54 15,0-2 28-15,3-1-10 0,5 0 0 0,-1-5-81 16,3 1 41-16,0 0-1 0,-4-2 51 0,3-1-156 16,-4 3 73-16,0 0 36 0,1 1-507 0,-1 5 249 15,-1-1 77-15,-1 5 80 0,-1-1-599 0,-2 4 329 16,0-1 165-16,0 3-133 0,0 2 154 0,0 1 72 15,-9 0 36-15,3 1-222 0,-6-2 130 0,0-2 53 16,-2 6 36-16,-1-5 78 0,0 0 0 16,-2 0 0-16,-3-1 79 0,6-3-89 0,-2-1 10 0,4-3-39 15,1-5 316-15,4 0-163 16,2-3-52-16,2-2 400 0,3 0-182 0,0-2-126 16,0 0-34-16,1 0 85 0,11-5-83 0,8-7-31 15,3-3 182-15,-1 0-117 0,5 0-58 0,6-2-30 16,-3-1-223-16,5 2 107 0,-4-1 38 15,4 4 1-15,-3-2-561 0</inkml:trace>
  <inkml:trace contextRef="#ctx0" brushRef="#br0" timeOffset="192975.11">32103 13779 2395 0,'0'-11'-7'0,"0"7"3"16,0-1 2-16,6-2 0 0,3 0 1 0,4-1 1 0,0 3-1 0,4-4 1 0,1 4 0 0,7 0 0 0,-3 0 295 0,7 2-133 0,-6 1-60 0,3 2-289 0,-9 0 113 16,3 0 56-16,-11 0-611 15,0 10 328-15,-7 3 170 0,-2 2 84 0,-7 3-634 16,-11 2 323-16,-7-1 142 0,0 2 93 0,0-1 17 16,0-6 40-16,0 1 66 0,7-5 0 0,-2 2 0 15,0-4 0-15,8-1 0 0,4-2 295 0,1-1-186 16,6-3-74-16,1 2 491 0,0-2-266 0,0 1-38 15,8 0-98-15,3 0 123 0,6-1-94 0,1-1-62 16,2 0-26-16,2 0-59 0,1 0 33 16,-3 0 0-16,1 0-341 0,-5 0 166 0,-4 0 87 0,-4 0 44 15,0 0-545-15,-8-3 212 16,0-2 161-16,0-8-169 0,-3 3 172 0,-5-7 88 16</inkml:trace>
  <inkml:trace contextRef="#ctx0" brushRef="#br0" timeOffset="193284.53">32283 13703 1177 0,'0'-30'0'0,"0"4"0"0,0-3 0 0,0 7 0 0,0 0 0 0,0 5 0 0,0 7 0 0,0 1 0 0,0 5 0 0,-2 2 0 0,2 2 112 16,-2 8-36-16,-1 17 227 0,1 6-122 0,-3 13-76 15,2 3 265-15,-1 3-166 0,3 4-82 0,1 1-42 16,0-1 104-16,0-1-77 0,0-2-34 0,0-3 158 16,3-3-96-16,4-1-48 0,1-6 10 0,1-3-92 15,2-1 0-15,-2-4 34 0,-1-4 0 0,0-5-187 16,-1-4 103-16,0-6 37 0,-4-1-214 0,1-5 119 15,-3-3 66-15,1 0-18 0,0-2-161 0,-2 0 100 16,0-9 6-16,0-3 63 0,0 1-7 16,-5-2 14-16,-2 0-10 0,-5 1 105 0,2 1-47 0,0 2 1 15,-2 2-49-15,1 0 214 16,-3 0-85-16,1 1-51 0,-2 4 91 0,2 1-62 16,-1 1-6-16,-4 0 1 0,3 0-207 0,0 0 78 15,-2 5 44-15,1 3-147 0,2-3 81 0,-2 3 45 16,6-4 6-16,0 0-450 0,-2-4 221 0,7 0 114 15,2 0 56-15</inkml:trace>
  <inkml:trace contextRef="#ctx0" brushRef="#br0" timeOffset="193441.87">32649 13424 3659 0,'2'-4'0'0,"1"4"0"0,12 2 0 0,4 15 0 0,2-4 0 0,-6-3 0 0,-5 0 0 0,-3 2 0 0,-2-1 0 0,3 2 0 16,0 0 71-16,-1 2-1 0,3 6-31 0,0-1-551 0,-3 5 270 0</inkml:trace>
  <inkml:trace contextRef="#ctx0" brushRef="#br0" timeOffset="196890.73">20319 8802 1781 0,'0'-2'0'0,"0"-2"0"0,0 1 0 0,0-1 0 0,0 0 0 0,0-2 0 16,0 3 0-16,5-3 0 0,1 2 0 0,6-2 0 0,-3 3 337 0,2-3-150 0,1 2 258 0,-3 2-199 0,0-1-99 0,0 1-49 16,1 1 292-16,-3-1-178 0,2-1-124 0,0 1-88 15,0 2 0-15,0 0 0 16,3 0 0-16,0 0 0 0,1 0 0 0,1 0 0 0,-1 0 0 16,4 0 0-16,-2 0 0 0,2 0 0 0,1 0 0 15,1 0 0-15,0 0 0 0,0 0 0 0,0 0 0 16,-1 0 0-16,-1 0 0 0,2 0 0 0,-2 0 0 15,2 0 0-15,-1 0 0 0,3-1 0 0,0-1 0 16,-1 2 0-16,1-2 0 16,2 2 0-16,2-2 0 0,3 2 0 0,-1-1 0 15,3-2 0-15,2 2 0 0,5-1 0 0,4-1 0 16,5 2 0-16,0-5 0 0,0 2 0 0,1 0 0 16,1-1 0-16,-7 2 0 0,12-4 0 0,-5 4 0 15,-1-1 0-15,0-2 0 0,-2 3 0 0,-4-1 0 16,10-1 0-16,-4 1 0 0,-1 0 0 0,-4-2 0 15,-6 4 0-15,3-2 0 0,-1 3 0 16,0-1 0-16,-5 0 0 0,1 0 0 16,2 2 0-16,-3 0 0 0,1 0 0 0,3 0 0 15,-2 0 0-15,8 0 0 0,-4 0 0 0,1 0 0 16,7 0 0-16,-4 0 0 0,2 2 0 0,-1 0 0 16,-7 0 0-16,12-2 0 0,-13 1 0 0,9 2 0 15,-4-3 0-15,1 0 0 0,-5 1 0 0,6-1 0 16,1 2 0-16,-3 0 0 0,1-2 0 15,2 2 0-15,-5 0 0 0,9 0 0 16,-13-2 0-16,12 0 0 0,-4 0 0 0,0 0 0 16,-2 0 0-16,8 0 0 0,1 0 0 0,0 0 0 15,5 0 0-15,8 0 0 0,-10 0 0 0,6 0 0 16,-3 0 0-16,0 0 0 0,0-2 0 0,1 0 0 16,-1 0 0-16,1 2 0 0,6-2 0 0,-1 2 0 15,2 0 0-15,-2 0 0 0,-7 0 0 0,5 0 0 16,0 0 0-16,-3 0 0 0,8 0 0 15,-13 0 0-15,8 0 0 0,10 0 0 0,-7 0 0 0,2 0 0 16,-11 0 0-16,6 0 0 16,-2 0 0-16,1 0 0 0,-3 0 0 0,1 2 0 15,6-2 0-15,-1 2 0 0,-3 0 0 0,10 0 0 16,-7-2 0-16,0 0 0 0,0 2 0 0,-7-2 0 16,7 0 0-16,4 2 0 0,1-2 0 0,2 0 0 15,3 0 0-15,-5 0 0 0,-7 0 0 0,13 0 0 16,-7 0 0-16,0 0 0 0,0 0 0 0,5 0 0 15,4 0 0-15,1 0 0 16,-2 0 0-16,2 0 0 0,-1 0 0 0,0 0 0 16,0 0 0-16,3 0 0 0,11 0 0 0,-15 0 0 15,3 0 0-15,3 0 0 0,-3 0 0 0,-1 0 0 16,6 0 0-16,9 0 0 0,-4 0 0 0,2 0 0 16,-14 0 0-16,11 0 0 0,-1 0 0 0,8 0 0 15,-3 0 0-15,-3 0 0 0,16 0 0 0,-13 0 0 16,1 0 0-16,-1 0 0 0,2 2 0 0,-4-1 0 15,19 3 0-15,-12-2 0 16,-5 3 0-16,3 1 0 0,-1-2 0 0,-4-1 0 16,25 4 0-16,-13-4 0 0,-3 1 0 0,-4-1 0 15,5 1 0-15,-11 0 0 0,23 0 0 0,-10 0 0 16,-5 2 0-16,-5-1 0 0,-2 0 0 0,-10 1 0 16,20-1 0-16,-8 1 0 0,0 0 0 0,-21 0 0 15,6-1 0-15,-6 3 0 0,5-3 0 0,-7 3 0 16,-1 1 0-16,-12-1 0 0,2-1 0 0,-12 1 0 15,0 1 0-15,-9-1 0 0,-3 1 0 0,-7-3 0 16,-3 1 0-16,-4-1 0 16,0 0 0-16,-6 1 0 0,0-1 0 0,-3-1 0 15,-2 0 0-15,-2 0 0 0,2-2 0 0,-5 1 0 16,1-4 0-16,0 3 0 0,-3-3 0 0,0 0 0 16,0 0 0-16,0 0 0 0,0 0 0 0,0 0 0 15,-6-3 0-15,-11-3 0 0,-11 5 0 0,-19 1 0 16,-30 3 0-16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2T14:06:17.7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20052 1830 2723 0,'-11'-8'-6'0,"-1"8"4"0,5 0-1 0,3 0 1 0,2 5 1 0,1 10 0 0,-1 6 1 0,2 5-1 0,0 8 1 16,0 2 0-16,3 1 339 0,8 16-155 0,1-4-73 0,-1 4-35 16,-2-2 86-16,1 4-61 0,-2-2-21 0,-5 0-34 0,1-6-7 15,-2 2 0-15,-1-5 0 16,1-10-35-16,-2 2 0 0,0-3-4 0,0-4-91 16,0-7 28-16,0 1 51 0,-3-5 34 0,1-6-478 15,-2-3 228-15,4-5 68 0,-2-2 74 0,2-2-570 16,0 0 299-16,8-21 163 0,5-7-514 0</inkml:trace>
  <inkml:trace contextRef="#ctx0" brushRef="#br0" timeOffset="164.44">20285 2216 3931 0,'0'-8'0'0,"0"2"0"0,0 5 0 0,0-1 0 0,0 1 0 0,0-2 0 0,0 3 0 0,4-2 0 0,12 2 0 0,7 0 0 0,2-2 0 0,1 2 0 0,1 0 0 16,-2 0 0-16,7 0 0 0,-2 0 0 0,0 0 0 15,0 0 0-15,-3 0 0 0,-5 0 0 0,3 0 0 16,-5 0-310-16,1 0-51 0,0 0 200 16,-5 0-907-16,4 0 505 0,-4 0 267 0</inkml:trace>
  <inkml:trace contextRef="#ctx0" brushRef="#br0" timeOffset="340.91">20930 2064 3196 0,'0'3'0'0,"0"1"0"0,0 0 0 0,1-2 0 0,7-2 0 0,6 0-2 0,7 0-1 0,6 0 0 0,1 0 1 0,4-2 0 0,2 0 352 0,3-4-162 0,0 1 21 0,0 2-209 15,-2-4 0-15,1 4-144 16,-4 0-19-16,0 2 94 0,-2 0 53 0,-2 1-795 16,-3 0 424-16,0 0 213 0,-6 5 62 0</inkml:trace>
  <inkml:trace contextRef="#ctx0" brushRef="#br0" timeOffset="782.79">21374 2389 2200 0,'-11'4'0'0,"3"1"0"0,1-1-1 0,-2-2 0 0,1-2-1 0,0 0 0 0,1 0 1 0,2-5-1 0,-3-5 1 0,3-1-1 0,-2 0 86 0,2-1 38 0,-2-1-42 0,-1-1 10 16,-4 3-52-16,0 1 89 0,-4 1-45 0,0 4 0 15,-5 4-44-15,-2 1 83 0,-2 0-46 0,-2 6 0 16,1 9 174-16,-3 10-106 0,-1 6-52 0,8-2 155 16,-5 11-246-16,5 0 0 15,5 2 0-15,6 0 0 0,7-6 0 0,4 1 0 16,0 2 0-16,0-1 0 0,10-5 0 0,7-3 0 16,-1-3 0-16,2-6 0 0,5 0 0 0,-4-9 0 15,4-2 0-15,-3-5 0 0,3-5 0 0,0 0 0 16,-2 0 0-16,1-7-98 0,-3-11 21 0,-3 0-92 15,1-7 65-15,-2 0 23 0,1-5 11 0,-4-1 58 16,2 1-26-16,-3 0-1 0,-2 1 1 0,-3 9 121 16,2 0-58-16,-6 7-31 15,1 4 0-15,-1 3 135 0,0 2-79 0,-2 3 389 16,0 1-427-16,0 0-12 0,0 12 0 0,0 5 0 16,0 1 0-16,0 3 0 0,0 2 0 0,0 5 0 15,0-7 0-15,0 3 0 0,2-4 0 0,-1 4 0 16,3-6 0-16,2-1 0 0,-2-2 0 0,2-2-71 15,-1-4-78-15,0 1-330 0,1-5 225 0,0-1 108 16,2-4 54-16,1 0-633 0,1-1 335 0,1-11 180 16</inkml:trace>
  <inkml:trace contextRef="#ctx0" brushRef="#br0" timeOffset="1056.3">21459 2339 2564 0,'0'-2'0'0,"0"-2"0"0,0 3 0 0,0-1 0 0,9 2 0 0,2 0 0 0,3 0 0 0,2 0 0 0,0 0 0 0,0 7 0 0,0 0 149 0,-4 2-58 0,0 1-26 0,-1 3-1 15,-5 0-26-15,-5 2-38 0,-1 4 10 0,0-3 28 16,-1 4 0-16,-10-2 48 16,0-1-24-16,-3-1 1 0,1-1-16 0,1-3 253 0,5-4-131 0,2-2-66 15,1-1-59-15,2-1-44 0,2-1 0 0,0 0 0 16,7-3 0-16,8 0 0 0,8 0 0 0,0 0 0 15,-4-6 0-15,6-3 0 0,-2-3 0 16,-4 3 0-16,1-2 0 0,-2-1 0 0,-4-1-26 0,0 0-747 16,-5 0 367-16,-2 0 182 15,0-4-427-15,-6-2 306 0,-1-2 144 0,0-7-414 16</inkml:trace>
  <inkml:trace contextRef="#ctx0" brushRef="#br0" timeOffset="1323.26">21061 1480 2717 0,'-18'-13'0'0,"11"9"0"0,5 0 0 0,1 3 0 0,1 1 0 0,0 0 0 0,9 0 0 0,13 0 0 0,5 9 0 0,1 6 0 0,2 2 244 16,-2 3-107-16,-2 5 31 0,-3 1-65 0,-4 2-32 15,-5-1 0-15,-5-6-82 0,-4 10 20 0,-3-2 1 16,-2 0 28-16,-4-1-78 0,-11 1 39 0,-5-1 10 15,-1-4 30-15,-6-1-41 0,1-2-1 0,-1-5 42 16,1-5-21-16,8-3-272 0,-3-3 128 0,3-3-297 16,4-2 179-16,7 0 107 15,-1-2 26-15,8-11-341 0,0-4 211 0,6-5 101 16,14-8 51-16,8-2-435 0,2-4 243 0</inkml:trace>
  <inkml:trace contextRef="#ctx0" brushRef="#br0" timeOffset="1497.5">21415 1419 3280 0,'2'-1'0'0,"-2"1"0"0,-4 4 0 0,-14 11 0 0,-5 3 0 0,2 3 0 0,1 2 0 0,1 3 0 0,5 4 0 0,0 0 0 0,7 0 131 0,5 0 187 0,2 2-144 0,0-2-146 16,4 0-28-16,10 0 0 0,4-5 0 0,1 3 0 16,2-8 0-16,2-1 0 0,-2-2 0 0,-3-5-351 15,3-2 83-15,-1-4 163 0,-2-4 68 0,-3-2-843 16,0 0 421-16,0-2 211 0,-2-11 104 0</inkml:trace>
  <inkml:trace contextRef="#ctx0" brushRef="#br0" timeOffset="1753.25">21601 1255 2482 0,'-3'-9'0'0,"1"5"0"0,2 3 0 0,0 0 0 0,0 1 0 0,3 0 0 0,11 0 0 0,1 2 0 0,-2 8 0 0,0 1 0 0,1 0 99 0,-5 6 154 0,-2-1-97 0,-5 3-64 15,0 1-26-15,-2 5-58 0,-4-1 30 0,-9 0 1 16,-2-3 13-16,-5 3-13 0,-1-3-1 0,-2-3 72 16,5-6-35-16,-1 3-1 15,5-10-26-15,3 1 214 0,2-2-262 0,5 0 0 16,1-4 0-16,3 2 0 0,0-2 0 0,18 0 0 16,8 0 0-16,6-2 0 0,2-6 0 0,12 0 0 15,-9-2-58-15,11-1-41 0,-6 0 55 0,-1 1-927 16,-7 4 464-16,5 1 235 15,-4 1 106-15</inkml:trace>
  <inkml:trace contextRef="#ctx0" brushRef="#br0" timeOffset="1912.12">22348 1691 3706 0,'-9'0'0'0,"9"0"0"0,0 0 0 0,0 0 0 0,0 0 0 0,0 0 0 0,0 0 0 0,0 0 0 0,0 0 0 0,0 0 0 0,7 0-839 0,-2 0 412 0,1 1 206 16</inkml:trace>
  <inkml:trace contextRef="#ctx0" brushRef="#br0" timeOffset="17196.53">11084 1545 3148 0,'0'0'0'16,"0"0"0"-16,5 0 0 0,9-6 0 0,10 1 0 0,4-3 0 0,2 1 0 0,6 2 0 0,4-1 0 0,-1 1 0 0,6 1 130 0,0 2 121 0,0 0-106 0,0 1-52 15,-5-2 34-15,9 1-90 0,-14 2-37 0,5 0 0 16,-5 0 0-16,-1 0 0 0,-8 0 0 16,4 0 0-16,-9 0 0 0,-1 0 0 0,-1 0 0 0,-5 0 0 15,-3 0-259-15,-4 0 3 0,-1 0 131 0,-4 0-717 16,-1 2 401-16,-1 8 201 0</inkml:trace>
  <inkml:trace contextRef="#ctx0" brushRef="#br0" timeOffset="17419.24">11245 1795 2842 0,'-12'3'0'0,"0"6"0"0,8 4 0 0,0 0 0 0,3 0 0 0,1 4 0 0,0 0 0 0,0 4 0 0,0-3 0 0,7 4 0 0,3 6 125 0,-3-3 208 16,2 4-148-16,0-1-74 0,1-2-198 0,-4-2 71 15,3 8 22-15,-2-8 0 0,-2-3-508 0,0 0 269 16,1-4 135-16,-3-1 77 0,1-4-665 0,0-4 334 16,-2-3 112-16,-1-5 100 0,2 0-143 0,-1-1 113 15</inkml:trace>
  <inkml:trace contextRef="#ctx0" brushRef="#br0" timeOffset="17779.53">11270 1904 2215 0,'-11'-15'0'0,"3"6"0"0,2-1 0 0,3 4 0 0,3 0 0 0,0 0 0 0,0 0 0 0,7 0 0 0,12 1 0 0,6 0 0 0,-3 0 237 0,9 0-104 0,1-1-48 16,5 2 162-16,0 2-104 0,1-2-54 0,-1 1-16 15,-2 1-66-15,0 1 0 0,-5-2 30 0,-1 0-110 16,-4 3 55-16,-2 0 37 0,-2 0-10 0,-7 0-9 16,-2 0-1-16,-3 0 39 0,-2 0 15 15,-3 0-7-15,0 6-53 0,-2-3 0 0,-1 3 230 16,2-1-99-16,-1 5-52 0,0-1-16 0,-2 2 68 15,2 2-124-15,1 2 0 0,3 3 0 0,1-3 0 16,0 3 0-16,2-1 0 0,0 2 0 0,0 0 0 16,3-1 0-16,-3 1 0 0,0 2 0 0,1-3 0 15,-3 1 0-15,-1 0 0 0,-1 0 0 16,1-1 0-16,-5 0 0 0,2-1 0 0,-3-3 0 0,0 1 0 16,0-2 0-16,-4 0-62 15,-6 0-38-15,1-5 36 0,-4 2-176 0,-2-2 102 16,-2-4 50-16,-1 0-140 15,-2-1 86-15,-1-3 57 0,0 0 24 0,-4 0-393 0,0-10 208 0,3-9 95 16,-4-7 61-16,1-8-412 0,-1-11 232 0</inkml:trace>
  <inkml:trace contextRef="#ctx0" brushRef="#br0" timeOffset="17953.5">11356 1578 2377 0,'-8'-2'0'0,"5"2"0"0,1 4 0 0,2 8 0 0,0 5 0 0,0 8 0 0,0-3 0 0,0 8 0 0,2 0 0 16,-1 0 0-16,4 2 229 0,-3 0-96 0,0 2-109 0,-2-2-10 0,0 0 23 0,0-2 0 0,0-2-157 16,0-2 78-16,0-5 50 0,-7 1-10 0,4-2-443 15,-1-5 241-15,2-5 121 0,-1-5-594 0,-1-1 311 16,2-4 165-16,2 0 82 16,0-9-200-16</inkml:trace>
  <inkml:trace contextRef="#ctx0" brushRef="#br0" timeOffset="18064.64">11332 1996 1622 0,'2'-7'0'0,"0"5"0"0,-1 0 0 0,1 0 0 0,0 2 0 0,2 0 0 0,2 0 0 0,1 7 0 0,1 1 0 0,1 1 0 0,1-2 86 0,-1 4 192 0,2-4-121 16,1 0-59-16,-1 0-282 0,-2 2 106 0,3-2 57 15,-3-2 30-15,0 1-537 0,-1-2 283 16,-1-4 151-16</inkml:trace>
  <inkml:trace contextRef="#ctx0" brushRef="#br0" timeOffset="18249.3">11553 1609 2148 0,'2'0'0'0,"2"0"0"0,-2 11 0 0,-2 6 0 0,0 8 0 0,0 1 0 0,0 4 0 0,-4 4 0 0,-2 1 0 15,-1 1 0-15,2 0 91 0,-2-3-121 0,2 0 42 0,1-1-8 0,2-6 33 0,1-4-431 0,-1-1 216 0,2-2 107 16,0-5 64-16,0-3-329 0,0-6 171 0,0-5-370 15</inkml:trace>
  <inkml:trace contextRef="#ctx0" brushRef="#br0" timeOffset="18372.16">11512 1974 1227 0,'2'-10'0'0,"0"1"0"0,0 3 0 0,0 2 0 0,-1 3 0 0,3 1 0 0,2 0 0 0,2 0 0 0,-1 0 0 0,4 7 0 0,1 1 370 0,-1 2-166 0,0-1-74 0,1 0 58 15,-2-2-76-15,1 3-37 0,1-4 0 0,-3 4-367 16,0-4 174-16,3 0 73 0,-1-3 41 0,1-3-535 15</inkml:trace>
  <inkml:trace contextRef="#ctx0" brushRef="#br0" timeOffset="18560.97">11923 1656 2187 0,'12'-1'0'0,"3"1"0"0,6-3 0 0,-1 2 0 0,8-1 0 0,2-1 0 0,0 2 0 0,4-3 0 0,-2 3 0 0,1-4 0 0,-1 4 122 0,1-1-41 0,-4 2-219 0,0 0 88 16,-7 0 43-16,1 0-191 0,-5 0-181 0,-4 0 198 0,-1 0 98 15,-5 0-462-15,-4 0 253 16,-4 2 119-16</inkml:trace>
  <inkml:trace contextRef="#ctx0" brushRef="#br0" timeOffset="18844.16">12312 1626 1469 0,'-13'-1'0'0,"4"1"0"0,-2 0 0 0,3 0 0 0,0 0 0 0,5 0 0 0,-1 7 0 0,4 5 0 0,0 2 0 0,0 1 0 0,0 4 100 0,2 1-31 0,1 5 0 16,3-4 178-16,-1 7-109 0,2-4-50 0,-4 1-26 0,1-1-111 15,-2-1 43-15,0-1 10 16,-1 0-322-16,1-3 178 0,0 0 89 0,-2-7 44 0,0-1-416 16,0-4 210-16,0-3 42 0,0-4-39 15,0 0 87-15,0 0 43 0,0-8-1 0,0-4 77 16,0-2-33-16,0 1-1 0,0 1 1 15,0-1 174-15,2 4-88 0,2 0-52 0,2-1 9 16,3 3 307-16,-2 1-120 0,5 1-102 0,-1 1 292 16,2 2-165-16,1-2-90 0,-2 2-29 0,0 1-30 15,1 1-1-15,-2 0-31 0,1 0-70 0,-1 0 31 16,-2 0-1-16,-1 0 41 0,-2 0-344 0,-3 0 171 16,-1 3 96-16,-2 3-532 0,0-2 276 15</inkml:trace>
  <inkml:trace contextRef="#ctx0" brushRef="#br0" timeOffset="19132.95">12148 1816 1453 0,'-7'0'0'0,"3"0"0"0,3 1 0 0,1 4 0 15,0 3 0-15,0 0 0 0,3 3 0 0,6 3 0 0,1 3 0 0,0 1 0 0,-1 1 81 0,-1 8 1 0,-4-5-170 0,-3 2 63 16,-1-1 41-16,0 3-99 0,-3-3 60 0,-11-3 30 15,-1-1 1-15,0-4-53 0,-3-1 36 0,-3-3 1 16,0-1 118-16,3-4-44 0,0-1-51 0,6-4-3 16,1 1 344-16,4-2-164 0,2 0-71 0,3 0-44 15,2 0 271-15,0 0-146 0,4 0-87 0,13 2-6 16,5-2-36-16,4 0 1 0,2 2-37 0,4-2 107 16,2 2-58-16,0-2-24 0,2 2-167 0,-2-2 71 15,-2 2 35-15,0-1 10 16,0 1-439-16,-4 1 233 0,0-2 71 0,-1-1 72 15,0 0-719-15,-4 0 358 0,3 0 192 0</inkml:trace>
  <inkml:trace contextRef="#ctx0" brushRef="#br0" timeOffset="19298.3">12619 1810 2325 0,'-6'0'0'0,"3"0"0"0,3 0 0 0,0 0 0 0,3-2 0 0,6 2 0 0,6 0 0 0,6 0 0 0,0 0 0 0,1 0 0 16,4 0 236-16,-1 0-99 0,1 0-50 0,-1 0-242 0,-3 0 106 16,6 4 39-16,-7-4-581 0,5 2 314 0,-1-2 157 15,-5 0 79-15</inkml:trace>
  <inkml:trace contextRef="#ctx0" brushRef="#br0" timeOffset="19914.88">13391 1265 2008 0,'0'2'0'0,"0"8"0"0,0 5 0 0,-6-1 0 0,-11 2 0 0,-2 0 0 0,-3 5 0 0,-5 4 0 0,3-1 0 0,-3 1 0 0,3 0 156 0,2-3-60 0,5-5-20 16,2 0-68-16,5-8 30 0,4-2-1 0,5 1-37 15,1-5-1-15,1-3 48 0,20 0-10 0,6 0-91 16,7-6 45-16,5-4 1 0,-2 0 45 0,-3 1-36 15,6 2-27-15,-3-1 26 0,-1 2-62 0,-2 1 36 16,-3 1 5-16,-6 2-81 0,-2 2 48 0,-3 0 27 16,-5 0-3-16,-6 0-247 0,-3 6 123 0,-4 3 62 15,-2 5 26-15,-8 0-117 0,-13 3 69 0,-4 0 38 16,-5 2-60-16,-4 0 40 16,-6 2 33-16,3 1 1 0,-1-2 179 0,-1 1-77 15,1 0-38-15,6-3 311 0,0 3-171 0,7-2-89 16,9-4-23-16,1 0 476 0,7 2-212 0,5-2-124 15,3 1-50-15,0-4 94 0,0 4-89 0,5-4-43 16,7 0-1-16,-1 1-49 0,0-4 6 0,1 0-1 16,-5-1-192-16,0-1 96 0,1-3 48 0,-4-1 33 15,-2 1-451-15,0-4 233 16,0 0 57-16,-2 0-385 0,0 0 226 0,-2-1 120 16,-6-11 76-16,0 1-155 0,-1-3 111 0,2-5 54 15,-1 0 27-15,0-4-21 0,3-3 48 0,3-1 1 16,2 7 87-16,0-2-44 0,0-2 0 0,2 4 242 15,7 4-138-15,7 2-74 0,0 1-36 0,7 1 447 16,1 6-218-16,1 0-49 0,5 0-80 0,-2 4 215 16,0 2-140-16,-2 0-68 0,2 0 157 0,-7 0-105 15,2 4-65-15,-5 3-28 16,0 2 54-16,-4 3-42 0,-4-3 1 0,-1 5-32 16,-3-3 71-16,-3 3-39 0,1 0-1 0,-2 1 56 15,0 1-39-15,-1-2-33 0,2 2-21 0,-1 1-41 16,2-3 0-16,1 1 0 0,2-2 0 0,1 0-140 15,0-2 14-15,-3 1 82 0,3 0-287 0,-3-5 138 16,-1 1 100-16,-2-3-656 0,-1 0 356 0,-1-1 177 16,0 0 90-16,0-2-452 0</inkml:trace>
  <inkml:trace contextRef="#ctx0" brushRef="#br0" timeOffset="20086.88">13467 1721 2261 0,'-5'-3'0'0,"-1"1"0"0,3 2 0 16,-1 0 0-16,-3 10 0 0,0 5 0 0,0 6 0 0,0 0 0 0,-1 3 0 0,-2 6 0 0,-1 0 312 0,-2 1-137 0,-2 3 160 0,-2 0-149 0,0 2-65 0,-2-3-47 15,-1-1-64-15,-3-1 0 16,4-3 27-16,-1-2-406 0,7-7 213 0,0-2 92 16,3-6 50-16,4-2-663 0,3-3 354 0</inkml:trace>
  <inkml:trace contextRef="#ctx0" brushRef="#br0" timeOffset="20231.38">13430 1964 3512 0,'15'14'0'0,"0"-2"0"0,2 0 0 0,0 0 0 0,4 4 0 0,-3-1 0 0,5 0 0 0,1 2 0 16,3 0 0-16,-3 1 0 0,2 0 120 0,0 0-42 0,1 1 1 0,-3-3-340 0,1 3 159 15,-1 1 65-15,0 0 37 0</inkml:trace>
  <inkml:trace contextRef="#ctx0" brushRef="#br0" timeOffset="20389.3">14074 2349 3722 0,'0'0'0'0,"0"0"0"0,4 0 0 0,-2 0 0 0,-1 0 0 0,-1 0 0 0,2 0 0 0,-2 0 0 0,0 0 0 0,0 0 0 0,0 0 36 15,-7 0-1-15,1 3-293 0,1-2 147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2T14:07:30.8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11813 1617 2535 0,'-21'-10'0'0,"7"5"0"0,9 3 0 0,3 0 0 0,0 0 0 0,2 1 0 0,0-2 0 0,0 0 0 0,14-3 0 0,10-1 0 0,8 0 175 0,2-2-60 0,11 2-44 0,-2-1 246 15,4 4-141-15,0-2-69 0,0 4 113 16,-8-1-82-16,10 3-61 0,-13-5-77 0,5 3 0 15,-3 0 0-15,0 0 0 0,-3 0 0 0,-1 0 0 16,-4-1-58-16,-2 1 40 0,-7-2 28 0,-1 2-493 16,-4 1 251-16,-4-1 65 0,-3 2-229 15,-2 0 167-15,-3 0 97 0,-4 0-494 0,0 0 286 16,-2 11 156-16</inkml:trace>
  <inkml:trace contextRef="#ctx0" brushRef="#br0" timeOffset="469.68">11890 1878 2841 0,'-20'7'0'0,"10"6"0"0,2 2 0 16,3 2 0-16,1 1 0 0,4-3 0 0,0 3 0 0,0 0 0 0,0 8 0 0,4-2 0 0,3-2 112 0,0-1-91 0,5 5-8 0,-3-3 23 0,-3-2 0 0,1-1-356 15,-1 0 179-15,0 0 97 0,-4-5 36 16,0-4-415-16,-1 0 223 0,-1-6 112 15,0-1 55-15,0-4-383 0,0 0 195 0,0-1 92 16,-3-13-16-16,-1-4 54 0,-2-7 27 0,2 3-8 16,0-10 24-16,-3 2 12 0,4-4 0 0,-3 4 79 15,1 0-40-15,4 5-9 0,1-1-30 16,0 5 293-16,0 2-146 0,0 3-43 0,10 3-47 16,4 2 515-16,7 1-228 0,4 2-136 0,3 1 229 15,6 4-182-15,1-2-92 0,3 4 209 16,6-2-155-16,-4 3-72 0,-4 0-37 0,9 0 30 15,-9 0-33-15,1 9 9 0,-1-2-42 0,-2 2-49 16,-2 0 25-16,-2 1 0 0,-2-1 24 0,-7 2-105 16,-1 2 48-16,-1 3 29 0,-4-2-1 0,-3 4-23 15,-3 0 16-15,-2 3 72 0,-3 0-35 16,-3 0-17-16,2 1-36 0,-1-2 59 16,-2 1-9-16,0 1-17 0,0-6 0 0,0 3-73 15,0-5 40-15,0 2 0 0,0-4 62 0,-2-2-404 16,-2 1 172-16,0-4 91 0,-3 3-481 0,-1-2 270 15,-4-3 135-15,2 1-353 16,-3-2 248-16,-5-4 120 0,2 0 60 0,-7 0-307 0,1-1 184 0,-5-15 82 16</inkml:trace>
  <inkml:trace contextRef="#ctx0" brushRef="#br0" timeOffset="642.29">12076 1726 2376 0,'-6'1'0'0,"2"13"0"0,-1 7 0 0,-3 0 0 0,0 8 0 0,1 1 0 0,0 2 0 0,0 2 0 0,0 2 0 0,2-2 0 0,-1-2 189 0,1 3-68 0,3 0-228 16,-3-5 71-16,5 1 37 0,0-5-1 0,0-3-466 15,0-3 260-15,0-3 117 0,0-6 62 0,0-3-567 16,0-2 288-16,0-6 144 0,3 0 6 0,3-11-73 16</inkml:trace>
  <inkml:trace contextRef="#ctx0" brushRef="#br0" timeOffset="764.63">12027 2115 1661 0,'2'-12'0'0,"0"3"0"0,-2 4 0 0,0 1 0 16,0 1 0-16,2 3 0 0,0 0 0 0,-1 0 0 0,1 4 0 0,2 6 0 0,-1 0 88 0,3-4 124 0,-1 3-88 0,2 1-44 0,2 0-87 0,-4-5 1 15,4 4 51-15,2-4-437 0,-1-3 213 0,1-1 108 16,1-1 54-16,1 0-564 0</inkml:trace>
  <inkml:trace contextRef="#ctx0" brushRef="#br0" timeOffset="1035.34">12260 1757 1658 0,'0'0'0'0,"0"6"0"0,0 12 0 0,-2 3 0 16,-5 2 0-16,-4 4 0 0,4-3 0 0,-4 6 0 0,2-3 0 0,-1 3 0 0,1-4 93 0,0-1-29 0,1-4 9 0,0 0-141 0,1-2 52 0,2-4 26 15,-1-4 0-15,2-2-133 0,2-3 89 0,0-4 31 16,2 0-1-16,0-2-72 0,0 0 52 0,0 0-15 15,0 0 24-15,2-5-32 0,8 0 41 0,-1 2-35 16,0 2 235-16,1 1-98 0,3 0-48 0,-6 0 113 16,7 0-74-16,-5 3-16 0,0 4-25 0,1-2 171 15,-1 5-95-15,-2 0-43 0,4 0 0 0,-2-4-211 16,0 0 83-16,-2 0 52 0,5 0-481 0,-1-5 242 16,1-1 127-16,6 0 41 15,1-5-558-15</inkml:trace>
  <inkml:trace contextRef="#ctx0" brushRef="#br0" timeOffset="1606.11">12959 1348 2110 0,'16'-7'0'0,"-4"1"0"0,-3 4 0 0,-5 2 0 0,-3 0 0 0,-1 0 0 0,0 0 0 0,-9 11 0 0,-8 7 0 0,-3 1 0 0,-5 1 90 0,-1 4 109 0,-6 4-82 16,7-5-40-16,-3 4-70 0,0-4 10 15,6-2 19-15,3-5-68 0,3 1 34 0,7-8 0 16,4 0 34-16,1-3-22 0,4-1-9 0,0 1 32 16,4-4-1-16,10 0-138 0,4-2 29 0,3 0 48 15,-1 0-21-15,1 0 11 0,-2 0 7 0,-3 1 0 16,0 1-11-16,-5 4-2 0,-2 0 29 0,-3 4-36 16,-2 1 36-16,-4 1 2 0,0 6-4 0,0-2 60 15,-10 3-27-15,-3 3 0 16,-3 1-25-16,4-2 66 0,-3 1-29 0,2-3-1 0,0 2 113 0,1-2-67 15,1-3-24-15,2-1 89 16,2-1-50-16,2-5-25 0,3 0-3 0,-1-1-87 16,3-2 33-16,0-2 0 0,0-1 36 0,0-1-298 15,0-2 136-15,0 0 70 0,0 0 21 0,0 0-133 16,0 0 58-16,0-2 49 0,0-5-18 16,1-4-92-16,-1-1 46 0,2-1 40 0,0-3 32 0,2-2 8 15,2-1 0-15,3-1 98 0,0 1-48 0,5-2-26 16,1 3-8-16,4-1 233 15,1 2-103-15,2 2-65 0,1 4-1 0,2-1 238 16,-3 5-107-16,1 3-79 0,-1 0 79 0,1 2-69 16,-3 2-35-16,-1 0 0 0,-2 5 121 0,-2 4-82 15,0 0-37-15,-3 3 97 0,-1 0-68 0,-1 1-65 16,1 0-37-16,-4 1 0 0,0-1 0 0,1 0 0 16,-2 0 0-16,-1 2 0 0,-1 0 0 0,0-2 0 15,-3 2 0-15,1-2-342 0,-2 2 145 0,0-1 70 16,0-3 64-16,0 4-331 15,-5-5 179-15,-4-1 90 0,-1-2-402 0,-1 0 246 16,0-2 113-16,-3-3-315 0,3-2 223 0,0 0 113 16,-1 0 55-16,0-12-180 0,0-3 131 0</inkml:trace>
  <inkml:trace contextRef="#ctx0" brushRef="#br0" timeOffset="1884.15">13017 1860 1713 0,'-8'-16'0'0,"2"7"0"0,1-1 0 0,3 5 0 0,0 1 0 16,0 2 0-16,2 0 0 0,0 2 0 0,0 0 0 0,0 8 0 0,0 7 89 0,0 3 350 0,-1 5-193 0,-5 4-109 15,-2 2-50-15,-1 5 281 0,-2-1-165 0,-3 3-162 16,3-1 4-16,-3-2-9 0,4-1 0 0,2-4-227 16,-1 0 114-16,3-7 56 0,0-1 38 0,3-3-617 15,-1-6 318-15,2-3 112 0,2-3 95 0,0-4-646 16,0-1 347-16,0-1 169 0,0-15-177 0,2 0 184 16,0-3 99-16,5-1 37 0,0 4 62 0,-2 1 0 15,-3 6 0-15,1-1 0 0,1 4 0 0,-2 2 0 16,0 3 0-16,1 1 408 15,1 0-241-15,1 0-101 0,4 1-51 0,-2 9 677 16,0 1-332-16,1 1-162 0,0 1 173 0,1 0-167 16,-2 2-85-16,3 0-31 0,-2 0-221 0,-1-1 84 15,2 0 43-15,1 0-538 0,-3-1 289 0,4-4 155 16,-1 0 64-16,3-3-303 0</inkml:trace>
  <inkml:trace contextRef="#ctx0" brushRef="#br0" timeOffset="2075.67">13219 1955 2596 0,'-2'-2'0'0,"2"2"0"0,0 0 0 0,2-2 0 0,8 0 0 15,5 1 0-15,4-2 0 0,-1 2 0 0,5-2 0 0,0 3 0 0,0-2 102 0,6 2-38 0,-3 0-145 0,1-1 58 0,1-2 30 16,0 1 0-16,2 1-485 15,2-5 252-15,0-3 132 16</inkml:trace>
  <inkml:trace contextRef="#ctx0" brushRef="#br0" timeOffset="2514.05">13747 1602 2293 0,'-7'-6'0'0,"1"2"0"15,6 1 0-15,0 1 0 0,0-4 0 0,13 3 0 0,6-4 0 0,9 5 0 0,1-4 0 0,2 2 0 0,3 0 177 0,0 0-71 0,1 2-25 0,-3 0-8 16,0 2-37-16,-4 0 1 0,1 0-1 16,-6 0-140-16,-2 0 79 0,-1 2 26 0,-3 2-424 15,-3-2 229-15,-2 0 116 0,-1 0-485 16,-5-2 219-16,-3 1 140 0,-1-1 84 0,-2 0-109 16,0 0 97-16,0 0 48 0,-7-1 15 0,-6-1 20 15,3 0 13-15,-3 0 0 16,4 2 0-16,-1 0 87 0,3 0-52 0,0 0 8 0,3 0 252 0,0 11-147 15,4 3-75-15,0 4 294 0,0 1-160 0,0 7-28 16,0 0-58-16,2 5 41 0,4-2-45 0,-5 3 1 16,1 1-37-16,-2 0-64 0,0 0 28 0,0-3 0 15,0-3 27-15,0-1-94 0,-5-4 56 0,-1-2 15 16,0-5-4-16,0-4-8 0,3-1 1 0,-3-6 134 16,3-2-48-16,-1-2-26 0,0 0-40 0,4 0 192 15,0-11-89-15,0 1-45 16,2-4 10-16,7 0-30 0,4 1-1 0,1-1-23 0,2 3 1 0,1-1-36 15,2 3 9-15,-2 2 26 16,0 1 1-16,0 0-55 0,-4 3 28 0,-2 0-225 16,-2 2 131-16,2-1 26 0,-6 2 39 0,-1 0-449 15,-3 0 223-15,-1 0 72 0,0 0 60 0,0 3-283 16,-9 3 180-16,-3 0 90 0,0-4 45 0</inkml:trace>
  <inkml:trace contextRef="#ctx0" brushRef="#br0" timeOffset="2734.41">14060 1849 1244 0,'-9'3'0'0,"4"-2"0"0,-1 5 0 0,5 2 0 0,-3 3 0 0,0 0 0 0,0 3 0 0,-2 0 0 0,1 4 0 0,-3 6 0 0,-2-2 95 0,-2-4 74 0,-5 9-70 0,0-4-32 16,-2-1 0-16,2-1 142 0,2-6-86 16,0-1-35-16,4-2-8 0,5-3 193 0,1 0-118 15,3-4-59-15,2 1-31 0,2-3 187 0,20-1-113 16,8-2 155-16,13 0-129 0,6 0-64 15,12-2-33-15,-5-1-75 0,17-8 17 0,-2-2 0 16,-1 5 26-16,3-2-145 0,-2-1 72 0,-9 3 46 16,12 1-10-16,-12-1-723 0,-8 4 315 15,4 2 203-15</inkml:trace>
  <inkml:trace contextRef="#ctx0" brushRef="#br0" timeOffset="2871.75">15083 1990 3638 0,'-12'-1'0'0,"8"-7"0"0,4 5 0 0,0-4 0 0,2 0 0 0,0 2 0 0,0-1 0 0,6 1 0 0,-1-4 0 0,2 2 0 0,3 1 293 0,1-1-293 0,3 1 0 0,-2 1 0 15,4 3-542-15,-2 0 77 0,1 2 258 0</inkml:trace>
  <inkml:trace contextRef="#ctx0" brushRef="#br0" timeOffset="24758.99">5175 4616 1724 0,'-7'0'0'0,"-1"0"0"0,3 0 0 0,-2-2 0 0,4 1 0 0,-1-2 0 0,3 3 0 0,-1 0 0 0,2 0 0 0,0-1 0 0,0 1 131 0,0 0-51 0,0 0 121 0,0 0-82 16,0 0-40-16,0 0 0 0,0 0 197 0,0 0-123 16,2 0-58-16,1 0-28 0,6 0 289 0,2 0-159 15,1 0-70-15,1 1 120 0,2 3-247 16,0 0 0-16,2-3 0 0,2 1 0 0,2 2 0 16,4-1 0-16,0-3 0 0,4 1 0 0,2-1 0 15,2 0 0-15,2 0 0 0,7 0 0 0,-1-1 0 16,2-4 0-16,0-2 0 0,-2 1 0 0,8 1 0 15,-2-1 0-15,-3 0 0 0,-1 2 0 0,-1 0 0 16,-1 1 0-16,3 0 0 0,-3 0 0 0,-7 0 0 16,2-1 0-16,-1 2 0 0,-9-1 0 0,2 2 0 15,-5 0 0-15,-2 1 0 16,-1 0 0-16,-6 0 0 0,-2 0 0 0,-3 0 0 16,-2 0 0-16,0 0 0 0,-4 0 0 0,-1 0 0 15,-1 0 0-15,1 0 0 0,-2 0 0 0,0 0 0 16,0 0 0-16,0 0 0 0,0 0 0 0,0 0 0 15,0 0 0-15,0 0 0 0,0 0 0 0,0 0 0 16,0 0 0-16,0 0 0 0,0 0 0 0,0 0 0 16,0 0 0-16,0 0 0 15,0 0 0-15,0 0 0 0,0 0 0 0,-3 0 0 16,-5 0 0-16,-3 0 0 0,-3 0 0 0</inkml:trace>
  <inkml:trace contextRef="#ctx0" brushRef="#br0" timeOffset="46419.86">18127 2127 2219 0,'-6'0'0'0,"0"0"0"0,3 0 0 0,1 0 0 0,0 0 0 0,2 0 0 0,0 0 0 0,0 0 0 16,0 0 0-16,0 0 0 0,0 0 163 0,0 0-67 0,0 0 6 0,0 0-32 0,0 0-1 16,0 0-32-16,0 0 95 15,0 0-52-15,0 0-1 0,2 0-41 0,3 0 130 16,1 0-65-16,2 0-23 0,1 0-10 0,-2 0 103 15,7-1-67-15,-3 0-35 0,2-3 0 0,2 3-67 16,2-1-4-16,2 0 0 0,-2 1 0 0,3-2 0 16,-1 0 0-16,2 1 0 0,-1 1 0 0,1 1 0 15,0 0 0-15,-1 0 0 0,-1 0 0 0,-2 0 0 16,-2 0 0-16,-2 0 0 0,-3 0 0 0,1 1 0 16,-4 4 0-16,-1-1 0 15,-2 1 0-15,-2 1 0 0,-2 4 0 0,0 1 0 16,0 4 0-16,-10 3 0 0,-6 2 0 0,-3 2 0 15,-2 4 0-15,-3 3 0 0,-2-1 0 0,-5 5 0 16,3-3 0-16,0-1 0 0,3-4 0 0,-3 3 0 16,2-2 0-16,-2-3 0 0,4-2 0 0,1-1 0 15,6-4 0-15,2-2 0 0,4-3 0 0,-1 0 0 16,7-3 0-16,1-4 0 0,2-1 0 0,2 1 0 16,0-2 0-16,0 1 0 0,2 0 0 0,5 0 0 15,7 1 0-15,1 0 0 0,0 0 0 0,2-1 0 16,4 1 0-16,3 2 0 15,-2-4 0-15,3 1 0 0,-1 0 0 0,5-2 0 16,-3-1 0-16,2 0 0 0,-2 0 0 0,-5 0 0 16,1 0 0-16,-1 2 0 0,-4-2 0 0,-2 0 0 15,-4 0 0-15,0 0 0 0,-3 0 0 0,-2 0 0 16,-2 0 0-16,-3 0-88 0,1 0-278 0,0 0 164 16,0 0 73-16,0-2-590 0,-1-9 341 0,-1-4 170 15,2-2 85-15,0-9-299 0</inkml:trace>
  <inkml:trace contextRef="#ctx0" brushRef="#br0" timeOffset="46600.36">18343 2216 2901 0,'-15'0'0'0,"4"4"0"0,4 2 0 0,0-1 0 0,3-4 0 0,3 4 0 0,1 0 0 0,0 2 0 0,1 1 0 0,13-1 0 0,1-1 353 0,4 2-158 0,-3 0 266 0,3-1-440 16,1 1-21-16,0-2 0 0,-1 2 0 0,-1 0 0 15,-1 1 0-15,0 1-415 0,0 0 132 0,0-2 160 16,0 1 81-16,2-2-354 0,-1-2 111 0,1-1 143 16,6-4-83-16</inkml:trace>
  <inkml:trace contextRef="#ctx0" brushRef="#br0" timeOffset="47034.18">19053 1910 3260 0,'0'5'0'0,"0"1"0"0,0-1 0 0,0 7 0 0,-2-2 0 0,-2 2 0 0,2 6 0 0,2 0 0 0,0 6 0 0,0 2 0 0,0 1 163 0,0 3-67 0,5 2 89 16,-2 0-74-16,3 0 5 0,1 1-116 16,-3-1 0-16,1 2 0 0,0-2 0 0,-2-2 0 0,-1 0 0 15,0-1 0-15,0-7 0 16,-2 3 0-16,0-2 0 0,0-5 0 0,0 0 0 15,0-4 0-15,-2-2 0 0,-2-3 0 0,-2-2 0 16,0-3 0-16,1 0 0 0,-1-4 0 0,-1 0 0 16,-3 0 0-16,1 0 0 0,0-2 0 0,-1-9 0 15,-1 0 0-15,2-5-32 0,-5 0-120 0,1-7 37 16,0 2 40-16,0-1-14 0,-2-1 26 0,3 6-9 16,-2-2 35-16,0 3 78 0,0 1-39 0,2 4-1 15,3 4 56-15,-2 0-42 16,1 6-26-16,1-3 323 0,1 3-165 0,1 1-76 15,-1 0-71-15,2 6 0 0,1 4 0 0,-1 1 0 16,3 2 0-16,-1 0 0 0,1 1 0 0,0 0 0 16,1 1 0-16,2-2 0 0,0 1 0 0,0-1 0 15,0-4 0-15,0 0 0 0,0-1 0 0,0-1-40 16,5-1-333-16,4-1 125 0,3-1 97 0,4-4-467 16,0 0 291-16,9-4 144 0,0-7 74 0,-1-5-545 15</inkml:trace>
  <inkml:trace contextRef="#ctx0" brushRef="#br0" timeOffset="47230.36">19273 2230 3441 0,'2'2'-1'0,"-2"10"1"0,0-3 0 0,0 1 0 0,0 1 0 0,0 3 0 0,0-1 0 0,0-1 0 0,1 3 0 0,3-1 0 0,0-1 232 0,1-1-98 0,2-1-39 0,0 0-98 16,-2-1 0-16,3 0 39 0,-3 0-36 0,1-1-314 15,0-2 165-15,-1-1 89 0,1-1 48 0,-1 0-548 16,1-3 268-16,0-2 159 0,3 0-626 0,0 0 366 16,3-12 177-16,-3-4-304 0</inkml:trace>
  <inkml:trace contextRef="#ctx0" brushRef="#br0" timeOffset="47652.57">19624 1863 2063 0,'1'0'0'0,"5"0"0"0,0 0 0 15,0 0 0-15,3-3 0 0,2-2 0 0,2 2 0 0,2-1 0 0,2 0 0 0,3 2 0 0,0 0 244 0,-1 0-108 0,-1 2-50 0,1 0-25 16,-3 0 8-16,-4 0-33 0,-3 2 10 0,3 7-9 16,-6 1 99-16,-3 1-50 0,-1 2-24 15,-2 2-1-15,0-3 81 0,0 3-58 0,0-1-23 16,-5 2 0-16,1-2 213 0,0 0-119 0,3 1-124 15,1 0-31-15,0 2 0 0,0-2 0 0,0 0 0 16,0 2 0-16,5 0 0 0,6-2 0 0,0 2 0 16,3-1 0-16,-2 4 0 0,2-4 0 0,-1 4 0 15,2-4 0-15,-4 2 0 16,0 2 0-16,-1-4 0 0,-2 4 0 0,-3-4 0 0,-1 1 0 0,-3 0 0 16,1 0 0-16,-2-2 0 15,0 0 0-15,-2-2 0 0,-5-1 0 0,-2 3 0 16,-3-5 0-16,1 1 0 15,0-1 0-15,-2-2 0 0,2-1 0 0,-3 0 0 0,1 0 0 0,1-2 0 16,-2-3 0-16,3 2 0 0,-5-4 0 0,7 0 0 16,-2 0 0-16,1 0 0 0,1 0 0 0,2 0 0 15,2 0 0-15,0-6-549 16,3-3 155-16,2-2 179 16,0-4 89-16,0-2-622 0,7-5 360 0,3-1 176 0</inkml:trace>
  <inkml:trace contextRef="#ctx0" brushRef="#br0" timeOffset="48116.65">20294 1731 2919 0,'-1'0'0'0,"1"0"0"0,0 0 0 0,0 0 0 0,3 0 0 0,13 0 0 0,4 0 0 0,6 2 0 0,-1-2 0 0,8 0 0 0,1 0 225 0,2 0-95 0,1 0 175 0,0 0-134 16,-4 0-59-16,1 0-43 0,-6 0-69 16,-4 0 0-16,-1-2 0 0,-2 1 0 15,-7-2 0-15,2 3 0 0,-7-1 0 0,-4 1-461 16,-1 0 232-16,-1-2 130 0,-1 2 77 0,-2 0-762 15,0-3 374-15,0 2 187 0,-5-3-284 0,-2 0 235 16,-1-1 109-16,-1-2-37 0,3 1 27 0,-5-2 69 16,6 3 34-16,-5 0 25 0,2 0 0 0,1 1 9 15,0 2 1-15,-1 1 246 0,2 1-123 0,0 0-62 16,-1 0-40-16,2 7 481 0,-1 5-195 0,-2 3-144 16,1 2 38-16,-4 5 436 15,-1 4-274-15,-1 0-151 0,-1 7 392 0,-7 4-267 16,-2-1-134-16,-2 2 220 0,0 5-388 0,-3-2 0 15,-3 2 0-15,1-2 0 0,0 0 0 0,0 0 0 16,7-7 0-16,-3 8 0 0,11-12 0 0,2 0 0 16,4 0-681-16,5-9 336 0,2-1 107 0,2-8-737 15,0-5 470-15</inkml:trace>
  <inkml:trace contextRef="#ctx0" brushRef="#br0" timeOffset="48301.35">20528 2073 3742 0,'0'7'0'0,"0"-1"0"0,0 4 0 0,0-3 0 0,0 5 0 0,2 0 0 0,3-1 0 0,0 6 0 0,3-3 0 0,-3 3 0 0,3-1 119 0,-2 5-49 0,-1 0-70 16,-1-1 0-16,0 2 0 0,-1-4 0 0,-1 3 0 16,0-2 0-16,-2-3-630 0,0 0 296 0,0-7 186 15,0 2 91-15,0-5-812 16,0-4 400-16,0-2 207 0</inkml:trace>
  <inkml:trace contextRef="#ctx0" brushRef="#br0" timeOffset="48467.75">20726 2085 2985 0,'6'0'0'0,"-1"0"0"0,2 0 0 0,-4 0 0 0,1 5 0 0,0 3 0 0,-1 1 0 0,-1-1 0 0,2 3 0 0,1 0 0 0,0-2 314 16,-2 2-139-16,1 1-203 0,0 1 28 0,-1-2 0 15,-1-2 36-15,2 3-676 0,-2-4 337 0,1-3 179 16,2 0 75-16,-2-5-756 0,1 0 400 0</inkml:trace>
  <inkml:trace contextRef="#ctx0" brushRef="#br0" timeOffset="48777.16">21082 1649 2275 0,'9'-5'0'0,"0"2"0"0,-2 2 0 0,0 1 0 0,-4 0 0 0,1 0 0 0,-2 1 0 0,-2 9 0 0,0 3 0 0,-4 0 0 0,-10 6 90 0,0 0-35 15,0-4-19-15,0 1 0 16,-4 0-148-16,4-3 70 0,-4-2 38 0,6-5-10 0,1 1 24 0,2-4 1 16,2 2 34-16,2-5 119 0,3 1-64 0,2-1-32 15,0 0 0-15,0 0 170 16,5 0-91-16,10 0-61 0,2-4-25 0,4-1 170 31,6-2-98-31,0 2-49 0,3 0 81 0,2 0-165 0,1-1 0 0,-1 0 0 16,-2 0 0-16,0 4 0 0,-8-2 0 15,2 3 0-15,-5 0 0 0,0 1 0 0,-7 0 0 0,-3 0-544 16,-2 0 195-16,-3 0 120 16,-4 2 110-16,0 8-699 0,-4-2 391 0,-11 2 195 0,-2-2-318 0,-8 2 261 0</inkml:trace>
  <inkml:trace contextRef="#ctx0" brushRef="#br0" timeOffset="48925.56">21117 1835 2057 0,'-22'5'0'0,"1"-1"0"0,4 4 0 0,2-2 0 0,2 0 0 0,4 3 0 0,1 0 0 0,2 1 0 0,2 2 0 0,3 3 0 0,-1-1 296 15,0 4-129-15,0 1 356 0,0-2-244 16,-1 1-112-16,0 2-241 16,-1-1 55-16,1-3 27 0,-3 1 1 0,3-2-292 0,1-4 169 0,0 1 70 15,0-6 40-15,2-1-768 0,0-5 323 0</inkml:trace>
  <inkml:trace contextRef="#ctx0" brushRef="#br0" timeOffset="49211.06">21187 1882 3314 0,'10'6'0'0,"4"4"0"0,-1-4 0 0,2 2 0 0,2-1 0 0,2 2 0 0,1-4 0 0,1 3 0 0,2 0 0 0,-2 0 0 0,-3-1 112 0,3 0-38 0,-7 0 0 0,0-2-541 16,-1-1 247-16,-4-1 127 0,-1 1 65 0,-4-2-325 15,-2 0 194-15,-2-2 106 0,0 0 40 0,0 0-671 16,-6 0 263-16,-6 0 193 0,1 0-35 0,2-2 105 16,-1 0 66-16,-1-2 237 15,2 3-90-15,-3-1-45 0,3 2-23 0,0 0 435 16,-1 0-224-16,3 3-117 0,-2 9-59 0,0 3 250 16,-1 2-46-16,-3 4-105 0,-3 4 386 0,0 2-236 15,-5 1-117-15,-5 6 155 0,-1-2-136 0,2-3-60 16,-10 4-43-16,3-3-225 0,0 0 95 0,7-9 48 15,-2 2 24-15,8-9-598 0,0-1 306 0,1-3 167 16,0-7 70-16,6-3-839 0</inkml:trace>
  <inkml:trace contextRef="#ctx0" brushRef="#br0" timeOffset="49370.88">20993 2127 3931 0,'9'-2'0'0,"9"2"0"0,-2 0 0 0,3 5 0 0,8 6 0 0,7 5 0 0,5 2 0 0,3 2 0 0,8 1 0 0,-2 1 0 0,1 3 0 16,-1 1 0-16,-2 6 0 0,-2-1 0 0,-1 0 0 0,-2-5 0 16,-8-1 0-16,9 5 0 0,-8-8 0 0,-4-3 0 15,-2-3-468-15,-6-2-3 0,-3-3 262 0</inkml:trace>
  <inkml:trace contextRef="#ctx0" brushRef="#br0" timeOffset="50367.7">18561 2823 2417 0,'0'-3'0'0,"0"2"0"0,0-1 0 0,0 2 0 0,0 0 0 0,0 0 0 0,0 0 0 0,0 6 0 0,0 6 0 16,0 3 0-16,4 1 91 0,1 1 91 0,4 1-74 0,3 0 62 0,3-4-71 0,0-1-33 16,3-3 1-16,3-2-91 15,0-2 38-15,-1-6-9 0,1 0 30 0,-4 0-81 0,0-3 40 0,-4-7 1 16,-1-2 48-16,-7-3-58 0,-3-1 24 0,0 0-10 16,-2-1 118-16,0 0-59 15,-11-1 6-15,-5 5-65 0,-2 0 142 0,-1 6-54 16,-2 2-31-16,-4 2 144 0,5 3-200 0,-1 0 0 15,3 0 0-15,1 5 0 0,6 4 0 0,3-4 0 16,2 3 0-16,3-2 0 0,1 0-145 0,2-4 87 16,0 2-799-16,2-1 388 0,7-3 208 15,4 0-217-15,4-8 221 0</inkml:trace>
  <inkml:trace contextRef="#ctx0" brushRef="#br0" timeOffset="50807.98">18296 1065 2665 0,'-28'-2'0'0,"13"2"0"0,7 0 0 0,6 2 0 0,2-2 0 0,0 1 0 0,8 2 0 0,12-2 0 0,8-1 0 0,12 0 0 0,3 0 165 0,4 0 139 0,4-1-133 16,-10-3-58-16,12-1-42 0,-16 4 4 0,3 1 1 16,-6 0-39-16,-6 6-32 0,-10 5 41 0,0 4-9 15,-7 4 1-15,-6 6-21 0,-5 4 21 16,0 3-1-16,-9 4-1 0,-14 6-36 0,-3 2 0 0,-6 1 0 16,-2 0 0-16,-1 0 0 15,-3-1 0-15,3-3 0 0,1-1 0 0,4-8 0 16,5-1 0-16,1-2 0 0,6-5 0 0,6-6 0 15,3 0 0-15,5-7 0 0,4 0 0 0,0-1 0 16,2-5 0-16,14-1 0 0,7-2 0 0,3-2 0 16,4 0 0-16,4 0 0 0,-2 0 0 0,0-4 0 15,0-3 0-15,-2-2 0 0,-2 4 0 0,-5-1 0 16,2 2 0-16,-5 1 0 0,-3-1 0 0,-4 3 0 16,-1-3-72-16,-3 2-86 15,-2-2 54-15,-2 0-313 0,-1 0 189 0,-2-1 96 16,0-4-634-16,0-4 355 0,-2-5 191 0</inkml:trace>
  <inkml:trace contextRef="#ctx0" brushRef="#br0" timeOffset="50968.42">18551 1330 3346 0,'-30'0'0'0,"12"0"0"0,-3 0 0 0,10 0 0 0,-1 1 0 0,5 1 0 0,7 0 0 0,0 1 0 0,0 3 0 0,15 1 0 0,7 0 210 0,4-3-87 16,3 1 129-16,-1 2-252 0,4 0 0 0,0 0 0 0,0 0 0 15,0-1 0-15,-1 3-21 0,-2-3-383 0,-7 0 230 16,9 2 101-16,-7-5-988 0,-4-3 527 0</inkml:trace>
  <inkml:trace contextRef="#ctx0" brushRef="#br0" timeOffset="51142.88">19013 1197 3931 0,'-5'0'0'0,"-1"0"0"0,2 0 0 16,3 0 0-16,1 0 0 0,0 0 0 0,0 0 0 0,9 0 0 0,8 0 0 0,3 0 0 0,5 0 0 0,-1 0 0 0,-1 0 0 0,9-2 0 15,-7-2 0-15,-4 2 0 16,2 0 0-16,-2 0-63 0,-3 2 27 0,-4 0-851 16,-1 2 462-16,-6 7 229 0,0 4 116 0</inkml:trace>
  <inkml:trace contextRef="#ctx0" brushRef="#br0" timeOffset="51277.25">19137 1381 2620 0,'-28'16'0'0,"4"-1"0"0,7-2 0 0,2-3 0 0,3-5 0 0,7 1 0 0,1-3 0 15,4 1 0-15,0-4 0 0,9 0 0 0,9 0 108 0,6 0 265 0,2-1-168 0,2-7-84 0,0-1-344 0,2-3 126 16,0 1 67-16,-1 0-319 0,-1-2 193 16,-2-1 96-16,3 2 58 0,-7-4-830 0</inkml:trace>
  <inkml:trace contextRef="#ctx0" brushRef="#br0" timeOffset="51604.25">19562 918 2634 0,'0'0'0'0,"0"2"0"0,3-2 0 0,7 0 0 0,7 0 0 0,4 0 0 0,0 0 0 0,8 0 0 0,4 0 0 0,0-2 0 0,-1 1 133 0,0 1-48 16,-5 0-14-16,3 0-16 0,-10 0-18 0,-1 10 0 15,-6 5 1-15,-6 5-55 0,-4 3 37 0,-3 8-10 16,-10 7 27-16,-13-1 21 0,-3 2-20 0,-2 2 233 16,-6 1-121-16,-2-3-56 0,2 1-29 15,0-2 50-15,4-5-115 0,10-7 0 0,-1 3 0 0,9-10 0 16,2 2 0-16,4-6 0 0,6-3 0 16,0-2 0-16,2-1 0 0,12-3 0 15,7-2 0-15,4-4 0 0,3 0 0 0,2 0 0 16,0-2 0-16,-1-7 0 0,1-3 0 0,-4 1 0 15,1 0 0-15,-9 1 0 0,3-1 0 0,-3 0-601 16,-1 2 202-16,-2-1 180 0,-3 0 90 0,-5-1-338 16,0 0 220-16,-5-2 104 0</inkml:trace>
  <inkml:trace contextRef="#ctx0" brushRef="#br0" timeOffset="51763.18">19701 1147 2732 0,'-17'-2'0'0,"8"1"0"0,1 1 0 0,2 0 0 0,4 0 0 0,2 0 0 0,0 0 0 0,2 0 0 0,12 0 0 16,2 0 0-16,5 0 229 0,2 1-86 0,3 5-58 0,-6-2-143 0,5 0 48 0,-1 3 23 15,3 1 1-15,-9-1-620 0,9 1 317 0,-5 0 163 16,1-1 82-16,-3-4-434 0</inkml:trace>
  <inkml:trace contextRef="#ctx0" brushRef="#br0" timeOffset="51991.82">20080 1278 2603 0,'0'14'0'0,"-2"3"0"0,1-2 0 0,-3 2 0 0,4 0 0 0,0-2 0 0,0 1 0 0,2-2-2 0,9-1 0 0,6-1 1 0,1-3 121 0,9-4 293 15,-1-1-189-15,-1-4-85 0,5 0-57 0,-2 0 5 16,-3-2-25-16,-5-7-1 16,1-1-15-16,-5-1-81 0,-2-2 37 0,-7 1-1 15,-3 0 35-15,-3-2-52 0,-1 3 35 0,0-3-9 16,-12 2 72-16,-6 1-82 0,-3-1 0 0,-4 5 0 15,2-1 0-15,-5 5 0 0,5 0 0 0,1 2 0 16,1 1 0-16,4 0 0 0,2 4 0 16,6 5 0-16,6 4 0 0,0 0 0 0,3 4-627 0,0-1 98 15,6 2 244-15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2T14:08:52.6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15595 2222 1927 0,'-20'-20'0'0,"1"9"0"0,4 6 0 0,3 0 0 16,3-3 0-16,-2-2 0 0,3 3 0 0,1-3 0 0,1 5 0 0,3-1 0 0,1 2 122 0,0 3-42 0,2-2 256 0,0 2-154 0,0 0-72 15,6-3 71-15,8 3-72 0,7 1-35 0,0 0 120 16,9 0-83-16,2 0-36 16,2 0-1-16,1 0 9 0,1 0 0 0,1 0-36 15,-3 5-9-15,3-3-24 0,-7 2 24 0,0 2-1 16,-3-1-21-16,-4-1-16 0,-2 5 0 0,-5-4 0 16,1 4 0-16,-6 0 0 0,-2 1 0 0,-4 4 0 15,-3 7 0-15,-2 5 0 0,-2 8 0 0,-17 4 0 16,-6 4 0-16,-3 0 0 0,-4 4 0 0,-3-1 0 15,-1-2 0-15,1-1 0 0,-1-3 0 0,6-9 0 16,-4 6 0-16,10-10 0 0,1-1 0 0,8-7 0 16,0-3 0-16,7-4 0 15,5-2 0-15,-1-3 0 0,4 0 0 0,0 0 0 16,2-1 0-16,13-1 0 0,5-1 0 0,5 1 0 16,3-4 0-16,2 0 0 0,4 0 0 0,0 0 0 15,0 0 0-15,-3 0 0 0,1-4 0 0,-2 1 0 16,-7-1 0-16,-1 0 0 0,-1 0 0 0,-4 2 0 15,-6 1 0-15,0-2 0 0,-3 2 0 0,-2 1 0 16,-2 0 0-16,-3 0-491 16,1 0 26-16,0 0 214 0,-2 0 97 0,0 0-313 15,0-4 215-15</inkml:trace>
  <inkml:trace contextRef="#ctx0" brushRef="#br0" timeOffset="186.1">15731 2399 3872 0,'-30'8'0'0,"5"1"0"0,4-2 0 0,7-4 0 0,0 3 0 0,7-3 0 0,1 0 0 0,6-2 0 0,0 5 0 0,13 0 0 0,12-2 59 15,3-3-59-15,4 2 0 0,5-3 0 0,1 0 0 16,2 0 0-16,-1 0 0 0,-2 0 0 0,1 0 0 16,0 0 0-16,-5 0-99 0,1 1 41 15,-2-1-878-15,0 0 470 0,0 0 108 0,2 0 160 0</inkml:trace>
  <inkml:trace contextRef="#ctx0" brushRef="#br0" timeOffset="466.6">16384 2199 2703 0,'-3'-4'0'0,"-1"2"0"0,2 0 0 15,0 2 0-15,1 0 0 0,1 0 0 0,0 0 0 0,12 0 0 0,11 4 0 0,5 2 0 0,4-3 456 0,9 1-213 0,-2-2-103 0,3-2-62 0,1 0 0 0,-9 0-40 16,3 0 9-16,-3 2-48 0,-8 0 1 0,-1 0 37 15,-4 2 1-15,-5-1-78 0,-2 1 48 0,-5 1-9 16,-3 0 39-16,-5 0 31 16,1 1-69-16,-2 2 0 0,-2 0 0 0,-8 6 0 15,-10 1 0-15,2-1 0 0,-5 6 0 0,1-2 0 16,-3 4 0-16,0-2 0 0,-2 0 0 0,1 1 0 16,1 0 0-16,-1-2 0 0,1 2 0 0,1-1 0 15,0-2 0-15,3 1 0 0,-2 1 0 16,7-4 0-16,-2 1 0 0,4-2-263 0,3-2-179 0,2 1 203 15,6-5-547-15,3 0 366 0,0 0 195 0,0-3-479 16</inkml:trace>
  <inkml:trace contextRef="#ctx0" brushRef="#br0" timeOffset="667.14">16917 2510 3293 0,'0'10'0'0,"0"0"0"0,-1 5 0 0,-10-3 0 0,-5 6 0 0,0-2 0 0,0 1 0 0,0 2 0 0,-1-2 0 0,-8 10 0 0,1-5 603 0,0 2-568 0,-3 1-35 16,1 1 0-16,-2-1 0 0,1 1 0 0,0-1 0 15,-1-3 0-15,-1 1 0 0,5-5 0 0,3-1 0 16,1-2 0-16,2-4-27 0,9-5 2 0,1 0-366 16,4-2 73-16,4-4 151 15,0 0-713-15,16-6 421 0</inkml:trace>
  <inkml:trace contextRef="#ctx0" brushRef="#br0" timeOffset="984.99">17240 2367 3766 0,'0'0'0'0,"-1"0"0"0,-1 5 0 0,-2 4 0 0,0 4 0 0,0 2 0 0,2 1 0 16,0 0 0-16,2 5 0 0,0-2 0 0,2 0 123 0,10-3-81 0,6-1-42 0,3-5 0 0,7-3 0 0,3-4 0 15,-1-3 0-15,0 0 0 0,2-3 0 0,-2-6 0 16,0-5 0-16,-4-4 0 0,-4 0 0 0,-1-1 0 16,-6 0 0-16,-2-2 0 0,-2-2 0 0,-5 1 0 15,-5 1 0-15,-1-1 0 16,0 3 0-16,-5-1 0 0,-8 3 0 0,-6-2 0 16,1 5 0-16,-5 3 0 15,2 4 0-15,-9 3 0 0,5 3 0 0,2 1 0 0,-2 0 0 0,1 7 0 0,5 5 0 0,-7 6 0 16,7 1 0-16,0 1 0 15,4 1 0-15,4-4 0 0,1 3 0 0,3 1 0 0,5-1-766 16,2 1 318-16,0-1 206 0,0 2-339 16,4-1 263-16</inkml:trace>
  <inkml:trace contextRef="#ctx0" brushRef="#br0" timeOffset="1147.92">17905 2614 3931 0,'-4'0'0'0,"4"0"0"0,-2 0 0 0,1 0 0 0,-1 0 0 0,2 0 0 0,0 0 0 16,0 0 0-16,0 0 0 0,0 0 0 0,0 0 0 0,0 0 0 0,0 0 0 0,2 0-208 0,1 0-69 0</inkml:trace>
  <inkml:trace contextRef="#ctx0" brushRef="#br0" timeOffset="29911">18349 2244 2996 0,'-19'-13'0'0,"9"12"0"0,5 1 0 0,3 0 0 0,0 0 0 0,2 0 0 0,0 0 0 0,0 0 0 0,2 0 0 0,15 0 0 0,9 0 353 0,13-3-156 15,5-1 188-15,6 1-385 0,3-3 0 0,3 0 0 16,1 0 0-16,-1 2 0 0,-2-3 0 0,-3 4 0 16,-3-3 0-16,-11 2 0 0,0 2 0 0,-3 1 0 15,-9-1 0-15,-1 0 0 0,-7 2 0 0,-5 0-294 16,-3 0-198-16,-4 0 229 0,-3 0-565 0,0 0 399 16,-2 0 194-16,-4 0 98 0</inkml:trace>
  <inkml:trace contextRef="#ctx0" brushRef="#br0" timeOffset="30275.99">18777 1935 2906 0,'-21'-7'0'0,"0"5"0"0,3 2 0 16,2 0 0-16,2 0 0 0,2 0 0 0,3 9 0 0,3 7 0 0,6 7 0 0,0 5 0 0,0 4 114 0,6 5 234 0,8 1-144 0,2 10-87 0,1 3-39 0,0 1 86 15,0 3-164-15,-3 0 0 0,0 0 0 0,-1-3 0 16,-4-2 0-16,-1-1 0 0,-2-2 0 0,-3-2 0 15,-1-9 0-15,-2 5-271 0,0-5 85 0,0-4 109 16,-2-4-46-16,-3-7-139 0,-1-6 47 0,-2-5 92 16,3-5-155-16,-3-5 119 0,-1 0 59 0,1-14-112 15,4-10 76-15,1-6 53 0,1-13 0 0,2-1-98 16,0-6 70-16,0 0 36 0,0 8-10 0,0-2 50 16,0 9-4-16,0 8-1 0,0 4 1 15,-4 6 414-15,-5 9-217 0,-3 1-94 16,0 7-51-16,-9 0 341 0,-4 12-182 0,-5 13-24 15,2-2 439-15,-11 13-278 0,-2 0-135 0,-7 6 128 16,4 0-131-16,4-6-85 0,-3 3-86 0,3-1 0 16,7-5 0-16,10-6 0 0,7-6 0 0,2-1-284 15,8-7 97-15,6-1 112 0,0-5 58 0,6-5-455 16,18-2 242-16,7-8-10 0,11-18-592 0</inkml:trace>
  <inkml:trace contextRef="#ctx0" brushRef="#br0" timeOffset="30429.01">18855 2410 3273 0,'16'-5'0'0,"0"-1"0"0,3-3 0 0,1 0 0 0,0 0 0 0,2 1 0 0,3 3 0 0,5-1 0 0,2 1 0 0,0-1 0 16,2 3 236-16,1 1-98 0,-1-2-49 0,0 3-314 0,-1-1 127 0,-1 2 69 16,0 0 34-16,-4 0-631 0,-3 0 333 0,0 0 176 15,-4 0-398-15,-3 0 258 0</inkml:trace>
  <inkml:trace contextRef="#ctx0" brushRef="#br0" timeOffset="30610.6">19441 2077 2345 0,'-3'-10'0'0,"-3"7"0"0,3 1 0 0,-3 2 0 0,-2 0 0 0,-1 0 0 0,-2 8 0 0,-3 8 0 0,-2 5 0 0,-3 5 0 0,-6 8 177 0,-3 1-69 15,-2 9 385-15,-6 8-232 0,1-5-111 16,-5 4-44-16,3-2-33 0,3-8 0 0,-2 4-24 15,6-3-390-15,6-5 190 0,7-5 95 0,0 0-265 16,7-2 181-16,7-6 99 0,1 1 35 0,2-6-923 16,0-10 445-16</inkml:trace>
  <inkml:trace contextRef="#ctx0" brushRef="#br0" timeOffset="31000.85">19111 2635 2289 0,'2'6'0'0,"-2"6"0"0,0-2 0 0,0 3 0 0,0 3 0 0,-8 2 0 0,3 0 0 0,-1 2 0 0,4 0 0 0,-1 2 0 0,-1 1 364 16,2-3-152-16,0 1-92 0,2-4-220 0,0 1 69 16,0-6 36-16,0-1-390 0,0-3 223 0,0-3 95 15,0 0 54-15,0-5-176 0,0 0 112 0,0 0 55 16,0-5-102-16,0-10-162 0,0-3 106 0,0-6 71 16,2 1 35-16,4-2 39 0,1 7-14 0,2-6 10 15,5 6 158-15,-3 2-79 16,4 2-40-16,0 3 244 0,0 4-122 0,2 2-70 15,2 4 8-15,-1-1 204 0,1 2-99 0,0 0-68 16,-1 6 8-16,3 5 21 0,-4 0-44 0,2 2 0 16,-6 1 29-16,0 1-37 0,-5-1 11 0,-3 1-46 15,-1 1-42-15,-1-2 40 0,-3 3 1 0,0-1-77 16,-7-4 49-16,-6 4-11 0,0-3 39 0,-2-1-91 16,-2-4 42-16,0 2 0 0,0-2 20 0,3-3-40 15,-2 1 5-15,3 0 0 0,4-2-6 0,-1 0-37 16,5-3 20-16,1 1 1 15,2 0-3-15,0-2 0 0,2 0 31 0,0 0-158 16,0 0 67-16,0 0 48 0,0 0 10 0,0 0-317 16,2-5 166-16,4-9 82 0,1-3 32 0,5-3-342 15,-1-7 197-15</inkml:trace>
  <inkml:trace contextRef="#ctx0" brushRef="#br0" timeOffset="31443.62">19489 2370 1998 0,'5'-7'0'0,"-1"4"0"0,-1 2 0 0,-1 1 0 0,0 0 0 0,-2 4 0 15,0 14 0-15,0 5 0 0,-5 3 0 0,-1 3 0 0,-1 1 141 0,1 0-50 0,5-3-65 0,-2-2 13 0,1-1 10 16,2 1-10-16,0-7-401 0,0 0 201 0,0-10 99 16,0 2 51-16,0-4-399 15,2-4 216-15,1-2 8 0,0 0-80 0,-1-10 83 16,2-5 72-16,-2-4-33 15,-1-2 57-15,1-5 1 0,0 2 47 0,0-2 123 0,0-3-61 0,1 2-41 16,3-5 10-16,0-1 226 16,5-2-128-16,6-2-65 0,-2 6 332 0,4 2-150 0,3 0-100 0,3 5 4 15,3 3 109-15,0 5-90 0,6 0-45 16,-2 7 199-16,1 1-127 0,1 3-59 16,0 2-30-16,1 3 155 0,-2 0-92 0,-1 0-36 15,-2 6-10-15,-1 6 28 0,-6 3-38 0,0 1 1 16,-4 4 26-16,-4-2-23 0,0 12-8 0,-2-1 124 15,-6 5-78-15,1-1-39 0,-2 4 0 0,-2 2 16 16,-3 7-94-16,1-7 0 0,0 3 0 0,0-9 0 16,-2 7 0-16,0-3 0 0,2-1 0 0,-2-2 0 15,0 1 0-15,0 0 0 0,0-8 0 0,0-2 0 16,0-1 0-16,0-3-87 0,-2-4-540 0,-4-4 266 16,-1-7 162-16,-3 0-133 15,-3-6 151-15,1 0 70 0,-6-5 35 0,-1-11-407 16,-1-5 222-16,-3-7 101 0,-3-10 65 0</inkml:trace>
  <inkml:trace contextRef="#ctx0" brushRef="#br0" timeOffset="31982.34">19813 2238 1737 0,'-2'-8'0'0,"1"4"0"0,1 4 0 0,0 0 0 0,0 0 0 0,-2 9 0 0,-2 5 0 0,0 4 0 0,-3 1 0 0,-1 1 0 0,1 1 207 0,-6 4-84 0,1-4 36 0,1-1-61 16,0-3-19-16,-1 1-129 0,3-5 44 0,4-3 1 15,-1-5 43-15,4 1-69 0,2-2 44 0,0-2-10 16,0-2 36-16,8 0-168 0,4 0 74 0,6 0 44 16,0 0-50-16,-1 0-30 0,1 0 8 0,-2 0 80 15,0 0-25-15,-4 5 12 0,-4 0-17 0,-1 3 128 16,-1 0-49-16,-4-1-28 0,-2 2 17 16,0 2 96-16,0 1-51 0,-8 0-36 0,-5-2-1 0,0 1 13 15,-4-2-1-15,1-2 0 16,0 1-55-16,-1-5-7 0,2 2 49 0,0-4-10 15,6-1-44-15,0 0 1 0,1 0 44 0,2 0 39 16,4 0-4-16,0 0-42 0,2 0-9 0,0 0 88 16,0 0-32-16,0 3-6 0,8 1-37 0,3 2 43 15,2-1-27-15,3 4-11 0,-2-3 114 0,4 0-60 16,-2 2-25-16,1-1 0 0,1-1-77 0,-4-2 26 16,-3 0 9-16,1 0-130 0,-1-1 74 0,-4-1 36 15,0 0-3-15,-6 0-216 16,1-2 107-16,0 0 41 0,-2 2 37 0,0 2-97 15,-12-1 41-15,-2 3 34 0,-6 1-26 0,-1 3-26 16,-4-1 34-16,0 2 0 0,1-1 92 0,6-3-29 16,-5 1-10-16,4-2 179 0,2-1-95 0,5-1-35 15,3-2-27-15,2-1 245 0,3-1-123 0,3 0-37 16,1 0-38-16,0 0 145 0,0 0-79 0,0 0-21 16,7 0-88-16,5 3 31 15,6-3 1-15,-2 0 34 0,5 5-34 0,0-1 9 16,1-3-10-16,-1 5-123 0,2-2 61 0,-3 1 32 15,1 0 0-15,0 0-488 0,-3 1 241 0,1-1 90 16,0 1 71-16,-1-1-652 0,2-1 345 0,1 1 164 16</inkml:trace>
  <inkml:trace contextRef="#ctx0" brushRef="#br0" timeOffset="32337.41">20642 1978 2692 0,'0'-2'0'0,"0"2"0"0,-2 2 0 0,-2 10 0 16,-5 3 0-16,-7 6 0 0,-4 5 0 0,-4 4 0 0,-3 4 0 0,-4 6 0 0,-1 3 409 0,2 0-185 0,1 1-93 0,3-5-46 0,1-1-222 0,9-8 97 16,-1 2 34-16,4-4-263 0,6-8 154 15,2 1 76-15,3-6 39 0,2-5-643 16,0-4 237-16,5-6 203 0,7 0 103 0,3-9-562 15,1-9 312-15,-4 1 146 0,2-2 1 0,-1 2 102 16,-1 2 38-16,-7 4 90 0,0 1-39 0,-1 5-3 16,-2 0 15-16,2 4 198 0,-3 1-138 0,1 0-49 15,-2 12-24-15,0 4 508 0,0 3-167 0,0 2-164 16,-5 5 55-16,-3-2 233 0,1 1-208 0,-1-3-93 16,1 3-32-16,1-3-41 0,1-1 0 0,1-4-416 15,4-5 198-15,0 0 85 16,0-2 46-16,0-5-483 0,0-3 246 0,2-2 136 15,9 0-6-15,6-7-185 0,1-15 102 0,2-1 80 16</inkml:trace>
  <inkml:trace contextRef="#ctx0" brushRef="#br0" timeOffset="33128.18">20804 2098 1642 0,'22'-27'0'0,"-7"11"0"0,3 5 0 0,-8 1 0 0,0 4 0 0,-7 3 0 0,-1 3 0 0,-2 0 0 0,-2 0 0 0,-12 12 0 0,-6 6 179 0,-4-2-71 0,-3 5-34 15,1 2 112-15,-1-3-79 0,-2 1-34 0,3-1-29 16,1-1-5-16,11-8-1 0,4-1 10 0,1 0-96 16,7-5 44-16,2 2-1 0,0-3 44 0,3-2-92 15,12-2 55-15,4 0-9 0,2 0-116 0,-1 0 73 16,1 0 1-16,-2 2-61 0,-2 1 35 0,-2 4 36 16,-4 0-8-16,-4 3-39 15,-3 0 23-15,-4 5 1 0,0-1 17 0,-4 1-12 16,-12 6-5-16,-3-2 31 0,-4-1-7 0,-1-1 16 15,2-2-18-15,-7 2 8 0,5-5 67 0,6-2-33 16,-3-2-2-16,3-1 155 0,7-3-88 0,4-1-30 16,2 0-26-16,3-3 241 0,2 0-110 0,0 0-66 15,3 0-5-15,12 0 61 0,2 0-47 0,7-3 0 16,1 0-42-16,-1-4-45 0,-1 3 11 16,5-4 29-16,-1 3-81 0,-6 0 40 15,2 0 0-15,0 2-214 0,-5 0 127 0,1 2 32 16,-4-1 38-16,-5 2-241 0,3 0 124 0,-6 0 30 15,1 0 34-15,-2 0-92 0,-3 3 63 0,-1 1 32 16,0 2 0-16,-2 0-27 0,0-1 35 0,-2 3-1 16,-7-2-1-16,-3-1 26 0,-2 1 0 0,-2-1-15 15,0-1 14-15,-2 0 1 0,0 0 0 0,1-1 70 16,-1 1-35-16,-1 1-10 0,1 1-25 0,2-1 285 16,-1 1-135-16,0 2-49 0,2 2-40 0,0-4 305 15,1 5-158-15,3-2-45 16,2-2 65-16,1 1-76 0,1-1-37 0,1 1-45 15,3-3 7-15,-1 1-1 0,0-1 0 0,3-1-198 16,-2-2 99-16,3 1 59 0,0-2 15 0,0-1-304 16,0 0 156-16,0 0 40 0,10-1 52 0,1-5-214 15,3-2 118-15,2 1 25 0,1 0 56 0,1 0 20 16,2 2-1-16,-1 3-9 0,3 0 56 0,-3 2-1 16,5 0-45-16,-2 4 173 15,1 9-87-15,-6-2-41 0,5 7-16 0,-3 2 237 16,-4 0-117-16,0 7-24 0,-4-3-41 0,-1-4 133 15,-4 1-80-15,-1 0-10 0,-3 0-91 0,-2-3 11 16,0 0 29-16,-2-2-25 0,-9-1-46 0,-2-1 34 16,-2-3 0-16,-2-2-46 0,0-2 36 0,-2-1 10 15,-2-2-12-15,-1 0-215 0,-2-4 113 0,-1 0 37 16,8 0 36-16,-1 0-277 0,0-8 132 0,4-3 73 16,0-4-11-16,5-1 42 15,0-2 0-15,3 3 110 0,0 0-30 0,2 6 1 16,1 0-38-16,-1 0 143 0,0 4-72 0,3 4-45 15,-3-2 10-15,0 3 399 0,1 0-168 0,-4 0-114 16,2 9 206-16,-1 2-131 0,1-1-81 0,-1 2-36 16,0 0-147-16,2-2 56 0,3 0 29 0,1 0-469 15,0-3 244-15,0-1 126 0</inkml:trace>
  <inkml:trace contextRef="#ctx0" brushRef="#br0" timeOffset="33289.18">20721 2826 1911 0,'-14'13'0'0,"1"1"0"0,1-3 0 0,-6 2 0 0,1 0 0 0,-1 0 0 0,0 0 0 0,4 1 0 0,2-3 0 0,1 0 0 0,6-3 100 0,-1-2-32 0,4-2-146 0,2-3 57 16,0 1 40-16,2-2-442 16,11 0 231-16,8-11 116 0,2-6 56 0,2-3-518 15</inkml:trace>
  <inkml:trace contextRef="#ctx0" brushRef="#br0" timeOffset="33470.25">21059 2566 2094 0,'0'7'0'0,"-10"4"0"0,-6 0 0 0,-7 4 0 0,-2 1 0 0,-2 2 0 0,0 1 0 0,1 0 0 0,7-3 0 0,-1 2 0 0,4-4 168 0,7 1-65 0,4-1 324 0,2 1-194 15,3-2-87-15,3-1-59 0,11 2 211 0,9-3-130 16,7-2-65-16,11 2-35 0,-5-6-32 15,17 0-36-15,1-3 0 0,14-2-516 0,-5 0 214 0,5 0 167 16,-8 0 94-16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2T13:23:36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10397 5118 2762 0,'-12'-4'0'0,"5"4"0"0,5-3 0 0,0 3 0 0,0 0 0 0,2 0 0 0,0 0 0 0,0 0 0 0,0-1 0 0,0-1 0 0,9-1 257 0,7 1-109 0,0-2-54 0,11-2 125 16,-5 0-79-16,10-2-56 15,0 3 0-15,2-1 59 0,2 1-143 0,-1-1 0 16,1 1 0-16,0-1 0 0,-2 2 0 0,0 0 0 16,-3 1 0-16,-1-1 0 0,-8 2 0 0,3 1 0 15,-6 1 0-15,-3 0 0 0,0 0 0 0,-7 0-459 16,1 0 144-16,-4 0 148 0,-3 0 32 0,-1 0-192 15,0 0 143-15,0 0 73 0,0 0-457 16,-2-3 269-16,0 0 130 0,0-6 65 0,0-2-343 0,-2-2 204 16</inkml:trace>
  <inkml:trace contextRef="#ctx0" brushRef="#br0" timeOffset="179.61">10909 4928 1598 0,'-11'-8'0'0,"-1"2"0"0,-1 1 0 0,4 3 0 0,-1-2 0 0,3 3 0 0,2-2 0 0,1 2 0 0,2 1 0 0,2 0 0 16,0 0 552-16,6-1-257 0,9 1-118 0,3-4 303 0,1 4-221 15,3 0-110-15,-1 0-54 0,0 0 82 0,-1 0-59 16,-2 0-87-16,-3 4-31 0,-4 2-39 0,2 3-20 0,-8 3 49 16,2 3 10-16,-6 0-139 15,-1 8 89-15,0-2 45 0,-5 1-450 0,-5 0 241 16,-1-3 32-16,-5 7-517 0,7-8 330 0,-3 2 165 16,-2 1 83-16,1-5-430 0</inkml:trace>
  <inkml:trace contextRef="#ctx0" brushRef="#br0" timeOffset="570.29">10817 5409 1940 0,'-7'5'0'0,"3"-1"0"0,-1 0 0 0,1-4 0 0,-2 0 0 0,2 0 0 0,2 0 0 0,0-4 0 0,2-5 0 0,0-1 0 0,0 0 86 0,-2 1-9 0,1 0-72 15,-5-1 0-15,1 3 34 0,-5 0 0 0,-1 1 4 16,-2 4-4-16,-4 0 0 0,-4 2 0 15,-3 0 127-15,1 0-64 0,0 6-22 0,-3 5-9 0,8-2 150 16,-3 2-91-16,3 1-46 0,6-1 161 0,4-5-94 16,0 3-60-16,6-1 33 15,2 1-42-15,0-1-49 0,7 1-33 0,7 0 0 16,7 1 0-16,-2-2 0 0,7 1 0 0,-1 0 0 16,-4-2 0-16,0 3 0 0,-1 0 0 0,-3 0 0 15,-3 4 0-15,-3-3 0 0,-2 4 0 16,-6 1 0-16,-1-1 0 0,-2 1 0 0,0 1 0 0,-4 0 0 15,-9 0 0-15,-4-1 0 0,-4 2 0 16,0-5 0-16,0 0 0 0,-6-1 0 16,3-3 0-16,3-2 0 0,-1-1 0 0,1-5 0 0,2 1 0 15,2-2 0-15,5 0 0 0,1 0 0 16,6 0 0-16,-1 0 0 0,5 0-268 0,1-6 58 16,0-3 80-16,4 0-676 0,13-7 388 0,4 2 190 15,4-3 94-15,3-4-287 0</inkml:trace>
  <inkml:trace contextRef="#ctx0" brushRef="#br0" timeOffset="800.49">11097 5197 3689 0,'8'-8'0'0,"1"3"0"0,-2 0 0 0,-3 1 0 0,-2 3 0 0,0-2 0 0,-2 3 0 0,0 0 0 0,0 0 0 0,0 0 0 0,1 0 179 0,1 10-116 0,-2 4-63 16,0 4 0-16,0 4 0 0,-2 7 0 0,-8-1 0 15,-1 2 0-15,-5 4 0 0,0-1 0 0,-3 1 0 16,-1 0 0-16,2-2 0 0,-3 0 0 16,0-5 0-16,3-4 0 0,3-3 0 15,2-4 0-15,6-6-9 0,1-3-99 0,1-3-596 16,5-2 333-16,0-2 166 0,2 0 82 0,14-9-617 16,1-10 340-16</inkml:trace>
  <inkml:trace contextRef="#ctx0" brushRef="#br0" timeOffset="994.64">11289 5245 3931 0,'7'-5'0'0,"-5"0"0"0,0 4 0 0,0 1 0 0,-2 0 0 0,0 1 0 0,-2 14 0 0,-2 2 0 0,-3 4 0 16,-1 6 0-16,1 3 0 0,-3 2 0 0,0 0 0 0,1-1 0 0,0 3 0 0,2-3 0 0,-3 2 0 0,1-1 0 15,0-2 0-15,-1 0 0 16,-1-6 0-16,0 7 0 0,-1-6 0 0,5-5 0 15,1-2 0-15,3-5-380 0,1-3-14 0,2-3 116 0,0-3 119 0,0-4-342 16,2 0 232-16,8-12 105 0</inkml:trace>
  <inkml:trace contextRef="#ctx0" brushRef="#br0" timeOffset="1185.33">11348 5171 3489 0,'3'-1'0'0,"-1"-1"0"0,0 0 0 0,3 0 0 0,4-2 0 0,7 1 0 0,0-1 0 0,9-1 0 0,1-1 0 0,1 0 0 0,3 1 177 0,2-1-69 0,-1 1-34 0,1-1-315 15,-2 0 140-15,2 3 79 0,-3 1 26 0,-8-1-536 16,4 2 285-16,-4-1 143 0,-2 2 71 0,-6 0-288 16,-2 0 53-16,-3 0 129 0,-1-2-516 0,-5 0 309 15</inkml:trace>
  <inkml:trace contextRef="#ctx0" brushRef="#br0" timeOffset="1386.87">11723 4956 2533 0,'-2'0'0'16,"2"0"0"-16,0 0 0 0,0 0 0 0,2 0 0 0,7 0 0 0,5-2 0 0,4 0 0 0,-1 2 0 0,0 0 0 0,-2 0 164 0,0 0-68 0,-3 0 228 15,2 4-142-15,-5 2-72 0,-2 3-35 0,0 0 5 16,-3 4-9-16,-3 3-33 0,-1 0-120 0,0 3 60 0,-1 5 30 0,-10-3-451 15,-1 4 236-15,3-7 123 0,-9 7 61 0,4-5-755 16,-4 0 370-16,4-6 174 16,-9 3 103-16,0 0-380 0,-3-4 236 0</inkml:trace>
  <inkml:trace contextRef="#ctx0" brushRef="#br0" timeOffset="1726.8">11578 5331 2055 0,'-2'8'0'0,"2"3"0"0,0 2 0 0,-2 2 0 0,0 0 0 0,2 2 0 0,-1 2 0 0,1 1 0 0,-2 1-1 0,0 0 1 0,0 1 114 0,-2-1 371 15,0-5-224-15,0 2-111 0,1-2 58 0,-3-6-85 16,1 0-32-16,-2-3-48 0,4-1-4 16,-3-2-1-16,3-4 1 0,-1 0-28 0,0 0 10 0,3 0 17 15,-1-4 1-15,2-11-149 16,0-2 74-16,2-6 37 0,5 4 10 0,6-4-211 16,0 0 110-16,2 0 3 0,0 2-48 0,2 0 43 15,-2 6 32-15,3-5 135 0,0 9-49 0,-4-2-14 16,2 5-39-16,-2 3 139 0,-4 2-68 0,1 3-29 15,1 0-1-15,-4 4 294 0,-3 12-149 0,0 4-39 16,-1 3-3-16,-2 5-117 0,0 0 0 0,-1 0 0 16,1 0 0-16,1 0 0 15,-1-3 0-15,2 5 0 0,-1-11 0 0,1 3 0 16,1-1 0-16,1-5 0 0,2 1 0 0,-1-1 0 16,1-3 0-16,1 0 0 0,1-4 0 0,-1 0 0 15,0-5 0-15,3 3 0 0,1-4 0 0,-3-1 0 16,4-2 0-16,1 0-65 0,0 0-53 0,2 0-855 15,0 0 466-15,-1 0 234 0</inkml:trace>
  <inkml:trace contextRef="#ctx0" brushRef="#br0" timeOffset="1903.17">12220 5713 3931 0,'0'3'0'0,"0"1"0"0,0-2 0 0,0-2 0 0,0 1 0 0,0-1 0 0,4 0 0 0,2 0 0 0,-3 0 0 0,3 0 0 0,-2 0 0 0,4 0 0 16,-5-3 0-16,3-1 0 0,-3-2 0 15,-1 3 0-15,0 1 0 0,0 0 0 0,-2 2-563 16</inkml:trace>
  <inkml:trace contextRef="#ctx0" brushRef="#br0" timeOffset="8670.04">10062 7960 2940 0,'-8'0'0'0,"3"0"0"0,-1 0 0 0,1 0 0 0,1-2 0 0,1 1 0 0,3 1 0 0,-2 0 0 0,2-3 0 0,0 3 0 0,0-1 247 0,3-1-105 0,16-3-52 0,0-3 124 15,3-1-88-15,0 0-34 16,10-3-12-16,-2 3-80 0,2-4 0 0,1 3 0 15,-4 1 0-15,4 1 0 0,-6 3 0 0,2 0 0 16,-5-2 0-16,-3 4 0 0,-1 0 0 0,1 2 0 16,-5 1 0-16,-2 0 0 0,-5 0 0 0,3 0-243 15,-5 0 14-15,-1 0 103 0,-1 0-39 0,0 0-505 16,-3 0 316-16,1 0 158 0,-1 0-513 0</inkml:trace>
  <inkml:trace contextRef="#ctx0" brushRef="#br0" timeOffset="8860.02">10415 7690 2541 0,'-7'-2'0'0,"0"0"0"0,1 2 0 0,1 0 0 0,4 0 0 0,1 0 0 0,0 0 0 0,0 0 0 0,8 0 0 0,8 0 0 0,3 0 422 0,1 0-196 0,1 2-94 16,2 2-48-16,5 3 10 0,-9-2-28 0,2 4 10 16,0 0-38-16,-5 2-278 0,1 1 140 0,-6 2 68 15,1 2 36-15,-5 1-175 0,-3 3 100 16,-2 1 54-16,-2 3-571 0,0 1 201 15,-4-1 176-15,-3-5-343 0,-5 7 263 0,1-7 126 16,-3 1 64-16</inkml:trace>
  <inkml:trace contextRef="#ctx0" brushRef="#br0" timeOffset="9246.4">10493 8184 1983 0,'0'4'0'0,"0"-4"0"0,0 0 0 0,0 0 0 0,-2 0 0 0,-2 0 0 0,-1 0 0 0,0-2 0 0,1-6 0 0,-1 4 0 0,-1-2 122 0,1-3-42 0,-3 2-14 16,0 1-28-16,-1-1 0 0,-2 3 9 0,-2-2-41 16,-3 4 32-16,0 1 0 0,-3-1 0 0,-1 2 85 15,-1 0-33-15,-2 0-9 0,-4 8-43 0,6 3 158 16,3-2-80-16,-1 0-38 0,5 4 172 0,3-4-110 16,4 0-51-16,2 0 70 0,5 2-82 0,0 1-77 15,0-1 0-15,5 3 0 0,11-4 0 0,3 3 0 16,3-1 0-16,2-3 0 15,-1 0 0-15,5 3 0 0,-3-2 0 0,-3 1 0 16,-3-3 0-16,-1 6 0 0,-2-3 0 0,-5 4 0 16,-3-2 0-16,-3 4 0 0,-3 1 0 0,-2-3 0 15,0 1 0-15,-3 1 0 0,-9 0 0 0,-3-2 0 16,0-2 0-16,-4 0 0 0,-2-3 0 0,2-1 0 16,-1-3 0-16,1-3 0 0,1-1 0 0,-1 0 0 15,1-2 0-15,6 0 0 0,1 0 0 16,3 0 0-16,0-2-260 0,5-5 85 0,1-3 45 15,2-3-540-15,2-5 316 0,10-2 158 16,6-2 79-16,3-4-604 0,-1-1 332 0</inkml:trace>
  <inkml:trace contextRef="#ctx0" brushRef="#br0" timeOffset="9461.6">10799 7914 3505 0,'2'-2'0'0,"-2"2"0"0,0 0 0 16,0 0 0-16,0 0 0 0,0 0 0 0,-2 0 0 0,2 0 0 0,0 3 0 0,0 9 0 0,2 3 426 0,5 1-426 0,4 5 0 0,1 4 0 0,-1 3 0 15,1 0 0-15,-2 4 0 0,-2 2 0 0,-1-1 0 16,-2 3 0-16,2-2 0 0,-5 1 0 0,-1-3 0 16,1 1 0-16,-2-4 0 0,0 0-37 0,0-7-152 15,0 1 96-15,0-1-709 0,0-5 382 0,-3-1 192 16,-4-4 94-16</inkml:trace>
  <inkml:trace contextRef="#ctx0" brushRef="#br0" timeOffset="9638.66">10729 8519 3486 0,'-15'1'0'0,"4"5"0"0,-3 0 0 0,7-5 0 0,0 3 0 0,2-4 0 0,3 2 0 0,2 1 0 0,0-2 0 0,12 1 0 0,6-2 253 0,2 0-61 0,6 0-192 0,-1 0 0 16,-2 0 0-16,4 0 0 0,-4 0 0 15,1 0 0-15,-1 0 0 0,-1 2 0 0,-1-2 0 16,-2 1 0-16,-1-1 0 0,-1 0 0 0,0 0 0 16,-2 0 0-16,0-1-876 0,2-9 323 0,-4-1 248 15</inkml:trace>
  <inkml:trace contextRef="#ctx0" brushRef="#br0" timeOffset="9855.36">11054 8064 3591 0,'-2'-2'0'0,"2"0"0"0,0 0 0 0,0 1 0 0,7-2 0 0,9 0 0 0,6-3 0 0,4 3 0 0,2-3 0 0,6 2 0 0,0-1 190 0,1 0-81 0,0 2-68 0,-3-1-41 16,2 0 0-16,-4 0-57 0,-2 3-68 0,2-3 76 15,-8 3 44-15,1-2-567 0,-2 1 302 0,-3-1 152 16,-1-1 84-16,-4 0-794 0,-1-4 395 15,-3 1 197-15,-5-1 99 0</inkml:trace>
  <inkml:trace contextRef="#ctx0" brushRef="#br0" timeOffset="10371.35">11490 7795 2013 0,'-2'-2'0'0,"2"1"0"0,0-1 0 0,2 0 0 0,7-2 0 0,6 3 0 0,2-2 0 0,3 1 0 0,1 2 0 0,-1 0 0 0,3 0 246 0,-4 0-109 15,-2 6-49-15,0 2 171 0,-4 1-110 0,-3 0-55 16,-3 5-19-16,-5-2-160 0,0 6 62 0,-2 2 30 16,-4 2-369-16,-8-1 199 0,0-2 111 0,-6 5-206 15,2-5 149-15,-3 0 2 0,-1 0 61 0,-1-4-496 16,0-2 242-16,-6 2 136 0,6-1 63 0,-2-3-215 16,4-2 139-16,2 0 70 15,0-1 24-15,8 0 10 0,-2-3 73 0,3 0 0 0,2 2 131 16,4 0-104-16,0 0-42 0,2 2 436 0,0 3-230 15,0-2-113-15,0 2-59 0,0 3 332 0,0 1-173 16,0 2-5-16,0-1-69 0,0 1 350 0,0 1-208 16,0 0-94-16,0-2-62 0,-1 1 243 15,-5-5-148-15,1-1-73 0,-2 2 64 0,2-7-59 16,-1 1-45-16,1-3 6 0,-1-1-40 0,3-4 0 16,-2 0 0-16,3 0-51 0,1 0 21 0,-1 0-10 15,2-9 39-15,0-5-87 16,2 1 44-16,6 1 9 0,3-3 35 0,0 0-165 15,4 0 76-15,2-1 1 0,0 4 19 0,2-3 2 16,-1 5-4-16,0 2 0 0,0 0 175 0,-1 3-72 16,-2 3-38-16,-2 0 207 0,0 2-239 0,-1 0 0 15,-3 9 0-15,0 7 0 0,-3 1 0 0,-3 3 0 16,2 7 0-16,-3-1 0 0,0-2 0 16,-1-3 0-16,3 1 0 0,-2 0 0 0,3-4 0 0,1-3 0 15,0-2 0-15,1-2 0 0,1-3 0 0,1-2 0 16,5-3 0-16,-2-1 0 0,2-2 0 15,2 0 0-15,2-2-244 0,2-5 40 16,2-5 65-16,1 3-324 0,2-1 211 0,0-1 107 16</inkml:trace>
  <inkml:trace contextRef="#ctx0" brushRef="#br0" timeOffset="10530.79">12151 8400 3931 0,'0'0'0'0,"0"0"0"0,0 0 0 0,0 0 0 0,0 0 0 0,0 0 0 0,0 0 0 0,0 0 0 0,0 0 0 0,0 0 0 0,2 0 0 0,2 0 0 0,-1 0 0 15,1 0 0-15,-2-2 0 0,0 0-1007 0,-1 1 493 16</inkml:trace>
  <inkml:trace contextRef="#ctx0" brushRef="#br0" timeOffset="18178.74">8652 10049 1637 0,'-6'-2'0'0,"3"-2"0"0,-4 1 0 0,3 0 0 0,3 2 0 0,-1-1 0 0,2 0 0 0,0 2 0 0,0 0 0 0,0-2 0 0,0 0 146 0,0 0-53 15,3 1 0-15,1-1-42 0,3-2 122 16,-4 2-61-16,1 0 12 0,-2 0 27 0,-1 0-50 16,4-1 0-16,-4 3-50 0,1 0 63 0,1 0 12 15,-1 0-74-15,3 0-1 0,0 0 44 0,1 0 0 16,-1 0-43-16,1 0 45 0,2 0-13 16,-1 0-32-16,0 0-1 0,1 0 58 0,2 0 1 0,1 0-100 15,-2 0-10-15,3 0 0 0,-1 0 0 0,-1 3 0 16,5 1 0-16,-3-2 0 15,3 2 0-15,2-2 0 0,-2 0 0 0,2-1 0 16,0 3 0-16,-1-2 0 0,5 0 0 0,-1 0 0 16,0-1 0-16,2 2 0 0,3-1 0 0,-2-1 0 15,4 2 0-15,0-3 0 0,-1 0 0 0,2 0 0 16,0 0 0-16,-3 0 0 0,7 0 0 0,-4 0 0 16,1 0 0-16,-1 0 0 0,-3 0 0 0,10 0 0 15,-6 0 0-15,4 0 0 0,-3 0 0 0,2 0 0 16,2 0 0-16,-1 0 0 0,3 0 0 15,-1 0 0-15,1 0 0 0,-1 0 0 16,5 0 0-16,-8 0 0 0,4 0 0 0,0 0 0 16,-1 0 0-16,1 0 0 0,2 0 0 0,5 0 0 15,-10 0 0-15,5 0 0 0,-3 0 0 0,4 1 0 16,-2 3 0-16,8 0 0 0,-5-1 0 0,1 1 0 16,-2 0 0-16,3 1 0 0,-3-3 0 0,7 4 0 15,-2-3 0-15,3 1 0 0,0 0 0 0,0-1 0 16,-4 2 0-16,14-2 0 0,-5 2 0 15,2-3 0-15,1 3 0 0,0-1 0 16,2-3 0-16,8 4 0 0,-5-4 0 0,2 3 0 16,0 0 0-16,2-3 0 0,0 3 0 0,12-2 0 15,-4-1 0-15,-3-1 0 0,6 3 0 0,1-3 0 16,0 1 0-16,2-1 0 0,10 2 0 0,-13-2 0 16,6 2 0-16,-1 2 0 0,3-2 0 0,11 2 0 15,-19-1 0-15,23 1 0 0,-9 0 0 0,0 0 0 16,-8 2 0-16,20-1 0 15,-5-1 0-15,-2 1 0 0,8-1 0 0,-1 0 0 16,-9-2 0-16,23 0 0 0,-9-2 0 0,4 0 0 16,4 0 0-16,-1 0 0 0,2 0 0 0,-1 0 0 15,2 0 0-15,18 0 0 0,-14-2 0 0,-13 0 0 16,13 0 0-16,12 2 0 0,-9-2 0 0,0 2 0 16,-1 0 0-16,2 0 0 0,-13 0 0 0,29 0 0 15,-11 0 0-15,-2 0 0 0,3 0 0 0,1 0 0 16,-7 0 0-16,23-3 0 0,-14 2 0 15,1 0 0-15,2-3 0 0,-3 2 0 0,-15 0 0 16,25 0 0-16,-15 2 0 0,0 0 0 0,-4 0 0 16,-15 0 0-16,26 0 0 0,-13 6 0 15,2-2 0-15,-19-2 0 0,13 5 0 0,-1-1 0 0,-2-1 0 16,12-1 0-16,-26 2 0 16,9-3 0-16,-2 1 0 0,-14 0 0 0,23 0 0 15,-16-1 0-15,-3 1 0 0,-7 0 0 0,-4-2 0 16,-11 0 0-16,0 0 0 0,-2-1 0 0,-7-1 0 15,-14 2 0-15,-1-1 0 0,-10-1 0 0,-4 3 0 16,-8-3 0-16,-8 0 0 0,-7 0 0 0,-1 0 0 16,-9 0 0-16,-1 0 0 0,-2 0 0 0,-2 0 0 15,0-3 0-15,0-5 0 0,-11-3 0 0,-3 0 0 16,-2 2 0-16,-5 2 0 16,-6 5 0-16,-8 2 0 0,-6 18-469 0</inkml:trace>
  <inkml:trace contextRef="#ctx0" brushRef="#br0" timeOffset="19696.55">6080 14361 1359 0,'-7'-10'-14'0,"0"3"4"0,3 5 4 0,3 2 2 0,-2 0 1 0,3 0 2 0,0 0-1 0,0 0 1 0,0 0 1 0,0 0-1 0,0 2 286 0,0 4-115 15,3-3-44-15,-1 3 171 0,4 0-121 0,1-3-61 16,1 3 0-16,0-1 36 0,1 2-36 0,0-4-12 16,3 2-49-16,-3 1 151 0,5-2-76 0,-2 2-37 15,4-2 128-15,-2-2-89 16,2 5-39-16,0-4-54 0,4 2-38 0,-2 0 0 16,4 0 0-16,-5 1 0 0,6-2 0 0,-2 2 0 0,1-1 0 15,2 1 0-15,-3-1 0 16,6 1 0-16,-7 1 0 0,0-3 0 0,3 2 0 15,2 1 0-15,-2 1 0 0,3-1 0 0,1 1 0 16,-1-1 0-16,-1 1 0 0,2-1 0 0,-1 1 0 16,4-1 0-16,-4-1 0 0,2 0 0 0,2 1 0 15,0-1 0-15,3-1 0 0,0-1 0 0,2 3 0 16,0-3 0-16,1 1 0 0,1 0 0 0,0-2 0 16,8 3 0-16,-5-2 0 0,3 2 0 0,1-3 0 15,-3 1 0-15,-4 0 0 0,13 2 0 0,-8-2 0 16,4-1 0-16,-2 1 0 0,6 1 0 0,-1-1 0 15,1 0 0-15,2 2 0 16,2-3 0-16,1 3 0 0,2-2 0 0,-1 1 0 16,1 0 0-16,2 0 0 0,4-2 0 0,-1 2 0 15,0-2 0-15,-4-1 0 0,19 2 0 0,-5-4 0 16,-1 0 0-16,-1 0 0 0,5 0 0 0,-1 0 0 16,4 0 0-16,0 0 0 0,15 0 0 0,-9 0 0 15,-11-2 0-15,10 0 0 0,0-3 0 16,1 3 0-16,-1-1 0 0,10 2 0 0,-13-4 0 15,15 4 0-15,-8 0 0 0,-1-2 0 16,2 1 0-16,0 0 0 0,-5 0 0 0,18 1 0 16,-8 1 0-16,-1-3 0 0,1 3 0 0,3-1 0 15,-6-1 0-15,27 0 0 0,-12-1 0 0,1-1 0 16,0 0 0-16,2 2 0 0,2-1 0 0,3 0 0 16,-2 2 0-16,1-2 0 0,3 2 0 0,2-1 0 15,5-2 0-15,-6 3 0 0,16-2 0 0,-14 2 0 16,3-1 0-16,4-2 0 15,-16 4 0-15,26-2 0 0,-12 2 0 0,4-2 0 16,3 2 0-16,-6-1 0 0,-12 1 0 0,25 0 0 16,-7 0 0-16,-1 0 0 0,1 0 0 0,0 0 0 15,-10 0 0-15,34 1 0 0,-15-1 0 0,2 0 0 16,1 0 0-16,8 0 0 0,-1 0 0 0,-2 0 0 16,3 0 0-16,6-1 0 0,0-2 0 0,0 2 0 15,1-1 0-15,26 2 0 0,-35 0 0 0,15 0 0 16,25 0 0-16,-10 0 0 15,-20 0 0-15,41 2 0 0,-7 3 0 0,-6-1 0 16,5 3 0-16,8-1 0 0,-21-1 0 0,45-1 0 16,-6 0 0-16,-1-4 0 0,6 0 0 0,10 0 0 15,-6 0 0-15,5-4 0 0,29-5 0 0,-54 2 0 16,57-7 0-16,-59 7 0 0,24-3 0 0,6 3 0 16,-10-1 0-16,3-2 0 0,-4 4 0 0,-7 0 0 15,4-2 0-15,-9 5 0 0,-10 1 0 16,8-2 0-16,-9-3 0 0,-5 1 0 15,-20-2 0-15,23 3 0 0,-49 3 0 0,12-2 0 16,-2 0 0-16,-15 1 0 0,-25 0 0 0,5 0 0 16,-8 1 0-16,-10-2 0 0,-12 2 0 0,-25 1 0 15,0-1 0-15,-17 0 0 0,-11 0 0 0,-6-2 0 0,-10 2 0 16,-10-1 0-16,-6-1 0 0,-3 0 0 16,-6-1 0-16,0-5 0 0,-13-1 0 0,-4 2 0 15,-21-7-171-15,-7 9-604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2T14:11:21.3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7225 9279 2200 0,'0'-1'0'0,"0"-5"-1"0,0 3 1 0,0 2 0 0,-2-1 0 0,2 0 0 0,0 0 0 0,0 2 0 0,0 0 0 16,0 0 0-16,0 0 131 0,0 0-51 0,0 0-1 0,0-2-40 0,3 0 128 15,5 1-55-15,0-2-41 0,0 0 0 0,2-1 115 16,-1-1-74-16,2 1-37 0,3-2 142 0,-2 2-94 16,2-2-43-16,-1-1 61 0,1 2-93 15,-2-2-48-15,-1 4 0 0,5-4 0 16,2 2 0-16,1 0 0 0,4-2 0 0,1-1 0 16,-5 0 0-16,9 3 0 0,0-3 0 15,4 3 0-15,0 0 0 0,4 0 0 0,-1 2 0 16,10 1 0-16,-3-3 0 0,5 4 0 15,3-1 0-15,1 2 0 0,4 0 0 0,11 0 0 16,-4 0 0-16,1 0 0 0,6 3 0 0,-4 2 0 0,-2-1 0 16,17-1 0-16,-11 1 0 0,-2 0 0 0,0-3 0 15,-5 1 0-15,-10 0 0 0,6 2 0 16,-7-4 0-16,-2 0 0 0,-4 2 0 0,-2-2 0 16,-8 0 0-16,3 0 0 0,-8 0 0 0,-8 0 0 0,1 0 0 15,-3 0 0-15,-8 0 0 16,2 0 0-16,-5 0 0 0,-2 0 0 0,-1 0 0 15,-3 0 0-15,2 0 0 0,-3-2 0 0,0 2 0 16,-2 0 0-16,0-2 0 0,0 2 0 0,0 0 0 16,0 0 0-16,0 0 0 0,0 0 0 0,0 0 0 15,0 0 0-15,0 0 0 0,0 0 0 0,0 0 0 16,0 0 0-16,0 0 0 0,0 0 0 0,0 0 0 16,0-4 0-16,0 1 0 15,0-2 0-15,-7-3-496 0</inkml:trace>
  <inkml:trace contextRef="#ctx0" brushRef="#br0" timeOffset="2235.19">8498 17412 1543 0,'-9'0'0'0,"2"-2"0"0,5 1 0 0,0 1 0 0,2 0 0 0,0-1 0 0,0 1 0 0,0-3 0 0,0 1 0 0,0-2 0 0,0 0 94 0,0 1-27 0,8-2 91 16,-2 1-64-16,1 0-28 0,4-1 1 0,1 4 47 16,1 1-38-16,3 0 11 0,-4 0 50 0,4 0-49 15,-2 0-25-15,5 0 1 0,0 0 65 0,0 0-35 16,2 0-9-16,-1 0 34 0,3 0-39 0,4 0-1 15,-3 0-40-15,-1 0 138 0,9-3-74 0,3 2-32 16,6-6 0-16,2-1 8 0,9 1-1 16,1-3-69-16,15-1-9 0,-3 2 0 15,8-3 0-15,3-1 0 0,2 2 0 0,2-1 0 16,-2 1 0-16,3-2 0 0,-8 4 0 0,-1 3 0 16,-4 2 0-16,-12 2-15 0,2 0-29 0,-3 2 8 15,-9 0 0-15,-8 0 51 0,-1 0-35 0,-2 2 16 16,-8 4 0-16,-4-4 70 0,0 2-34 0,-9-3 6 15,0-1-30-15,-5 3-8 0,-3-3 0 0,0 0 0 16,-4 0 0-16,0 0 0 16,-1 0 0-16,1 0 0 0,-2 0 0 0,2-3 0 15,-2-4 0-15,2-1 0 0,-2-1 0 16,2-2 0-16,0 0 0 0,-1-3 0 0,-1 4 0 0,0-1 0 16,3 2-784-16</inkml:trace>
  <inkml:trace contextRef="#ctx0" brushRef="#br0" timeOffset="16643.91">11826 17240 2234 0,'0'11'0'0,"0"2"0"0,0 2 0 0,0 8 0 0,3 1 0 0,7 4 0 0,0 6 0 0,-1-2 0 0,0 13 0 0,1-5 0 0,-3 2 74 0,-1-3 6 0,1 8-9 15,-2 1-32-15,-2-2-1 0,1 4-23 16,-2-3-1-16,-2-4 35 0,0 5-10 16,0-4-57-16,0-8 29 0,-4-1 0 0,-1-5-208 15,4-7 121-15,-1-4 19 0,0-8 38 0,0-4-460 16,2-3 230-16,0-4 72 0,0 0-269 0,-2-22 203 15</inkml:trace>
  <inkml:trace contextRef="#ctx0" brushRef="#br0" timeOffset="16897.84">11826 17384 1714 0,'-6'-21'0'0,"5"10"0"0,-1 2 0 16,2 3 0-16,0 2 0 0,0 3 0 0,5-3 0 0,10 0 0 0,6 3 0 0,2-2 0 0,-2 1 101 0,6 2-31 0,-4 0 93 0,5 0-68 15,-5 6-27-15,1 3-1 0,-7 1 20 0,2 2-48 16,-6 2 10-16,-4 1 17 0,-3 2 1 0,-4 1-28 16,-2 7 112-16,0 0-55 0,-12 1-19 0,-4-1-10 15,-4 0 59-15,-1-3-43 0,1 2 0 0,-1-5-44 16,7-7 92-16,-3-1-52 0,0-1 1 0,3-4-41 16,5-4-162-16,-2-2 81 0,3 0 50 0,1 0-410 15,3 0 216-15,3-4 82 0,1-7-555 0,0 1 293 16,1-3 155-16,8 2 90 15,5 0-366-15,1 1 224 0,4 1 112 0</inkml:trace>
  <inkml:trace contextRef="#ctx0" brushRef="#br0" timeOffset="17566.77">12348 17490 1567 0,'2'-5'0'0,"1"-1"0"0,-1-7 0 0,0-4 0 0,0-1 0 0,0-5 0 16,0-2 0-16,4 0 0 0,-2 2 0 0,1-1 0 0,-3 1-23 0,0 2 30 0,-2 3 1 0,0 6 40 0,0-1 39 0,-6 6-1 15,-6 2-47-15,-2 3 0 0,-1 2 100 0,-6 2-41 16,-2 16-34-16,1 6 224 0,-4 9-125 0,3 3-62 16,2 0 163-16,7-2-103 0,-3 2-66 15,4 0-28-15,5-2 62 0,4-1-45 0,2 1 0 0,2-9-36 16,0-1-35-16,6-3-1 15,5-4 27-15,4-4 0 0,2-3-77 0,0-5 48 16,2-3-9-16,0-2-163 0,-1 0 88 0,3-11 54 0,-3-6-27 16,0-7-134-16,-1 1 55 0,-4-5 58 0,0-1-43 15,-2-2 41-15,-1 4 1 0,-3 0-9 0,-1-3 123 16,-2 10-40-16,-2-3-2 16,0 7-39-16,-1 6 204 0,1 1-98 0,-2 3-27 15,0 4 78-15,0 0-46 0,0 2-36 0,0 0 156 16,0 11-80-16,-3 7-25 0,-1 0-30 0,2 3-53 15,0-1-1-15,2 2 33 0,0-5 9 0,0 3-90 16,0-5 39-16,0-5-2 0,0 0-61 0,0-2 39 16,2-2 32-16,4-3-35 0,-1-1-13 0,0-2 8 15,5 0 0-15,0 0-9 16,1-5-2-16,2-9 31 0,2-2 9 0,2-1 19 0,-1-1-20 0,2 0-8 16,-4 3 4-16,4 0 26 15,-2 3-23-15,0 3-1 0,-4 2 70 0,0 5-30 16,-1 0-1-16,2 2-23 0,-3 0 39 0,-3 9-32 15,0 3-11-15,-3 8 100 0,0 1-43 0,-2-1-19 16,-1 4 0-16,2-2 7 0,-3-2 0 0,0 0-42 16,0-1-6-16,0-4 0 0,0-6 0 15,0 0 0-15,0-4 0 0,0-1 0 0,0-2 0 0,0-2 0 16,0 0 0-16,-3 0 0 16,3-6 0-16,0-8 0 0,0-4 0 0,0-2 0 15,0-1 0-15,7-5 0 0,0 1 0 0,0 6 0 16,1-3 0-16,2 3 0 0,-1-2 0 0,-2 7 0 15,3-1-89-15,-3 2-19 0,1 3 38 0,-3 2 30 16,2 1-471-16,2 2 236 0,-2 1 118 0,0 2 50 16,3 1-272-16,1 1 171 0,-2 0 84 0,0 0-553 15</inkml:trace>
  <inkml:trace contextRef="#ctx0" brushRef="#br0" timeOffset="18406.16">13196 17358 1820 0,'0'-6'0'0,"0"-3"0"0,0-4 0 0,0-2 0 0,-1-1 0 0,1 2 0 0,-2-4 0 0,0 3 0 0,-2 0 0 0,1 2 0 0,-3 2 66 0,1 4 10 15,-7-1-37-15,3 2 129 0,-4 5-64 0,-2 1-33 0,-2 0 180 0,0 1-96 16,-6 15-63-16,5 2-27 0,-3 3 155 0,0 5-91 15,1 3-45-15,1 4 93 0,2-1-73 0,0-1-33 16,6-4 0-16,5 1-24 0,4-8-8 0,2 2 9 16,0-3-14-16,0-4-69 0,8-4 34 15,3-4 0-15,2 0-295 0,0-6 177 0,2-1 51 16,1 0-220-16,-4 0 117 0,4-10 79 16,-4-6-6-16,-1-1 27 0,5-5 26 0,-5-2 6 15,-1 2 0-15,-1 3 127 0,-2-1-74 0,3 2-21 16,-4 1-1-16,-3 9 79 0,1 0-48 0,-2 4-30 15,0 2 30-15,0 1 266 0,-1 1-105 0,-1 0-86 16,0 11 123-16,0 8-91 0,0 2-35 0,0 5 54 16,0-1-149-16,0 1 0 0,0 1 0 0,0-6 0 15,2 1 0-15,0-1 0 0,6-3 0 0,0-4 0 16,1-1 0-16,2-4 0 16,0-3 0-16,2-2-165 0,1-4-35 0,-1 0 104 15,2-2-308-15,1-13 184 0,-2-2 75 0,3-7 57 16,-2-3-148-16,-2 0 99 0,0-3 49 0,0-4-201 15,0-4 116-15,1-9 72 0,-3 2 31 0,1-7-128 16,-2-12 81-16,3 5 38 16,-1 7-9-16,-1-2 25 0,0 3 24 0,-3 14 1 15,-4 10 178-15,-1 3-90 0,-1 13-54 0,0-1 450 0,-2 6-241 16,0 4-74-16,0 2-76 0,0 10 462 16,-4 11-230-16,-1 7-129 0,3 3-59 0,-4 14 172 15,4-3-116-15,-2 9-58 0,2 0-20 0,2 5 45 16,0-2-42-16,0-1 0 0,0-5-12 0,2-2-68 15,4-11 0-15,4 0 0 0,2-6 0 0,-2-7 0 16,5-1 0-16,-2-6 0 16,1-4-8-16,-5-4-3 0,3-5 25 15,0-2-269-15,-3-2 132 0,5-16 29 0,-5-7 44 0,2-2-181 16,-1-7 100-16,3-10 30 0,-4 0-1 0,3-8 31 16,1-7-9-16,0-12-59 15,2 2 50-15,0 1 25 0,2 4 0 0,-4 13-13 0,-3 6 28 0,-1 4 11 16,-4 14-1-16,-1 1 274 0,-1 13-136 0,-3 2-70 15,0 7-43-15,0 1 458 0,0 3-223 0,0 5-75 16,-7 17 95-16,2 3-59 16,-1 4-77-16,1 11 9 0,-1 1-114 15,2 7 0-15,2 2 0 0,0 1 0 0,2 1 0 0,0 3 0 16,0-3 0-16,0-2 0 0,0-6 0 0,0-4 0 16,4 1 0-16,4-4 0 0,-1-2 0 0,-1-5 0 15,1-3 0-15,1-3-260 0,-2-4 87 0,-1-4-189 16,1-7 154-16,-1 2 84 0,1-6 43 0,2-5-562 15,1 0 308-15,-2-7 147 0,5-13 75 0</inkml:trace>
  <inkml:trace contextRef="#ctx0" brushRef="#br0" timeOffset="19195.1">13911 17320 2132 0,'0'4'0'0,"0"0"0"0,0 0 0 0,0-1 0 0,0 2 0 0,0-1 0 0,2 2 0 0,5-1 0 0,2 2 0 0,5-2 0 0,0 2 304 0,4-2-137 0,0-1-64 16,1-4-32-16,2 0 0 0,-3 0 0 0,1 0-22 15,0-3-99-15,-2-4 44 16,-1-3 1-16,-4-1 43 0,-3 2-94 0,1-4 57 16,-4 0-10-16,-3-2-58 0,1 3 25 0,-2-3 33 15,-2 2-22-15,0-2 5 0,0 1-8 0,-4 1 1 16,-3 3-6-16,-3-2 60 0,1 4-32 0,0 4 3 15,-5-1 144-15,1 5-67 0,-2 0-29 0,0 0 0 16,-2 16 185-16,4 0-96 0,-4 7-40 0,2 3 161 16,3 0-106-16,0 3-52 0,4 1-27 0,3-4-15 15,1 6-50-15,4-4 0 0,0 0 0 0,0-1 0 16,0-5 0-16,2 0 0 16,5 0 0-16,1-2 0 0,1-3 0 0,1-2 0 15,-1-5 0-15,2 2 0 0,3-7 0 0,-4-1 0 16,2-1 0-16,1-3 0 0,2 0 0 0,0-3-235 15,0-10 64-15,-2-3 73 0,4-4-2 0,-5 4-34 16,2-5 37-16,2-1 11 0,-4-1-23 0,2 2 35 16,-5-1 0-16,2-1 35 0,-1 2-42 15,-1-5 9-15,-1 2 33 0,-1-2 36 16,1 0-1-16,-1-3-35 0,3-1-9 0,-3 0 58 16,1 3-24-16,-1-4-1 0,1 1-24 0,-3 2 49 15,-1 6-22-15,0-1 14 0,-2 4 185 0,0 1-87 16,-2 6-55-16,0-1-28 0,0 3 294 0,0 1-128 15,0 2-79-15,0-2 195 0,-2 7-130 0,-2-3-65 16,2 1-62-16,0 3-42 0,2-2 0 0,0 2 0 16,-2 1 0-16,2 0 0 0,-2 0 0 0,2 4 0 15,-2 7 0-15,1 3 0 16,-1-2 0-16,0 5 0 0,0 0 0 0,2 0 0 16,-2 0 0-16,1 0 0 0,1 0 0 0,-2 0 0 15,0 1 0-15,0 2 0 0,0 5 0 0,-1 0 0 16,0 1 0-16,1 0 0 0,0-1 0 0,0 5 0 15,2-2 0-15,-1 0 0 0,1-1 0 16,0-3 0-16,0 0 0 0,0-3 0 0,0-2 0 0,0 0 0 16,1-3 0-16,3-2 0 0,2 1 0 15,2-3 0-15,-1-2 0 0,2 1 0 16,-1-1 0-16,0-1 0 0,-1-1 0 0,2-1 0 16,1 1 0-16,-3-3 0 0,2-1 0 0,-1-1 0 15,0 2 0-15,-1-5 0 0,-1 1 0 0,-1-1 0 16,2 0 0-16,-2 0 0 0,0 0 0 0,-1 0 0 15,0 0 0-15,-1 0 0 0,3-1-1 0,0-4-213 16,0 0 93-16,-1 1 41 0,1-2-1 0,-1 1-339 16,2 0 191-16,-4 0-226 0,4-1 214 0,-3 2 100 15,2 1 52-15</inkml:trace>
  <inkml:trace contextRef="#ctx0" brushRef="#br0" timeOffset="19397.48">14786 17655 3551 0,'0'0'0'0,"0"0"0"0,0 0 0 0,0 0 0 0,0 0 0 0,0 0 0 0,0 0 0 0,0 0 0 0,-2 0 0 0,2 0 0 0,0 0-42 0,0 0 35 0,-2 6 1 15,0 3-1075-15</inkml:trace>
  <inkml:trace contextRef="#ctx0" brushRef="#br0" timeOffset="21445.01">15954 17649 1713 0,'-9'-25'0'0,"1"9"0"0,6 10 0 0,2 5 0 0,0-2 0 0,0 3 0 0,0 0 0 0,5 13 0 0,2 13 0 0,6 13 0 0,-6-4 83 0,5 10 184 0,-5 0-115 16,-1 7-56-16,-3 1-4 0,-1 4-26 0,1 0 9 15,-1 2-36-15,-2-1 48 0,0-3 1 0,0 1-50 16,0-4 1-16,0-11-117 16,0 3 53-16,0-7 42 0,-2-4-10 0,-1-12-279 15,3-5 120-15,-2-5 85 0,0-3-409 0,1-6 225 16,-5-2 78-16,4-2 66 0,-1-15-71 0,1-11 74 16,0-4 32-16,0-14-255 0,2-1 143 0,-3-3 73 15,-4-8 26-15,0-9-26 0,-2 4 25 0,0-3 86 16,-1 1 0-16,4-1 0 0,1 13 0 0,3-4 0 15,2 8 228-15,0 13-153 0,0 2-57 0,2 6 496 16,7 7-224-16,8 1-141 0,3 4-3 0,5 8 91 16,3 0-99-16,0 4-50 15,2 2-14-15,0 2 140 0,0 0-87 0,1 7-45 16,-5 7 1-16,-1 3 9 0,-9-1-18 0,1 9-9 16,-8 2-36-16,-5 0 10 0,-4 3 0 0,-4 10 0 15,-13-10 38-15,-7 9-9 0,-2-7-29 0,-4-1 28 16,0-3-1-16,3-7-27 0,-5 1 9 0,6-6-61 15,5-4 26-15,1-3 0 0,6-6 26 0,3 0-338 16,6-3 152-16,5 0 81 0,0 0-527 0,11-9 284 16,15-6 104-16,10 0-417 15,-2 0 281-15</inkml:trace>
  <inkml:trace contextRef="#ctx0" brushRef="#br0" timeOffset="22009.02">16547 17801 1720 0,'11'-11'0'0,"-6"0"0"0,-1-5 0 16,-3 0 0-16,1-4 0 0,-2 2 0 0,0-1 0 0,0-1 0 0,0-1 0 0,0 3 0 0,0 0 76 0,0 3 0 0,0 3-38 0,-5 2-28 15,-2 4 39-15,-5 1-10 0,1 2 27 0,-5 3-27 16,-2 4 0-16,-5 16 0 0,0 4 99 0,-5 9-54 16,6 3 0-16,-1 5 78 0,3 1-62 0,7-6-21 15,1 1-10-15,6-3 65 0,5-3-48 0,1-4 0 16,0-6-47-16,7-3 33 0,7-3-34 0,2-4 1 15,3-2-97-15,0-6 48 0,1-3 25 0,1 0-128 16,4-2 72-16,-5-13 37 0,-1-6 0 0,-2-1-136 16,0-2 77-16,-2-3 12 15,-2-1 27-15,-2 0-32 0,-3 1-1 0,-2 9 11 16,-3-4 28-16,-1 11 112 0,0 0-52 0,-2 4-25 16,0 3 83-16,0 3-42 0,0 1-31 0,-6 12 7 15,-3 13 80-15,-1 3-31 0,5 4-32 0,-1-2 21 16,3 1 0-16,1-5-11 0,2-1-27 0,0 0-71 15,0-7 35-15,2-2 2 0,3-4 32 0,4-6-184 16,3 1 82-16,1-7 29 0,1 0-29 0,4-9 19 16,1-9 25-16,1-6-13 15,-1-5-11-15,2 0 10 0,-1-1-1 0,1-2-11 16,-2 3 0-16,-4 9 8 0,0 1 19 0,-4 3 156 16,-3 9-74-16,0 2-33 0,-1 2 88 0,-1 3-50 15,-3 0-31-15,-1 10-1 0,0 8 31 0,-2 5-12 16,0 2-1-16,0-5 41 0,0 9-36 0,-4-8 1 15,-1 1 1-15,-1-4-66 0,3-4-1 0,-2-4 56 16,1-5-21-16,3-1-29 0,-3-2-9 0,0-2 38 16,2 0 1-16,2-14 82 15,0-8-44-15,0-2-55 0,2-5-7 0,4-1 0 16,6-2-10-16,-1-1-54 0,3 0 41 0,2 3-1 16,0 2 47-16,1 4-382 0,3 4 164 0,-6 6 91 15,3 0 20-15,-3 7-538 0,4 5 291 0,-5 2 146 16,2 0 73-16,-2 4-537 0</inkml:trace>
  <inkml:trace contextRef="#ctx0" brushRef="#br0" timeOffset="23118.56">17147 17709 1774 0,'0'-1'0'0,"0"1"0"0,0 0 0 0,1 0 0 0,1 4 0 0,0 10 0 0,0 1 0 0,2 3 0 0,-3 2 0 0,3 2 0 0,-2-1 167 0,0-1-65 0,-1 1-31 16,-1-2 58-16,0-2-36 0,0-2-9 0,0-6-4 15,0 3-42-15,0-6 1 0,0 1 0 0,0-6-1 16,0 1 1-16,0 1-1 0,0-3 1 0,0 0-31 15,0 0 30-15,0-5 10 0,0-4-57 0,0-2 0 16,0 2 48-16,0 1-16 0,0-1-146 16,0 0 67-16,0 5 36 0,0-2-20 15,0 4 25-15,0 0-19 0,0 1 40 0,0-2 20 16,0 3-23-16,0 0-13 0,0 0 11 0,0 0-52 16,0 0 24-16,3 0-2 0,-3 0-43 0,2 0 36 15,-2 0 1-15,0 0 40 0,2 0-49 0,-2 3 26 16,2-3 8-16,-2 1 23 0,0-1-26 0,0 0-16 15,0 0 12-15,0 0 34 0,0 0 4 0,0 0-36 16,0 0 0-16,0 0 48 0,0 0 0 0,0 0-27 16,0 0-11-16,0 0 8 15,0 0-5-15,0 0 3 0,0 0-29 0,0 0 29 16,0 0-3-16,0 0 4 0,0 0-5 0,0 0-1 16,0 0 1-16,0 0 32 0,0 0-32 0,0 0-1 15,0 0 1-15,0 0 29 0,0 0 1 0,0-1-25 16,0-4-59-16,0 0 29 0,0-5-1 0,0 4 31 15,0-9-43-15,0 6-3 0,0-6 40 0,0 0-78 16,0 0 34-16,0-3-11 0,0-1 45 0,0-2-64 16,0 0 22-16,-6 1-1 15,-2 1 31-15,-3 2 39 0,0 4-42 0,-1 5-14 16,0-1 169-16,-2 5-73 0,1 2-36 0,-2 2 163 16,2 0-85-16,-2 7-47 0,0 9-9 0,2 6 52 15,-1-1-21-15,3 8-26 0,1 0 23 0,3 4 79 16,3 2-49-16,1-2-30 0,3 2 1 0,0-3 76 15,0-7-43-15,0 8-36 0,5-11 59 0,7-1-43 16,-1-3 0-16,2-2-43 0,-1-5-50 0,2-2 20 16,0-3 1-16,-1-5-20 0,-2-1 26 0,2 0-1 15,-2-1 34-15,1-9-116 16,-1-5 37-16,-2-4 33 0,1 1-17 0,-1-2-100 16,-3-4 41-16,3-1 39 0,-3-2-59 0,0 3 42 15,-1-2 9-15,-1 3 0 0,-1 2-1 0,-1 5 27 16,0 5-6-16,-2 1 5 0,0 3 37 0,0 4-37 15,0 2-7-15,0 1 146 0,0 0-62 0,0 8-34 16,0 10 15-16,0 0-5 16,0 3 17-16,0 1-48 0,0-1-43 0,0 4 46 15,0-4 14-15,0 0-11 0,0-2-310 0,2-1 148 16,2-4 65-16,4 0-430 0,-3-4 239 0,1-2 120 16,1-1 50-16,3-2-184 0,-1-4 127 0,-2-1 63 15,5 0 31-15,-3-1-345 0</inkml:trace>
  <inkml:trace contextRef="#ctx0" brushRef="#br0" timeOffset="23576.8">17370 17744 1582 0,'4'-14'0'0,"-1"4"0"0,1 2 0 0,-2 5 0 0,-1 2 0 0,2 1 0 0,1 0 0 0,-2 4 0 0,0 11 0 0,-1 5 0 0,-1 0 318 0,0 9-144 0,0-3-68 0,0 0 59 15,0-1-63-15,0-4-32 0,-1 3 10 0,-1-6-81 16,0-3-1-16,0-3 41 0,0-3-1 0,2-3-30 15,0-4-10-15,0-1 40 0,0-1-80 0,0 0 40 16,0-11 0-16,0-5 51 0,8-8-137 16,1 2 57-16,1-1-4 0,2-1-45 0,1 0 31 15,1 6 26-15,0-2-22 0,4 4 98 16,-4 0-30-16,0 5-1 0,1 3-30 0,-2 4 94 16,0 2-42-16,-2 2 0 0,-1 0 188 0,-1 5-106 15,-2 7-39-15,-1 6-2 0,-4 1 91 0,-1 1-68 16,2 1-35-16,-3 0-38 0,0 0 4 0,0-3 9 15,0-3-9-15,0-4-99 0,-3-4 49 0,2-1 26 16,-1-2-1-16,2-3-185 0,0-1 96 16,0 0 29-16,0-3-16 0,0-8 13 15,2-2 26-15,4-1-26 0,1 4-53 0,1-1 19 16,1-1 30-16,-3 6 141 0,1-1-56 0,1 2-37 16,-1 4 5-16,1 1 159 0,3 0-83 0,-2 6-29 15,-2 7-24-15,2 2 82 0,-4 3-47 0,-1 2 1 16,-2 1-67-16,-1 3 24 0,1-4 10 0,-2 1 51 15,0-3-411-15,0-2 164 0,0-7 90 0,0 0-495 16,0-2 268-16,0-6 123 16,0 0 78-16,0-1-436 0,0 0 252 0,2-6 126 15,0-6-232-15,4-6 169 0,-2-2 99 0</inkml:trace>
  <inkml:trace contextRef="#ctx0" brushRef="#br0" timeOffset="23884.46">17765 17894 1776 0,'3'-6'0'0,"1"0"0"0,1 3 0 0,-1 0 0 0,2 1 0 0,0 1 0 0,3 1 0 0,0 0 0 0,3 0 0 0,-3 0 0 0,4 0 209 0,0 1-85 0,2 1 102 0,4 2-94 16,0-2-47-16,-1-2 10 0,3 0-87 0,-4 0 1 16,0 0 30-16,-1 0-282 15,2-3 151-15,-7-7 61 0,1 0 34 0,-5 0-290 16,-3 3 163-16,-1-4 10 0,-1-1 69 0,-2 1-145 16,0-4 81-16,-2 3 8 0,-7-3 31 0,0 0 140 15,-5 0-63-15,2-1-19 0,-4 5 64 0,1 4-46 16,-2 1 1-16,-1 3 284 15,-1 3-155-15,-4 0-30 0,3 12-52 0,1 6 352 0,4 1-183 0,3 6-92 16,5-2-37-16,0 9 125 16,7-1-90-16,0-2-45 0,0 3 44 0,3-2-45 15,10 0 10-15,5-3-55 0,-2-6-184 0,5 0 92 16,0-4 46-16,4-1-194 0,-5-7 130 0,2-4 51 16,1-1 30-16,-1-4-580 0,-1 0 226 0,0 0 158 15,-1 0 35-15,-1-9-356 0,-2 0 235 0,-2-9 117 16,-4-3-343-16,-3-1 250 0</inkml:trace>
  <inkml:trace contextRef="#ctx0" brushRef="#br0" timeOffset="24799.25">18165 17697 2560 0,'-6'-4'0'0,"1"3"0"0,2 1 0 0,1 0 0 0,2 0 0 0,0 0 0 0,2 0 0 0,8 1 0 0,6 6 0 0,2-2 0 0,0-1 159 0,3-1-66 0,2 2-27 0,-3-4-71 16,1-1 44-16,1 2-1 0,-1-2 11 0,-4 0-379 15,0 0 185-15,-2 0 91 16,-6 0-401-16,1-2 247 0,-3 1 28 0,-1-4-325 0,-5 1 232 0,1-4 118 16,-2-2 58-16,0-3-117 15,0 1 78-15,-3-6 53 0,-7-5 0 0,5 1 21 16,-3-4 43-16,0 5 19 0,1-2 0 0,-4 3 0 16,1 5 0-16,-1 3 0 0,0 6 217 0,3 1-158 15,-1 4-43-15,2 1-28 0,-3 0 585 0,4 15-281 16,1 7-79-16,1 3 249 0,2 6-216 0,1 11-104 15,-1-1-52-15,0 6 310 0,0-1-180 16,2-1-82-16,0 8-54 0,0-8 58 16,0-10-52-16,0 8-26 0,4-8-248 0,5-2 122 15,0-4 45-15,-1-6-503 0,1-3 280 16,0-5 139-16,1-7 69 0,-1-4-622 0,4-4 268 0,-3 0 174 16,3-12 86-16,-2-9-247 0,1 0 168 15,-5 0 73-15,4-10 17 0,-3 5 38 0,-4 8 77 0,1-6 0 16,-1 6 0-16,-2 3 0 15,0-2 0-15,1 8 344 0,-1 2-211 0,2 1-86 0,2 1-42 0,0 2 520 16,3 1-259-16,2 2-51 16,1 0-89-16,0 0 142 0,4 2-115 0,-2 2-48 15,4 1 22-15,0 1-44 0,1-3-1 0,-2 0-43 16,2-3-32-16,-4 0 41 0,1 0-10 0,-2 0-180 16,-1 0 90-16,-2-6 45 0,-3-3 0 0,-3 1-149 15,-1-3 90-15,-2-3 7 16,0 3 39-16,-2-1-91 0,0-4 52 0,0 2-12 15,-8-1 4 1,-1 0 100-16,-2 0-30 0,0 2-16 0,-3 2 42 0,-1 7-30 0,0-1 6 0,0 4 4 16,-2 1 193-16,-1 1-84 15,-1 17-57-15,6-3 198 0,-5 7-119 0,6 3-33 0,2 1-36 0,2 4 58 16,5 0-45-16,3 1 9 0,0 3-55 16,0-2 98-16,0 0-49 0,5-4-24 0,5-2-1 0,-1-5 11 15,2 0-35-15,3-4 0 0,-1-5-5 0,0-2 6 16,0-4 9-16,2-4-187 0,-2-2 89 0,2 0 44 15,2-14 0-15,-4-4-193 16,3-4 112-16,0-4 24 0,-1-3 35 0,2-2-221 0,-2 2 114 0,2 1 25 16,-4 5 31-16,2-5 8 15,-1 10 33-15,-2-2 73 0,2 5-37 0,-1 4 1 16,-2 5-47-16,3 3 223 0,-4 1-103 0,2 2-35 16,-1 2-31-16,0 11 207 0,1 2-106 0,-1 7-22 15,-4 1 44-15,1 2-33 0,-2-2-33 0,-2 2 5 16,-3-4-59-16,1 1-9 0,0-1 38 0,0-5-25 15,-2-1-1-15,0-6 26 0,0-2 10 0,0-3-77 16,0-3 29-16,0-1-18 16,0 0 45-16,0 0 71 0,0-9-30 0,0-3-18 15,0-8-26-15,3 1-24 0,8-2 0 0,-1-3 0 16,1 6 0-16,5-8 0 0,2 4 0 0,-1-1 0 16,3 2 0-16,-2 0 0 0,-1 4 0 0,1 2 0 15,1 2 0-15,-4 5 0 0,1-2 0 0,-6 5 0 16,2 2 0-16,-4 1 0 0,-1 2 0 15,0 0 0-15,-3 0-122 0,-1 0-10 0,-2 8-643 0,-1 4 373 16,0-2 182-16,0 3 91 16,0-6-853-16</inkml:trace>
  <inkml:trace contextRef="#ctx0" brushRef="#br0" timeOffset="26637.83">20622 17636 1444 0,'-21'-32'0'0,"15"12"0"0,2 10 0 0,3 6 0 0,1 1 0 0,0 3 0 0,0 0 0 0,0 0 0 0,1 17 0 0,10 7 0 0,2 5 80 0,1 4 167 16,0 9-106-16,-2 5-51 0,-3 6-27 0,-1 11 75 15,-5-11-41-15,-1 14-35 0,0-5 0 0,-2 0 8 16,0 1 0-16,0-2-33 0,0-8 9 0,0 4-67 16,-4-7 29-16,2-13 0 0,-1 1-62 15,1-11 45-15,0-3 9 0,0-7-222 0,1-6 122 0,1-6 30 16,0-1 41-16,0-4-375 0,0 0 182 0,0-16 68 15,0-13 58-15,0-10-216 0,0-4 138 16,1-6 68-16,-1-8-55 0,0-8 33 16,0 1 46-16,-1-6 0 0,-7-5 37 0,5-4 8 15,1-2-9-15,2-1 34 0,0 5 1 0,0 9-26 16,3 21 0-16,3 8 294 0,-1 8-169 16,3 7-58-16,-1 10-33 0,5 4 499 0,1 8-244 0,0 2-62 15,4 0 133-15,4 12-147 16,1 2-70-16,2 3-35 0,1 4 138 0,-1 0-86 0,1-1-34 0,-7 2-5 15,-2-4-24-15,-4 4 0 16,-3-2-23-16,-8 7 43 0,-1-5-34 0,0 6-9 16,-17 1 0-16,-4-2 59 0,-4 0-29 0,-4-1 9 15,1-5-70-15,-2-1 0 0,2-2 31 0,1-5-1 16,6-4-232-16,0 0 124 0,3-4 34 0,9-3-176 16,-1-2 95-16,6 0 63 0,4 0 0 0,0-2-464 15,4-9 246-15,19-3 119 0,1 0 59 0,5-1-347 16,4 3 203-16,1-2 92 0</inkml:trace>
  <inkml:trace contextRef="#ctx0" brushRef="#br0" timeOffset="27284.59">21153 17822 1269 0,'9'-6'0'0,"-4"0"0"0,-1-1 0 0,-1-3 0 0,-3-2 0 15,0-2 0-15,0 1 0 0,0-4 0 0,0 3 0 0,0-4 0 0,0 1 146 0,0 2-45 0,-7 0-37 0,2 2 15 16,-1 1-1-16,-3 3-41 0,-1 1 0 0,-1 3 33 0,-1 4-9 0,-4 1-25 15,2 0 1-15,-7 5 49 16,1 11-25-16,4 8 9 0,-3 4 44 0,4 1-39 16,0 3 1-16,4 5-40 0,2-2 91 0,2-2-36 15,7 0-9-15,0-5 32 0,0-8-38 0,2 1-1 16,12-3-38-16,2-6-84 0,2-2 38 0,1-6 23 16,1-4-1-16,1 0-47 0,0 0 35 0,-1-8 9 15,3-9-101-15,-2-4 61 0,-3 1 7 0,-3-4 1 16,0-2-95-16,-3 2 61 0,-1-5 2 0,-2 1 11 15,-2-1 15-15,-1 4 13 16,-2 4-22-16,-2 1 75 0,0 4-24 0,-2 5 0 16,0 2-19-16,0 4 47 0,0 4-18 0,0-2-2 15,-2 3 88-15,-2 4-53 0,-1 11-15 0,-2 4 0 16,4 3 9-16,-1-2-18 0,2 9-14 0,0-4 31 16,2-3 1-16,0-1-29 0,0-1 17 0,0-2-41 15,2-6 0-15,2 0 28 0,3-4-2 0,1-3-73 16,0-1 36-16,3-4-13 0,-1 0 15 0,1-2-7 15,1-10 30-15,2-3-51 16,-1-1 24-16,2-6-15 0,0-1 34 0,2 2-81 16,1-1 36-16,0 3 10 0,-4 1-2 0,4 4 24 15,-2 1-2-15,1 4-7 0,1 3 5 0,-4 4 29 16,-3-1-4-16,3 3-25 0,-5 0 35 0,0 14 0 16,-1 1-32-16,-4 6 4 0,0-1 166 0,-3 9-69 15,-1-6-43-15,0 5 107 0,0-5-66 0,-1 0-20 16,-5-2 8-16,1 0-62 15,-2-5 19-15,4-2 14 0,-1-5-11 0,0-2-40 16,1-3 10-16,3-1 29 0,-2-3 4 0,0 0-7 16,2 0 1-16,0-1-23 0,0-12 28 0,0-5-31 15,4-3-8-15,5-4-78 0,3-1 32 0,0-4 28 16,1-2 4-16,3 0-182 0,-4-2 99 0,4 4 38 16,-3 0 29-16,0 4-254 0,-4 7 122 0,2-2 46 15,-1 6-222-15,0 4 150 0,-3 3 76 16,3 3-138-16,-3 2 97 0,0 2 63 0,2 1 26 0,2 0-345 15,-2 1 185-15,2 9 94 16,2-2 38-16</inkml:trace>
  <inkml:trace contextRef="#ctx0" brushRef="#br0" timeOffset="27830.59">22065 17723 1212 0,'6'-5'0'15,"2"-2"0"-15,-3-2 0 0,2-3 0 0,0-1 0 0,-2-2 0 0,3 2 0 0,-3-3 0 0,1 2 0 0,-3 1 0 0,2 2 76 0,-3 2 1 0,-1-3-41 0,-1 3 1 16,0-1 44-16,0 2-44 0,0-1-1 0,-8 3 1 0,-1-1 49 16,-2 2-25-16,-3 0 9 0,2 4 39 0,-6 1-36 15,2 0 0-15,-5 0 21 0,-2 9-29 16,5 4 10-16,-7 7-38 0,3 1 107 0,2 4-54 15,-1 1-27-15,3 1 1 0,6-6 78 16,3 3-57-16,0-1-25 0,6-2 59 0,1-2-41 0,2 1 0 16,0-5-32-16,2-3-42 0,3 0 0 0,7-5 33 15,-1 1-107-15,3-5 54 16,0-3 36-16,3 0-10 0,0 0-42 0,0-3 26 16,0-8-1-16,4-5-171 0,-9 2 96 0,6-8 19 15,-6 7 31-15,2-6-72 0,-3 3 44 0,-2 0 1 16,-1 3 106-16,-2 0-38 0,-3 5 0 0,1 1-43 15,-2 1 247-15,0 5-107 0,-2 1-60 0,0-1-12 16,0 3 137-16,0 0-60 0,0 3-48 0,-2 8 17 16,-2 4 84-16,-1 4-68 0,1-1-30 15,2 3-23-15,0 2-43 0,2-1 0 16,0 1 0-16,0-3 0 0,0 1 0 0,2-1 0 16,4-6 0-16,3 1 0 0,-2-6 0 0,5 3 0 15,-5-7 0-15,2 1 0 0,0-2 0 0,0-2 0 16,-4-2 0-16,2 0 0 0,-3 0 0 0,1 0 0 0,-3 0-67 15,1 0-30-15,-1 0 42 0,-2 0-308 16,0 0 163-16,0 0 82 0,0 0-373 0,0 0 228 16,2 0 103-16,-2 0 67 0,0 0-478 15,2 0 267-15,-1 0 134 0,1 0 57 16,0 3-145-16</inkml:trace>
  <inkml:trace contextRef="#ctx0" brushRef="#br0" timeOffset="30069.71">22576 17690 1186 0,'0'-3'0'0,"0"-5"0"0,0 1 0 0,0-3 0 0,0 3 0 0,0-1 0 0,0-2 0 0,0 3 0 0,0-1 0 0,0 1 0 0,0 2 37 0,0 1-63 0,2 0 31 16,-2 0 0-16,0 2 31 16,0 1-21-16,0-2 17 0,0 2 0 0,0 1 0 15,0-3 11-15,0 3-12 16,0 0 7-16,0 0-36 0,0 0 18 0,0 0-7 0,0 0 11 0,0 0-33 15,0 0 7-15,0 0 30 0,0 0-77 0,0 0 35 16,0 0-1-16,-2 0 29 0,2 0-37 16,0 0-10-16,-1 0 44 0,1 0-16 0,0 0 6 15,0 0-7-15,-2 0 10 0,2 0 29 0,0 0-1 16,0 0-34-16,0 0 5 0,0 0 38 0,0 0-34 16,0 0 3-16,0 0-23 0,-2 0 24 0,2 0-3 15,0 0 6-15,0 0-30 0,0 0 25 0,0 0-1 16,0 0 0-16,0 0 27 15,0 0-27-15,0 0-1 0,0 0 50 0,0 0-23 16,0 0-2-16,0 0-22 0,-2 0 37 0,2 0-3 16,0 0-22-16,0 0-44 0,-2 0 43 0,2 0-4 15,0 0 14-15,0 0-57 0,-2 0 2 0,2 0 41 16,0 0-3-16,0 0-37 0,0 0-3 0,0 0 27 16,0 0 7-16,-1 0-22 0,1 0 8 0,0 0 11 15,-2 0-6-15,0 0-2 0,2 0 5 0,-3 0 22 16,3 0-22-16,-2 0 0 0,2 0 2 15,0 0-2-15,0 0 1 0,-1 0 2 16,1 0-2-16,0 0-24 0,0 0 25 0,0 0 0 16,0 0 0-16,0 0-34 0,0 0 32 0,0 0-3 15,0 0-32-15,0 0 28 0,0 0 4 0,0 0-8 16,0 0 17-16,0 0-14 0,0 0 1 0,-2 0 26 16,2 0-23-16,-2 0-1 0,2 0 0 0,0 0 15 15,0 0-14-15,0 0 3 0,-2 0-2 0,2 0 7 16,0 0-6-16,0 0 2 15,0 0-3-15,0 0 2 0,-2 0 0 0,2 0-1 16,-2 0-2-16,2 0 2 0,-1 0 0 0,-1 0-1 16,2 0 1-16,-4 0 0 0,2 0 0 0,1 0 0 15,-3 0 0-15,1 0 0 0,1 0 0 0,-1-1 0 16,-1 0 0-16,0-1 0 0,1-1 0 0,-3-1 0 16,3 3 0-16,-4-3 0 0,2 2 0 0,-3-2 0 15,3 3 0-15,-4 1 34 0,-1 0 0 0,1 0-30 16,-5 2-2-16,3 11 45 15,-3-1-41-15,-4 9 3 0,2-1-3 0,2 5 36 16,1-2 1-16,2 4-28 0,3-8 35 0,3 7 4 16,1-6-40-16,4 0 81 0,0-1-37 0,0-4 17 15,0-2-51-15,2-4-34 0,3 0 37 0,5-2 9 16,0-5-8-16,-1 0-64 0,0-2 28 0,3 0 2 16,-3 0 32-16,0-2-97 0,-2-7 44 0,1 0 16 15,0-3-50-15,-3 1 27 0,1-3-1 0,-1 1 3 16,0-2 30-16,-2 1-19 15,1 2 15-15,0-2 13 0,-3 2-14 0,3 3-3 16,-2-2 2-16,0 2 76 0,-1 3-35 0,-1 2 5 16,0 3 119-16,0-1-69 0,0 2-39 0,0 0-6 15,2 0 76-15,-2 0-39 0,2 3-16 0,1 12-3 16,-1 0 10-16,1 3-25 0,1 8-9 0,0 3 25 16,-3 2-1-16,3 1-23 0,-2 3-1 0,0 4-50 15,0 6 21-15,-2-4 0 0,0 1-68 0,0 2 46 16,-2 2 12-16,-7 1 6 15,0-1-90-15,-5 1 50 0,1-2 15 0,-1-1-29 16,2-11 20-16,-6 7-1 0,0-7 8 0,1-3 64 16,-1-4-55-16,0-5 7 0,4-5-10 0,-2-3 85 15,2-6-33-15,2-3 0 0,-1-4 13 0,6 0 1 16,-3 0-32-16,2-9-8 0,5-6-11 0,-1-6 13 16,4-6 11-16,0-1-9 0,0-9-122 0,2-3 60 15,11-10 24-15,4 0-100 0,1-3 52 0,5-10 34 16,-2 16-3-16,5-7-165 15,6-4 74-15,-5 11 51 0,3-3 5 0,0 1-4 16,0-1 43-16,-1 7-8 0,-1 1 102 0,-1 5-46 16,-6 7-24-16,2 3 183 0,-3 2-94 0,-5 7-59 15,-2 4 1-15,-3 3 182 0,-1 1-84 0,-4 4-55 16,1 2 3-16,-4 3 54 0,0 0-23 0,-1-1-32 16,-1 2 12-16,2 0 17 0,-2 0-18 0,0 0-8 15,0 0-65-15,0 0 0 16,0 0 37-16,3 0-95 0,-1 0 57 0,0 0 15 0,-1 0-1 0,-1 0-91 15,2 0 43-15,-2 0 30 16,0 0 1-16,0 0-60 0,0 0 36 0,0 0 0 16,0 0-34-16,0 0 30 0,0 0-2 0,0 0-20 15,0 0 33-15,0 0 8 0,0 0-8 0,0 0 12 16,0 0-11-16,0 0 4 0,0 0 1 0,0 0 32 16,0 0-1-16,0 0-29 0,0 0 2 0,0 0 29 15,0 0-28-15,0 0 0 0,0 0 44 0,0 0-41 16,0 0 2-16,0 0 6 15,0 0-13-15,0 0 11 0,0 0-3 0,0 0-28 16,0 0-2-16,0 0 28 0,0 0 1 0,2 0-43 16,-2 0 1-16,0 0 33 0,0 0 0 0,0 0-34 15,0 0 34-15,0 0-7 0,0 0 9 0,0 0-9 16,0 0-1-16,0 0-3 0,0 0 46 0,0 0-1 16,0 0-36-16,0 0 40 0,0 0-3 0,0 0-27 15,0 0-5-15,0 0 30 0,0 0 0 0,0 0-18 16,0 0-7-16,0 0-5 0,0 0 8 0,2 0 4 15,0 3-3-15,0 1 24 16,-2 3-24-16,1-1 1 0,1 3 47 0,0 2-46 16,0 1 0-16,0 3 31 0,-1 0 2 0,1 0-27 15,0 4-3-15,-2 1-3 0,0 4 5 0,0 1 5 16,0-2-2-16,0 4-46 0,-5 1 1 0,-1-2 43 16,1-2-1-16,1-6-59 0,-3 5 26 0,0-6-8 15,4-2 34-15,-1-4-13 0,0-1 9 0,1-5-19 16,1 0 66-16,2-4-6 15,-2-1-43-15,-1 0 84 0,3 0-38 0,0-1 6 16,0-9-45-16,0-3 38 0,0-5 0 0,0-4-13 16,7-1-13-16,0 1-32 0,7-6-4 0,-1-2 45 15,1 3-63-15,2-4 25 0,1 2 1 0,-1 4 20 16,2-2-112-16,0 3 42 0,-3 3 31 0,0 1 6 16,0 4 18-16,4-1-25 0,-2 5 21 0,-2 0 94 15,2 3-45-15,-4 0 0 16,0 4-45-16,-2-1-28 0,-2 5 32 0,3-2 14 15,-5 2-246-15,-1 1 114 0,-1 0 55 0,0 0 24 16,-3 0-184-16,0 1 99 0,-1 7 50 0,-1-1-274 16,0 2 160-16,0 2 70 0,0 1 49 0,0 2-289 15,-1-1 165-15,-1-6 82 0</inkml:trace>
  <inkml:trace contextRef="#ctx0" brushRef="#br0" timeOffset="30755.24">23294 17738 1041 0,'1'-12'0'0,"4"-2"0"0,-1-1 0 0,1-1 0 0,-1 0 0 0,-1-4 0 0,-1 5 0 0,2-2 0 0,-1 2 0 0,-1 3 0 0,1-4 65 0,-3 7 1 15,0-3-29-15,0 4 33 0,-3 2-32 0,-4 1 8 16,-4 4-9-16,-4 1 79 0,-2 0-39 0,-6 11 0 16,2 5 40-16,0 8-45 0,-4 0 1 0,4 3-36 15,-2 4 38-15,7-1-38 0,-2 1 10 0,8 0-10 16,0-4 64-16,9-5-32 0,-1 2 1 0,2-3-34 16,0-2 10-16,2-6-8 0,7 0-1 0,2-6-130 15,1-1 65-15,2-2 33 0,0-4-203 0,-1 0 107 16,-1 0 39-16,2-10 33 15,-3 0-145-15,1-6 79 0,-1 0 9 0,-4-2 13 16,3 2 19-16,-5 0 16 0,-1 1-36 0,0 5 200 16,-2 0-90-16,-1 4-34 0,1 2-14 15,-2 3 123-15,0-2-52 0,0 3-39 0,0 0 169 0,0 11-94 16,0 6-18-16,-3-1-32 16,1 0 10-16,2 3-1 0,0 1-8 0,0-2-102 0,0-1 41 31,0-4 1-31,5 1 41 0,4-5-196 0,0-3 91 0,1-1 24 0,1-5 29 0,3 0-105 15,-1 0 59-15,2-4 30 0,-2-9-143 0,1-2 62 16,-3 0 42-16,1-4-4 0,0 0 9 0,-1-5 0 16,-2 3 18-16,3-5 73 0,-3 0-31 0,-1 0-1 15,2-3-31 1,-3 3 99-16,0 4-55 0,-1-2-4 0,-3 6 0 0,2 6 224 16,-3-1-117-16,0 6-41 0,-2 3-35 0,0 3 178 0,0 1-97 0,0 0-15 15,0 12 110-15,0 13-86 16,0 5-34-16,-6 12-9 0,1 5 44 0,4 5-44 15,-1 2 1-15,2 5-87 0,-2-1 9 0,2 9 33 16,0-8 0-16,-4 2-140 0,3 5 70 0,-3 0 36 16,-2-7 8-16,-2 18-52 0,-1-8 37 0,-2 0-22 15,-1-7-229-15,3-11 104 0,-2-9 70 0,-1-5-334 16,5-14 189-16,0-10 94 0,0-4 48 0,0-7-235 16,1-2 146-16,5-17 67 0,-1-11 35 0,2-6-201 15,0-15 117-15,0-2 50 0,2-15 38 16,-1 1-183-16</inkml:trace>
  <inkml:trace contextRef="#ctx0" brushRef="#br0" timeOffset="30943.52">23508 17770 1349 0,'13'-28'0'0,"0"9"0"0,4 4 0 0,-2 0 0 0,1 7 0 0,-2 2 0 0,0 4 0 16,0 2 0-16,0 0 0 0,-3 8 0 0,-2 4 84 0,-2 3-47 0,-2 5 44 15,-3-1-1-15,-2 7-43 0,0-4 1 0,-8 1 1 16,-9 4-1-16,0-3-1 0,-3 0 0 0,-1-3-65 15,0-1 33-15,3-4 9 0,-3-4-153 0,3 0 76 16,2-5 48-16,2-1-191 0,5-6 108 0,0 0 32 16,4 0 34-16,5-13-379 0,0-11 188 0,1-7 88 15,14-8 49-15</inkml:trace>
  <inkml:trace contextRef="#ctx0" brushRef="#br0" timeOffset="31242.7">23876 17195 1622 0,'12'0'0'0,"1"0"0"0,-6 18 0 0,-4 9 0 0,-3 5 0 0,0 9 0 0,0 5 0 0,-5 4 0 0,-4 2 0 0,-4 1 0 0,-1 0 128 0,0 0-46 0,-2 0 0 15,4-2-14-15,-2-9 8 0,-1 6-38 0,3-14-26 16,6-8 25-16,2-3 0 0,2-12 1 0,0-1-95 16,2-8 43-16,0-2 26 0,4-6-1 0,6-17-125 15,10-3 38-15,-1-4 56 0,-1 0-185 16,3-1 101-16,2 4 26 0,-1 0 33 15,-5 9 65-15,4-1 5 0,-3 3-71 0,-2 7 365 16,-7 6-160-16,1 1-81 0,1 2-31 0,-2 0 150 16,-6 13-66-16,-1 6-54 0,0 7 19 0,-2 0 205 15,0 6-122-15,0-2-85 0,0 4 0 0,0-4-29 16,0 1 0-16,0-2-28 0,4-4-346 0,8 3 168 16,0-6 89-16,6-4-741 0,4 3 368 0,6-5 210 15,-2 1 28-15</inkml:trace>
  <inkml:trace contextRef="#ctx0" brushRef="#br0" timeOffset="31798.31">25623 17433 1842 0,'-10'-30'0'0,"9"17"0"0,1 11 0 0,0 2 0 0,0 0 0 0,1 21 0 0,4 6 0 0,11 17 0 0,-2 5 0 0,-2 17 0 0,2-3 89 0,-5 3 122 0,-2 8-88 0,-2-11-34 15,-1 20-9-15,-1-12-72 0,-1 1-1 16,-2-5 29-16,0 1 0 0,0-10-107 0,0 11 48 16,-2-7 30-16,-5-12-173 0,1 2 101 15,2-14 51-15,0-10 5 0,-1-6-176 0,1-11 48 0,2-4 67 16,-3-7-174-16,2 0 2 0,1-14 94 0,2-19 60 15,0-9-209-15,0-5 130 0,0-15 65 0,0 0 34 16,2 2-122-16,0-23 81 0,-2 4 37 0</inkml:trace>
  <inkml:trace contextRef="#ctx0" brushRef="#br0" timeOffset="34170.28">25683 17626 1297 0,'2'-39'0'0,"0"6"0"0,0 11 0 0,3 5 0 0,0 7 0 0,7 2 0 0,1 6 0 0,4 0 0 0,2 2 0 0,9 4 0 0,-2 7 83 0,3 4 84 16,-1 2-66-16,-2 2-32 0,-2 3 8 0,-1 1-65 15,-4 1 24-15,-4 3 0 0,-6-3-28 16,-3 2 1-16,-6-4 36 0,0 7-9 0,-6-2-35 0,-11-1 35 16,-2-4 0-16,-1-4 0 15,1-4 27-15,-3-1-27 0,3-4 0 0,1-4-40 16,8-4 35-16,-1-1-2 0,3 0 0 0,4-1-29 16,4-9 29-16,0-3 6 0,10-6-40 0,8 0 11 15,5 0 24-15,3 1-3 0,4-4-133 0,2 5 54 16,4 0 35-16,-3 1 6 0,-1 1-171 0,0 2 75 15,-1 0 51-15,-2 1-54 0,-2 3 45 0,-6 0-1 16,-1 0 6-16,-1 2 2 16,-6 0 0-16,-4 1 15 0,-1 1 77 0,-2 1-45 0,-3-1 9 0,-1 0-31 15,-2-1 84-15,0-2-30 16,0 2-24-16,-2-1 179 0,-3-1-91 0,-3 1-32 16,1-1-28-16,1 1 103 0,2-1-58 0,0 1-4 15,-1 1-5-15,2 3-44 0,1-2 11 0,2 4 20 16,-3-1-16-16,2 0-64 0,-1 0 27 0,-3 2-2 15,2 0-28-15,-4 0 20 0,0 10 0 0,1 1 9 16,-6 1-77-16,1 3 32 0,0 3 27 0,-3 4 58 16,2 1 0-16,0 0-49 0,-1 5 11 15,4-2 201-15,1 1-93 0,2-2-42 16,2-4 117-16,4 2-60 0,0-3-48 0,0-3 0 16,2-2-51-16,6-1 16 0,4-5 0 0,0-2 10 15,2-2-127-15,1-4 58 0,0-1 30 0,1 0-161 16,2-6 91-16,-2-7 31 0,3-6 24 0,-2-1-179 15,-3-3 91-15,2-2 17 0,-2-1-28 0,-2-2 19 16,0-2 16-16,-3 1 0 0,-3-1 109 16,-1 5-39-16,-3 5-1 0,-1-1-44 15,-1 7 62-15,0 4-23 0,0 4 1 0,0 1 133 16,0 5-71-16,-5 0-27 0,-2 8 0 0,0 13 63 16,1 4-30-16,0 2-27 0,0 2 43 0,5 1-18 15,1 0-13-15,0-3 0 0,0-3-53 0,0-2 1 16,1-2 41-16,5-3-12 0,6-1-53 0,-3-7 26 15,1-4-11-15,3-1-88 16,1-4 46-16,0 0 30 0,0-2 2 0,4-14-11 0,-4-1-13 0,4-5 42 16,0-3-51-16,-1 0 2 15,2-3 30-15,0 2 10 0,3-4 16 0,-1 5-18 16,-2 5-6-16,0 0 6 0,-1 8 123 0,-4 1-57 16,-2 7-23-16,0 2 7 0,-1 2 10 0,-2 0-45 15,-6 8 12-15,3 12 27 0,-5 6 11 0,-1 1-40 16,0 0 34-16,0 2-2 0,-8-1-11 0,-1 1-13 15,0-5-32-15,-2-3 0 0,1-1 33 0,1-5-1 16,-1-1 38-16,2-7-40 0,3-2-5 0,0-3 50 16,-1-2-39-16,2 0-5 0,2 0 3 15,2-12 72-15,0-2-32 0,0-9-1 16,7 4-56-16,7-7-5 0,2 1 38 0,0 0-8 16,3 0-144-16,1-1 68 0,1 3 37 0,1-1-107 15,-3 3 56-15,1 7 35 0,-2 0 1 0,-2 3-80 16,-2 3 34-16,-4 2 31 0,2 2-6 0,-2 3 1 15,-5-1-5-15,1 2 0 0,-2 0 71 16,-4 0-21-16,3 0-4 0,-1 0-24 0,-2 2 112 0,0-1-52 16,0 3-24-16,0-2 158 15,0 0-77-15,0-2-46 0,0 2-6 0,0-2 89 16,0 0-40-16,0 0-35 0,0 3 4 0,0-3 2 16,0 0 3-16,0 0 0 0,0 0-83 0,0 0 25 15,0 0 12-15,0 0 24 0,0 0-127 0,0 0 58 16,2-3 27-16,0 1-6 0,0 0-34 0,2-1 29 15,-2 0-1-15,-1 2-1 0,2-1-13 0,-2 0 19 16,-1 1 10-16,0 1 12 0,1-3-20 0,-1 3 6 16,0 0-9-16,0 0 17 15,0 0-5-15,0 0 0 0,0 0-38 0,0 0-3 16,0 0 39-16,0 0-7 0,0 0 10 0,0 0-10 16,0 0 4-16,0 0 64 0,0 0-30 0,0 0-1 15,0 0-31-15,0 0 72 0,0 0-32 0,0 0 9 16,0 0-22-16,0 0-1 0,0 0-12 0,0 0 26 15,0 0-103-15,0 0 47 0,0 0-3 0,0 0 41 16,0 0-179-16,0 0 74 0,0 0 42 0,3 0-137 16,-1 0 84-16,-2 0 19 15,2 0 26-15,-2 0-4 0,1 0 24 0,-1 0-10 16,0 0 34-16,2 0 0 0,0 0-24 0,0 0-1 16,0 0 67-16,0 0-43 0,4 0 9 0,-1 0-5 15,1 0-32-15,1 0 33 0,-2 0-16 0,6 0-175 16,-4-2 88-16,2 2 37 0,-1 0 1 0,0 0-128 15,2 0 82-15,1 0 32 0,-2 5-53 0,0-2 51 16,-1 3 27-16,1-3 0 0,0-1 21 0,-4 3-5 16,1-4 10-16,-2-1 0 15,-1 1 76-15,-3-1-38 0,3 0 1 0,-3 0 177 16,0 0-103-16,0 0-46 0,0 0-31 0,0-2 310 16,0-5-152-16,0 4-34 0,0-3 101 0,-3 0-92 15,-4 3-48-15,1-1-25 0,-1 2 31 0,-3-1-19 16,-1 3-8-16,-1 0-28 0,-4 0 102 0,0 5-50 15,0 6-26-15,0 2 160 0,-3 4-98 0,4 3-43 16,1 0-1-16,4 2 94 0,0 1-69 16,4-2-26-16,1 0 24 0,5 1-34 0,0-1 1 15,0-3-34-15,0-3-75 0,0 0 34 16,9-3-1-16,0-3-50 0,3-4 46 0,-1 1 24 16,0-4 8-16,2-2-211 0,1 0 75 0,-1 0 64 15,-2-6 32-15,2-3-215 0,0-4 72 0,-3-3 70 16,1 1-30-16,-2-2 43 0,1 1-1 0,-3-1 43 15,0-2 43-15,-1 1-16 0,-2-3-1 0,-1 1-27 16,-3 2 49-16,3 3-25 0,-3 4-8 0,0 1 190 16,0 5-79-16,0 0-54 15,-3 4 275-15,-4 1-149 0,0 0-44 0,0 6-52 16,-2 9 25-16,3 4-28 0,3 1 0 0,1 3-26 16,2 0-45-16,0 1 18 0,0-2 0 0,0-2 27 15,8 0-156-15,2-4 78 0,2-2 39 0,-1-4-118 16,3-3 48-16,-1-2 44 0,0-5-22 0,2 0-176 15,0 0 71-15,-3-2 68 0,5-10-50 0,-4-3 50 16,2-3 26-16,0-4 0 16,-3 4-12-16,1-9 9 0,1 3 27 0,0-5 1 15,-4-1 7-15,5-2-7 0,-1-4-10 0,2-7 46 16,0 2-37-16,1-6 1 0,-1-4 0 0,3 1 53 16,1-1-33-16,-6 6 8 0,-4 11 64 0,-1 10-41 15,-3 6-11-15,-3 6 0 0,1 3 269 0,-4 5-138 16,0 4-51-16,0 4-40 0,-4 25 188 0,-6 5-101 15,1 3-23-15,-2 12 46 0,2 2-58 0,-1 3-30 16,5 1 0-16,3 0 74 0,0-3-42 0,2 0-36 16,0-3 15-16,0 1-41 0,0-7 1 15,2-6-1-15,1 1-144 0,1-3 68 16,-3-6 38-16,2-7 0 0,-3 1-280 0,0-8 152 16,0-4 51-16,0-2-317 0,-11-3 158 0,0-2 103 15,-3-4 40-15,0 0-31 0,-4-3 50 0,0-12 0 16,-1-3 47-16,-2-6-7 0,-1-8-1 15,5 0-8-15,-4-13 121 0,5-1-56 0,0 4-28 0,5 6-1 16,0 0 104-16,3 12-67 0,1 2-26 16,3 8 342-16,2 3-147 0,0 3-95 0,2 4-7 0,0 2 115 15,4 2-91-15,13 0-42 16,7 4-71-16,1 3-1 0,8 3 32 0,1 1 8 16,4-1-115-16,0 1 53 0,-3-3 27 0,0-1 0 15,0-1-197-15,-10-3 93 0,2 1 55 0,-4 0-113 16,-6-3 73-16,-6 4 1 0,-1-4 29 0,-5 2 49 15,-1 0-28-15,-3 1-30 0,1 4 316 16,-2 2-131-16,0 1-69 0,0 0-23 0,0 4 352 0,-3 0-152 16,1 1-101-16,2 2-37 15,0 0 109-15,0 0-123 0,3-2-83 0,9 0 0 16,-2-2 0-16,6-3 0 0,1-1 0 0,-3-5-170 16,4-3 73-16,-2-2 66 0,-2 0-128 0,-2 0 53 15,1-3 61-15,-4-8-46 0,-3-3-151 0,2-1 81 16,-5 0 63-16,-1-1 30 0,0-4-1 0,-2 0 23 15,0-1 10-15,0-3 23 0,-7 3 1 16,-2 1-25-16,0 1 1 0,-3 1 82 16,1 5-37-16,-1 3-22 0,-2 1 161 0,3 4-73 15,2 2-47-15,-3 0-6 0,5 2 39 0,0-2-14 16,5 3-24-16,-3 0 13 0,4 0 18 0,1 0-3 16,0 0-4-16,0 0-128 0,0 0 49 0,0 0 9 15,0 0 41-15,0 0-124 0,0 3 55 0,0-3 16 16,0 0 1-16,0 1-13 0,0-1 39 0,0 0-29 15,0 0 53-15,0 0-48 0,0 0 15 0,0 0-12 16,1 0 8-16,2 0 2 16,-1 0 2-16,0 0-125 0,-2 0 60 0,3 0 34 0,-3 0-4 0,2 0-34 15,-2 0 28-15,0 0-17 16,0 0 101-16,0 0-35 0,0 0-11 0,0 0-17 16,0 0 52-16,0 0-28 0,0 0 0 0,0 0-24 15,0 0 80-15,0 0-30 0,0 0-1 0,0 0-197 16,0 0 79-16,0 0 50 0,0 0-327 15,2 0 177-15,-2 0 85 0,0 3 43 0,0 0-218 0,0 2 131 16,0 1 55-16</inkml:trace>
  <inkml:trace contextRef="#ctx0" brushRef="#br0" timeOffset="34612.96">27475 17622 1492 0,'0'0'0'0,"0"0"0"0,0 0 0 0,0 0 0 0,0 0 0 0,0 0 0 0,0 0 0 0,0 0 0 0,0 0 0 0,3 0 0 0,6 4 119 0,-4 1-46 0,2 6 199 0,1-2-118 16,-3 5-59-16,3 2-29 0,-2 3 161 0,-3 4-100 16,0 2-46-16,0 1 29 0,1 5-37 0,-4-1 0 15,3 0-28-15,-3-1 47 0,2 0-28 16,0-3 0-16,1-5-61 0,-3 0-1 0,0-1 43 0,0-5-9 15,0-4-74-15,0 1 36 0,0-6 1 0,0-1-12 16,0-4 27-16,0 3-8 0,0-4-9 0,-7 0 60 16,0 0-27-16,1-9-10 15,1-2-29-15,1-4 67 0,-2 0-46 0,4-4 5 16,2-5 5-16,0 1 2 0,0-6 5 0,2 2-8 16,6-1-96-16,2 0 46 0,7 1 2 0,-5 5 0 15,5-7-7-15,0 7 44 0,0 2-17 0,-2 3-20 16,2 2 20-16,-2 2 7 0,-1 2-14 0,-2 1 23 15,-1 2-21-15,-3 2 8 0,0 2-41 0,-1 2 38 16,-4 1 1-16,1-1 0 16,-3 0-29-16,1 2 28 0,1 0 7 0,-3 0-6 15,0 0-111-15,0 0 52 0,0 0 20 0,0 0-254 16,0 0 126-16,0 4 60 0,0-1 39 0,0 4-176 16,0-2 107-16,0 1 54 0,0 1-434 0,0 0 234 15,0 1 131-15</inkml:trace>
  <inkml:trace contextRef="#ctx0" brushRef="#br0" timeOffset="35434.51">27740 17692 1442 0,'-5'-7'0'0,"2"3"0"0,0-1 0 0,0-1 0 0,-1 2 0 0,1 0 0 0,-1 3 0 0,1-2 0 0,1 3 0 0,-3 0 0 0,3 0 234 0,-4 7-99 0,3 5-50 16,1 3 24-16,-1 5-28 0,1 6-8 0,0-1-37 15,2 4 98-15,0-3-49 0,0 0-25 0,0-5 8 16,6 2-9-16,2-3-22 16,3-2-1-16,-2-6-101 0,7-1 51 0,-2-4 34 15,2-3-9-15,0-1-65 0,0-3 46 0,-4 0 5 16,-1-3-69-16,-1-3 30 0,-1-8 27 0,-3-3-21 16,-1 2-52-16,-3-2 24 0,0 0 26 0,-2-2-6 15,0 1 46-15,0-1-25 16,-7-1 7-16,-5-4 49 0,1 6-4 0,-4-5-37 0,3 7-4 15,-4-1 67-15,0 4-30 0,2 3 7 0,1 5 170 16,1-1-89-16,3 5-51 0,2-2-12 0,2 2 70 16,3 1-31-16,2 0-22 0,0 0-1 0,1 4-67 15,12 1 37-15,5-2 0 0,7 3-151 0,1-4 84 16,3-2 29-16,1 0 1 0,0 0-268 16,-2 0 141-16,-1-2 48 0,-5 0-73 15,-3-3 49-15,-2 0 41 0,-10 3-18 0,-1-1 87 16,-1 2-11-16,-4-2-40 0,-1 3 287 0,0 0-135 15,-6 7-57-15,-7 4-38 0,-4 6 457 0,4 1-220 16,-5 4-79-16,8 1-69 0,4-2 175 0,2 5-120 16,4-3-105-16,0-2-51 0,8 1 0 0,6-3 0 15,4-2 0-15,3-4-46 0,-3-4-41 0,3-1 70 16,5-5 23-16,-6-3-131 0,6 0 81 0,-3 0 40 16,-6-8-359-16,1-4 118 15,-3-3 110-15,-3 0 35 0,-4-4 15 0,-6-1 24 16,1-2 1-16,-1 0 70 0,-2-6-19 0,-2 2 1 15,-8-1-29-15,-2-1 51 0,-6 4-25 0,3 5-9 16,-10-4 32-16,2 9-10 0,-4 6-1 0,1 4 21 16,3 2 259-16,0 1-118 0,2 1-80 0,5 0-11 15,5 1 175-15,1 3-95 0,8 1-58 0,2 3-87 16,0 1-8-16,2-1 37 0,12-1 0 0,11 1-174 16,-1-4 87-16,5-1 53 0,2-3-9 15,1 0-148-15,0 0 90 0,-2 0-5 16,-2 0-317-16,-3 0 132 0,-3-3 115 0,1-3 65 15,-6 2 0-15,-2 2 39 0,-8 1-9 0,2-1 255 16,-2 2-123-16,-4 0-62 0,-1 0-30 0,0 11 499 16,0 8-252-16,-2 7-82 0,0 4 344 15,0 11-504-15,0 4 0 0,0 4 0 0,-4 8 0 0,4-1 0 16,-2 1 0-16,2 2 0 0,0 9 0 16,0-8 0-16,0 1 0 0,0 11 0 0,0-7 0 15,-3 0 0-15,-1-15 0 0,0 6 0 16,0-16-92-16,0-2-67 0,0-12-477 15,-1 1 299-15,-2-7 151 0,5-9 75 0,-4-7-181 0,0-2 132 16,-1-2 62-16,0-11-295 0,2-21 179 0,2-9 88 16,-1-11 36-16,-2-15-335 0,1-2 194 0</inkml:trace>
  <inkml:trace contextRef="#ctx0" brushRef="#br0" timeOffset="36064.75">28167 17810 1710 0,'0'-29'0'0,"1"6"0"0,6 3 0 0,5 6 0 0,6-1 0 0,1 3 0 0,9 3 0 0,0 4 0 0,4 3 0 0,1 0 0 0,3 2 220 0,-4 0-83 0,-2 11-55 16,-3 4 17-16,-4 3-32 0,-8-3 1 0,-5 6-32 16,-5 1 46-16,-3 5-46 0,-2-4 1 0,-12 0 28 15,-8-1-29-15,-3-1 0 0,-4-3 9 0,-3 0-5 16,0-6-4-16,5-3 1 16,4-4-1-16,-1-5-69 0,5 0 44 0,3 0-10 15,7 0-105-15,0-3 65 0,5-5 24 0,2-4 1 16,2 2-98-16,18-1 59 0,2 2 13 0,6 2 7 15,4 1 18-15,4 3 7 0,4-2-24 0,-1 2 48 16,-1 1-13-16,3 1-17 0,-4-4-7 0,-2 0 48 16,2-1 1-16,-5-3-38 0,-1-1 87 0,-2-3-39 15,-3-2-8-15,-5 0-1 0,0-3 45 16,-1-3-32-16,-7 0 11 0,-3 3 0 0,-5-5 33 0,-2 2-27 16,-1 0 5-16,-2-1 5 15,0 1-29-15,-8 2-11 0,-7 4 24 0,-4 1 28 16,-6 6-9-16,-1 5-36 0,-1 3 46 0,-3 0-23 15,0 11 0-15,0 9-14 0,6 4-52 0,6 5 0 16,2 3 43-16,9 4 25 0,2 9 1 0,5-8-17 16,0 8-9-16,7-11-19 0,7 0-7 0,0-2-10 15,3-7 0-15,0-7-25 0,2-1-36 0,0-8 43 16,6-3-169-16,0-6 98 0,1 0 33 0,1-9 30 16,0-8-69-16,-2-8 43 15,1 1 5-15,5-8-15 0,-5 3 26 0,-1 3 5 16,3-3-25-16,-3 6 186 0,0 0-78 0,-6 9-38 15,2 3-11-15,-4 4 86 0,1 4-34 0,-3 3-32 16,-1 0 17-16,-1 10-36 0,-3 8 21 0,-3 4-15 16,-3 6-55-16,-3-4 26 0,-1 5 21 0,0-4-73 15,-4 1 39-15,-3-10 0 0,-4 3 23 0,-1-8 32 16,2-1-12-16,0-8-15 16,-3-2-31-16,3 0 142 0,3-8-55 0,1-11-30 0,6-6 257 0,0-2-132 15,0-5-147-15,6 0 0 16,9-2 0-16,1 0 0 0,5 4 0 0,0 2 0 15,1 6 0-15,-3 2 0 0,7 4 0 0,0 5-65 16,-3 2-123-16,2 8 78 0,-2 1 61 0,-2 0-734 16,9 3 378-16,0 13 184 0,-3 2-310 0,3 2 248 15</inkml:trace>
  <inkml:trace contextRef="#ctx0" brushRef="#br0" timeOffset="36205.28">29911 17810 375 0,'-9'-23'0'0,"4"10"0"0,5 8 0 0,0-1 677 0,0-3-357 0,-1 3-179 16,-4 0-98-16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2T14:18:30.1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14745 9295 2660 0,'0'-3'0'0,"2"-1"0"0,1 0 0 0,3 1 0 0,-1 0 0 0,-1-3 0 0,2 5 0 0,0-1 0 0,-1 1 0 0,-1-1 0 0,1 0 95 16,1 0-18-16,0 0-10 0,1 0 115 0,1 1-72 16,-1-2-35-16,3 2-1 15,-3-1 52-15,2 1-49 0,2 1 1 0,-2-3 40 0,3 3-40 0,-2-2 10 0,3 0-62 16,0 2-26-16,1-1 0 0,-2-2 0 16,2 2 0-16,-3 1 0 0,3-2 0 0,-2 2 0 15,-1 0 0-15,1-3 0 16,-3 3 0-16,2 0 0 0,3 0 0 0,-3 0 0 15,1 0 0-15,-1 0 0 0,1 3 0 0,-2 0 0 16,3 3 0-16,0 0 0 0,-1 0 0 0,0-3 0 16,4 3 0-16,-3-3 0 0,4 3 0 0,-2-3 0 15,2-2 0-15,-1 1 0 0,2-1 0 0,-2-1 0 16,1 0 0-16,0 0 0 0,-2 0 0 0,3 0 0 16,-4 2 0-16,2 1 0 0,0-3 0 0,0 2 0 15,0 1 0-15,1-1 0 0,1 1 0 16,3 1 0-16,4 1 0 0,-7-4 0 15,3 2 0-15,2-2 0 0,-1 1 0 0,3-2 0 16,-1 2 0-16,1-2 0 0,-1 2 0 0,0-2 0 0,-3 1 0 16,4 0 0-16,-1-1 0 0,-2 3 0 0,1-3 0 15,0 2 0-15,3-2 0 0,-6 2 0 0,3 0 0 16,3-2 0-16,-1 1 0 16,0-1 0-16,0 3 0 0,0-3 0 0,7 1 0 15,-2 1 0-15,0-2 0 0,2 2 0 0,1 0 0 16,4-2 0-16,6 1 0 0,-6 2 0 0,4-2 0 15,-1 1 0-15,1 0 0 0,-4-2 0 0,9 2 0 16,-3 0 0-16,1 0 0 0,0-1 0 0,2 2 0 16,-7-1 0-16,13 1 0 0,-1 1 0 0,4 1 0 15,-2-1 0-15,0 1 0 16,1-1 0-16,5 3 0 0,-1-2 0 0,6 1 0 16,-4-1 0-16,0-1 0 0,-3 1 0 0,16-3 0 15,-6 0 0-15,0 1 0 0,2-3 0 0,-3 0 0 16,12 0 0-16,-4 0 0 0,0 0 0 0,6 0 0 15,0 0 0-15,1 0 0 0,0-3 0 0,13 0 0 16,-12-2 0-16,5 2 0 0,-1 1 0 16,-1 1 0-16,14-3 0 0,-5 1 0 0,-2-2 0 0,4 3 0 15,-2-1 0-15,-6 1 0 16,22-2 0-16,-13 2 0 0,1-1 0 0,1-1 0 16,0-2 0-16,7 3 0 0,-3-2 0 0,0-1 0 15,1 3 0-15,-1-1 0 0,-2 0 0 0,5 0 0 16,-5 1 0-16,-4 1 0 15,2-1 0-15,-5 0 0 0,-4 2 0 0,-8 1 0 16,13-2 0-16,-19 2 0 0,2 0 0 0,-4 0 0 0,-4 0 0 0,-10 0 0 16,0 0 0-16,-5 0 0 15,-5 0 0-15,-3 2 0 0,-11-1 0 0,-4 2 0 0,-4-2 0 0,-5 1 0 16,-9-2 0-16,-3 2 0 16,-3-2 0-16,-4 0 0 0,-2 0 0 0,-2 0 0 15,0 0 0-15,0 0 0 0,0 0 0 0,-4-8 0 16,-6-2 0-16,-3 1 0 0,1-6 0 0,-4 7 0 15,-2-4 0-15,-1 3 0 0,-6 1-377 0,-3 7 136 16,-8 1 101-16,-3 3-501 0</inkml:trace>
  <inkml:trace contextRef="#ctx0" brushRef="#br0" timeOffset="816.65">14871 10610 2102 0,'-9'0'0'0,"-3"0"0"0,3-2 0 0,-1 1 0 16,0 1 0-16,5 0 0 0,3 0 0 0,0 0 0 0,2 0 0 0,0 0 0 0,2 0 208 0,11 0-91 0,6 0 121 0,7 0-101 15,-1 0-49-15,5 0-26 0,0 0 176 0,2 0-106 0,4 0-47 16,1 0 151-16,0 0-99 0,2 0-50 16,-2-2-23-16,0 2-64 0,3 0 0 0,-3 0 0 15,7 0 0-15,-5 0 0 0,-2 0 0 0,11 0 0 16,-2 0 0-16,0 2 0 0,2 1 0 0,5 1 0 15,1 1 0-15,3 0 0 0,0 0 0 0,8 1 0 16,-15 2 0-16,19-2 0 0,-18 3 0 16,17 4 0-16,-8-4 0 0,5 2 0 0,0 1 0 15,-4-3 0-15,13 2 0 0,-4-2 0 0,2 2 0 16,2-1 0-16,4-2 0 0,0 1 0 16,18 0 0-16,-8-1 0 0,2 1 0 0,4 0 0 15,1 1 0-15,-6 1 0 0,28 1 0 0,-11 1 0 16,2-2 0-16,4 2 0 0,1 1 0 0,3 1 0 15,16-1 0-15,-12-1 0 0,0 0 0 0,8-1 0 16,5-1 0-16,-11-2 0 0,27 3 0 0,-14-4 0 16,-2-1 0-16,4 0 0 15,-3-1 0-15,-18 0 0 0,27-3 0 0,-17 1 0 0,-1 0 0 16,-17 0 0-16,4-2 0 0,-15 0 0 0,9 0 0 16,-12 1 0-16,-2 0 0 0,-5 2 0 0,-13-4 0 15,8 2 0-15,-6 3 0 0,-2-2 0 0,-3 1 0 16,2-2 0-16,-5-1 0 15,-7 1 0-15,0 2 0 0,-2-4 0 0,-4 1 0 16,-2 0 0-16,-2-2 0 0,-8 2 0 0,6-2 0 16,-6 0 0-16,-4 0 0 0,-5 0 0 0,1 0 0 15,-10 0 0-15,0 0 0 0,-4 0 0 0,-5-2 0 16,0-3 0-16,-9 0 0 0,0 0 0 0,0-3 0 16,-4-2 0-16,-1 6-73 0,0-2-93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2T14:19:10.2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13430 6792 1836 0,'-8'0'0'0,"3"0"0"0,-1 0 0 0,2 0 0 0,2 0 0 0,0 0 0 0,2 0 0 0,0 0 0 0,0 0 0 0,0 0 0 0,0 0 216 0,0 0-93 0,0 0-43 16,0 0 140-16,0 0-91 0,2 3-45 0,4 0 9 16,2-1 25-16,-3 0-41 0,1-2 1 0,-1 2-40 15,2-2 149-15,4 2-65 0,-4-1-47 0,0-1 0 16,1 0 75-16,1 2-56 0,1 1-18 15,-3-2-16-15,7 1-60 0,-2 0 0 16,4-1 0-16,-2-1 0 0,2 0 0 16,0 3 0-16,3-3 0 0,0 0 0 0,0 0 0 15,2 0 0-15,-1 0 0 0,4 0 0 0,-3 0 0 0,0 0 0 16,3 0 0-16,-1 0 0 0,1 0 0 0,5 0 0 16,-3 0 0-16,-2 0 0 0,4 0 0 0,0 0 0 15,-3 0 0-15,7 0 0 0,-2 0 0 16,0 0 0-16,2 0 0 0,0 0 0 15,1 0 0-15,-1 0 0 0,2 0 0 0,0 0 0 16,-1 0 0-16,-4 0 0 0,5 0 0 0,-2 0 0 16,2 0 0-16,0 0 0 0,1 0 0 0,-1 0 0 15,1 0 0-15,1 0 0 0,1 0 0 16,-2 0 0-16,2 0 0 0,4 0 0 0,-7 0 0 0,4 0 0 16,0 0 0-16,-1 0 0 15,0 0 0-15,1 0 0 0,2 0 0 0,5 0 0 16,-2 0 0-16,0 0 0 15,2 0 0-15,0 0 0 0,-4 0 0 0,12 0 0 0,-3 0 0 16,0 0 0 15,2 0 0-15,0 0 0-16,1 0 0 16,11 0 0-16,-4-3 0 0,0 2 0 0,4-1 0 0,-4 0 0 0,-1 1 0 0,10-2 0 15,-6 1 0-15,-1 2 0 0,3 0 0 0,3 0 0 16,-6 0 0-16,11 0 0 31,-8 0 0-31,4 0 0 0,-4 0 0 0,3 0 0 0,-8 2 0 0,15 2 0 16,-2 0 0-16,0 0 0 15,0-3 0-15,1 1 0 0,2 2 0 0,0-2 0 0,2-2 0 0,0 3 0 0,12-3 0 0,-15 0 0 0,6 1 0 16,-1-1 0-16,3 0 0 0,-2 0 0 0,-1 1 0 0,3-1 0 0,11 3 0 0,-18-2 0 0,6 1 0 0,0 0 0 0,1 2 0 0,-1-2 0 31,10 2 0-31,-5-3 0 0,0 1 0 0,-13 1 0 0,20-2 0 0,-18 3 0 0,6-3 0 0,-1 2 0 16,11 0 0-1,-17 1 0-15,8-1 0 0,-4 0 0 0,1-1 0 0,1 1 0 0,-1-1 0 0,9 0 0 0,-4-1 0 16,-10 2 0-16,5-3 0 0,3 4 0 16,0-4 0-16,-3 1 0 0,13-1 0 0,-14 2 0 15,17-2 0-15,-22 2 0 0,22-2 0 0,-19 3 0 16,8-3 0-16,-1 0 0 0,13 1 0 0,-12-1 0 16,-7 0 0-16,3 0 0 0,-3 0 0 0,-10 0 0 15,11 2 0-15,-10 0 0 0,-1 0 0 16,-6 1 0-16,-8-1 0 0,-6 2 0 0,9 0 0 0,-11-1 0 15,-9 0 0-15,-1-1 0 16,-3-1 0-16,-8 3 0 0,-4-2 0 0,-5 0 0 16,-4-2 0-16,-3 0 0 0,-5 0 0 0,-2 0 0 15,0 0 0-15,-2 0 0 0,0 0 0 0,0 0 0 16,-2 0 0-16,-7-2-289 0,-2 0 81 0,-3 2 76 16,-1 0-1068-16</inkml:trace>
  <inkml:trace contextRef="#ctx0" brushRef="#br0" timeOffset="910.09">13906 8604 2434 0,'-12'0'0'0,"4"0"0"0,3 0 0 0,-3 0 0 0,0 0 0 0,1 0 0 0,2 0 0 0,3 0 0 0,0 3 0 0,0-3 0 0,2 0 158 15,0 0-65-15,0 0 176 0,7 0-115 16,8 0-59-16,4 0-28 0,4 0 155 0,5 0-96 15,-1 0-44-15,5 0 19 0,-1 0-32 0,1-3-8 16,4 2-61-16,-1-1 0 0,1-2 0 16,1 0 0-16,1 1 0 0,0-1 0 0,-2 2 0 0,1 0 0 15,0 1 0-15,7-2 0 0,-3 3 0 16,2 0 0-16,-1-1 0 0,8 1 0 0,-1-2 0 0,2 2 0 0,3-3 0 16,1 2 0-16,3-1 0 15,7 0 0-15,-1 0 0 0,7 0 0 0,0 1 0 16,1-1 0-16,2 2 0 0,3 0 0 0,2-3 0 15,-1 3 0-15,15 0 0 0,-12 0 0 0,18 0 0 16,-5 0 0-16,-2 0 0 0,4 0 0 0,-3 0 0 16,-2 0 0-16,22 0 0 0,-14 3 0 0,2 0 0 15,3 1 0-15,-1 0 0 0,5 0 0 0,0 2 0 16,-1-1 0-16,3-1 0 16,0 1 0-16,4-1 0 0,2 0 0 0,3 0 0 15,-3-1 0-15,17 1 0 0,-14 0 0 0,7-1 0 16,-15-2 0-16,27 4 0 0,-14-1 0 0,4-2 0 15,2 2 0-15,1-4 0 0,-14 2 0 0,25-2 0 16,-6 0 0-16,-1 0 0 0,-4 0 0 0,5 0 0 16,-18 0 0-16,32 0 0 0,-20-2 0 0,1 0 0 15,-3 0 0-15,3 0 0 0,-16 0 0 0,23 0 0 16,-32-3 0-16,11 4 0 0,0 0 0 16,-5-1 0-16,-17 2 0 0,17 0 0 15,-17 0 0-15,-4 0 0 0,-17 0 0 0,9 0 0 16,-17 0 0-16,9 0 0 0,-21 0 0 0,1 3 0 15,-8-2 0-15,-9 4 0 0,-1-1 0 0,-5-2 0 16,-9 2 0-16,-2-2 0 0,-7-1 0 0,-3 2 0 16,-1-3 0-16,-4 1 0 0,-5-1 0 0,1 0 0 15,0 0 0-15,-2 0 0 0,0 0 0 0,0 0 0 16,0 0 0-16,0 0 0 16,0 0 0-16,0 0 0 0,0-4 0 0,0-3 0 15,-2-1 0-15,0 3 0 0,-1-2 0 0,-3-2 0 16,1 4-39-16,-7 3-138 0</inkml:trace>
  <inkml:trace contextRef="#ctx0" brushRef="#br0" timeOffset="10711.62">14707 3812 2075 0,'-8'-1'0'0,"3"-1"0"0,-1-1 0 0,5 2 0 0,-3-1 0 0,4-1 0 0,0 3 0 0,-2-1 0 0,2 1 0 0,0 0 0 0,6 0 210 0,8 0-85 0,3 0-42 16,8 0-1-16,-5 0 50 0,10-3-51 0,0 2 54 15,-2-1-48-15,3 0 0 16,-3 0-47-16,-4 1-24 0,1-2 23 0,0 3 1 0,-5 0 0 16,1 0-46-16,-5 0-1 15,1 0 57-15,-4 8-10 0,-1-2-51 0,-3 0 25 0,0 0 1 0,-2 1 33 16,-4 0-65-16,-1 3 1 16,0 1 22-16,-2 2 53 0,-2 4-12 0,-12 2-21 15,-4 5 79-15,-3 3-39 0,-7 4 8 16,1 1-45-16,-1 2 45 0,2-2-11 0,-8 7-63 15,6-3 0-15,1-4 0 0,4-5 0 0,0-1 0 16,7-4 0-16,0 0 0 0,5-6 0 0,3-5 0 16,4-3 0-16,2 1 0 0,2-3 0 0,0-3 0 15,0 0 0-15,10-2 0 0,7-1 0 0,2 0 0 16,1 0 0-16,5 0 0 0,1 0 0 0,-1-1 0 16,-4-2 0-16,0 0 0 15,2 1 0-15,-2 0 0 0,-3 0 0 0,0 0 0 16,-2 2 0-16,-2 0 0 0,-3 0 0 0,-2 0 0 15,1 0 0-15,-5 0 0 0,1 0 0 0,-3 0-455 16,1 0 116-16,-2 0 156 0,0 0 71 0,1 0-593 16,-3 0 333-16,1 0 166 0,-1 0 73 0</inkml:trace>
  <inkml:trace contextRef="#ctx0" brushRef="#br0" timeOffset="10879.79">14805 3996 3002 0,'-23'0'0'0,"2"0"0"0,7 4 0 0,6-2 0 0,0 2 0 0,4-1 0 0,4 4 0 0,0-2 0 0,6 1 0 0,15 1 0 0,2-2 109 0,3 1 109 0,4 1-79 0,2-3-55 15,0 0 1-15,2 0-173 0,-1-1 64 16,1 2 32-16,0-4 10 0,0 1-536 16,-1-2 279-16,1 0 139 0,0 0-748 0,-1-3 419 0</inkml:trace>
  <inkml:trace contextRef="#ctx0" brushRef="#br0" timeOffset="11161.57">15427 3754 2593 0,'-10'0'0'0,"4"4"0"0,2-2 0 0,3 2 0 0,1-2 0 0,0 1 0 0,7-1 0 0,8 0 0 15,10-1 0-15,0 4 0 0,-2-4 120 0,7 3-45 0,0 0 144 0,0-3-90 0,1 3-45 0,-3-2-126 16,-4 2 51-16,1 0-10 0,-5 2-154 15,-3-3 97-15,-4 3 50 0,-3-3-1 0,-3 1-48 16,-3 1 43-16,-2-3 27 0,-2 5-48 0,0-1 44 0,-7 0-54 16,-7 2 0-16,-2-1-14 0,-7 5 366 0,0-1-150 15,1 2-77-15,-3 2 145 0,3-1-89 16,-5 3-29-16,5-1-185 0,0-1 59 16,1 2 29-16,4-4 1 0,-2 1-432 15,5 0 215-15,0 1 115 0,3-3 35 0,1-1-645 16,6-2 325-16,2 0 158 0,2 1 94 0,0 0-228 0</inkml:trace>
  <inkml:trace contextRef="#ctx0" brushRef="#br0" timeOffset="11359.11">15789 4043 2951 0,'0'6'0'0,"0"3"0"0,-8 0 0 0,-5 1 0 0,-1 1 0 0,-7 3 0 0,2-2 0 0,2 2 0 0,-4 4 0 0,2-1 0 0,1 2 113 0,2-3 78 0,0 0-75 0,2 1-28 16,3-4-11-16,2 0-267 0,1-6 115 0,3 3 57 16,-1-2-210-16,2-3 129 15,3-1 70-15,-1-2-611 0,2-2 331 0,0 0 60 0,2 0 112 0,7-2-467 16</inkml:trace>
  <inkml:trace contextRef="#ctx0" brushRef="#br0" timeOffset="11665.67">16023 3893 2497 0,'10'0'0'0,"-2"7"0"0,-5 0 0 0,-1 7 0 0,-2 1 0 0,0 5 0 0,0 0 0 0,0 2 0 0,0 1 0 0,2-1 0 16,2 1 122-16,3-1 8 0,3-3-46 0,3-2 1 0,4-4-35 0,1-4-78 15,3-1 34-15,0-6 0 0,1-2 34 0,4 0-96 16,-6 0 58-16,6-10-10 0,-8-2-37 0,1-5 43 15,-4 2-1-15,-3-6 30 0,-3 0-51 0,-4 0-4 16,-3-1 42-16,-2 1 110 0,0-4-54 16,-5 4-32-16,-8 3 11 0,-6-2 60 0,1 3-32 0,-3 2-26 15,-2 4 7-15,-2 1 96 0,5 6-47 16,-6 0-39-16,5 3-66 0,-4 1 0 0,7 0 38 0,-1 0-1 16,4 4-231-16,3 3 111 0,3 4 54 0,2 1-521 15,3 0 255-15,3 5 140 0,1 1 26 0,0 1-278 16,0 1 183-16,5 1 91 15</inkml:trace>
  <inkml:trace contextRef="#ctx0" brushRef="#br0" timeOffset="12878.61">17657 3830 1267 0,'-7'-6'0'0,"1"1"0"0,3 0 0 0,-1 0 0 0,0-1 0 0,1-2 0 0,3 2 0 0,0-1 0 0,0-1 0 0,0 1 0 0,11 0 228 0,1 1-98 0,7 1-46 16,4-1 1-16,3 4 46 0,2 0-46 0,-3 2 11 15,6 0-56-15,0 0 49 0,-5 7 1 0,0 5-50 16,-3 1 0-16,-5 1 3 0,0 1-3 0,-7 3 0 16,-2 1-30-16,-5 1 0 0,-4 3 30 15,0-3 10-15,-4 7-10 0,-11-4 0 0,-4-2 0 0,-6 2 51 16,0-4-26-16,-1 0 11 15,-5-2-36-15,1 0 53 0,0-4-26 0,0-4 0 16,4-1-27-16,3-2-71 0,1-3 30 0,-1-1 0 16,6-2-59-16,2 0 50 0,5 0 24 0,3 0-416 15,5-2 203-15,2-11 80 0,4-4 59 0,17-4-539 16,11-5 279-16,3 0 130 0,9-5 81 0,3 2-338 16,-2-1 204-16,2 0 101 0</inkml:trace>
  <inkml:trace contextRef="#ctx0" brushRef="#br0" timeOffset="13065.12">18089 3716 2026 0,'6'-9'0'0,"-2"3"0"0,-2 3 0 0,-2 1 0 15,-2-1 0-15,-10 3 0 0,-1 0 0 0,-6 12 0 0,3 4 0 0,-2 2 0 0,2 3 527 0,4-2-233 0,-1 5-133 0,6-3-60 0,3 0 136 0,4 0-99 16,0 4-39-16,2-3-25 0,9 0-1 16,6-1-33-16,5-6 0 0,5 2-265 0,1-2 142 0,2-1 57 15,0-4 33-15,0-1-470 16,-1-3 252-16,-3-3 74 0,-4-2-39 0,3-1-429 15,-4 0 282-15,0 0 142 0,-3-9-304 0,-1-5 222 16,-6-3 102-16</inkml:trace>
  <inkml:trace contextRef="#ctx0" brushRef="#br0" timeOffset="13344.06">18281 3418 1263 0,'-4'-29'0'0,"2"11"0"0,2 5 0 15,0-4 0-15,0 4 0 0,6 6 0 0,5 2 0 0,2 3 0 0,2 2 0 0,2 0 0 0,0 0 265 0,-1 5-112 0,2 4-56 16,-3 2 16-16,-4 2-41 0,-2 2-1 0,-1 2-31 16,-6 2-84-16,-2-2 41 0,0 3 11 0,-4 3-15 15,-9-4 0-15,-4 0 46 0,-1-1 1 0,-5-3 34 16,4-1 10-16,-5-1-45 0,5-6-35 0,0 1 174 16,2-6-80-16,8 4-31 0,-1-5 136 0,6-1-87 15,1 0-37-15,3 0-1 0,0 0-8 0,7 0 1 16,10 0-21-16,6-1-115 15,3-6 52-15,0 2 26 0,2 1 1 0,1 0-264 16,-3 2 149-16,4 1 64 0,-3 1 7 0,-3 0-236 16,-6 0 95-16,5 3 83 0,-5 5-538 0,-2 1 299 15,-1 2 143-15</inkml:trace>
  <inkml:trace contextRef="#ctx0" brushRef="#br0" timeOffset="13528.06">18499 3760 2057 0,'-21'7'0'0,"2"0"0"0,4 1 0 0,6-5 0 0,-1 0 0 0,5-3 0 0,3 1 0 0,2-1 0 0,0 0 0 0,7 0 0 0,12 0 94 0,2 0 166 0,5 0-115 0,0 0-53 15,1 0-26-15,1 0-106 0,-7 0 40 0,5 0 10 16,-4 0-135-16,1 0 82 0,-2 0 42 0,-3 0-1 16,-1 0-407-16,-4 2 192 0,3 0 118 0,-7-2-531 15,0 0 295-15,-3 0 147 0</inkml:trace>
  <inkml:trace contextRef="#ctx0" brushRef="#br0" timeOffset="13712.14">18683 3548 2181 0,'-14'0'0'0,"5"5"0"0,0 4 0 0,1 3 0 0,3 1 0 0,-1 6 0 0,4 2 0 0,2 1 0 0,0 4 0 0,0 0 0 0,0 1 127 0,0 1-45 0,0 1 43 0,0-3-34 16,2 5-9-16,-2-4-169 15,0-1 63-15,2-4 32 0,-2 2 0 0,0-3-312 16,0-4 167-16,0 0 88 0,0-6 45 0,2-1-541 16,-2-3 270-16,2-3 45 0,1-4-239 0</inkml:trace>
  <inkml:trace contextRef="#ctx0" brushRef="#br0" timeOffset="13871.15">18814 3596 1636 0,'6'6'0'0,"1"8"0"0,3-6 0 0,-3 2 0 0,1 1 0 0,-1 2 0 0,3-2 0 0,-1 4 0 0,0-3 0 0,1-1 0 0,1 1 80 15,-2-2 0-15,3 2-246 16,-1-4 113-16,0-1 41 0,3-3-499 0,-3-2 250 0,1-2 124 0</inkml:trace>
  <inkml:trace contextRef="#ctx0" brushRef="#br0" timeOffset="14075.46">19124 3513 1813 0,'0'0'0'0,"-3"6"0"0,-3 12 0 0,-2 2 0 0,1 4 0 0,-1 7 0 16,1 0 0-16,-1 5 0 0,-3 6 0 0,2-1 0 0,-3 0 67 0,1 1 252 0,0-5-129 0,-4 8-80 0,2-4 6 0,1-2-37 15,1-4-1-15,-2 0-225 16,1-3 104-16,3 0 36 0,0-6 0 0,1-5-319 0,1 0 183 15,1-6 91-15,3-5 36 0,1-4-529 16,-2-2 216-16,2-4 146 0,2 0 63 0,0-13-108 16</inkml:trace>
  <inkml:trace contextRef="#ctx0" brushRef="#br0" timeOffset="14357.45">19207 3254 1688 0,'22'-11'0'0,"-1"10"0"0,0 1 0 0,-3 0 0 0,-2 1 0 0,-4 10 0 15,0 1 0-15,-3 3 0 0,-1 2 0 0,-5 1 0 0,-3 3 127 0,0 2-43 0,0-1 0 0,-11 1-82 0,-4 2 37 0,-3-4 1 16,0-1-47-16,2-4 46 0,-3-1 1 0,2-1 27 16,2-5-27-16,4-2 0 0,1-1 0 0,3-2 48 15,3-3 0-15,2-1-38 0,2 3-11 16,0-3 19-16,0 0-18 0,4 0 0 0,10 0-1 15,0 0-23-15,3 0-10 0,2 0 34 0,2 0-54 16,0 0 28-16,-1 0-1 16,1 0-297-16,0 0 150 0,-5 0 57 0,1 0 44 0,-2 2-502 15,0 1 251-15,-4 5 96 16,0 0 78-16,-7 1-386 0</inkml:trace>
  <inkml:trace contextRef="#ctx0" brushRef="#br0" timeOffset="14533.82">19351 3729 1747 0,'-11'2'0'0,"2"2"0"0,4 0 0 0,0-4 0 0,1 0 0 0,4 0 0 0,0 0 0 0,2 0 0 0,10 0 0 0,4 0 0 0,4 0 162 0,1 0-61 0,0 0-21 16,6 0 17-16,-3 0-28 0,3 0 0 0,-7 0-111 16,1-1 42-16,0 1 9 0,-5 0 31 0,0-3-322 15,-5 3 161-15,2 0 81 0,-3 0 39 0,-3-1-544 16,-2 1 207-16,-1-3 156 0</inkml:trace>
  <inkml:trace contextRef="#ctx0" brushRef="#br0" timeOffset="14705.54">19549 3527 1978 0,'-12'0'0'0,"1"0"0"0,2 1 0 0,1 8 0 0,-1 2 0 0,1 3 0 0,3 2 0 0,-1 4 0 0,5 0 0 0,-2 4 0 0,3-3 136 0,-2 8-53 0,2-5 1 0,0 3 72 16,0-3-58-16,0 2-29 15,0-7 10-15,0 4-305 0,0-3 133 0,0 1 67 16,0-4-445-16,0-3 256 0,0-2 116 0,0-2-511 16,0-3 258-16</inkml:trace>
  <inkml:trace contextRef="#ctx0" brushRef="#br0" timeOffset="15038.19">19832 3459 1557 0,'19'-9'0'0,"0"7"0"0,2 0 0 0,1 1 0 0,-3 1 0 0,0 0 0 0,-3 0 0 0,2 0-1 0,-2 1 1 0,-2 8-1 0,-2 2 117 0,-2-3 28 0,-2 4-52 0,-3 3-26 16,-3 0 0-16,0 1 3 0,-2 5 10 0,-2 2-40 16,-9-1 0-16,-5 1 51 15,0 1-25-15,-5-1-1 0,0 1-15 0,1 0 25 16,-1 1 0-16,0-2-35 0,7-5 65 0,0-1-32 15,5 0 10-15,2-1 12 0,5-2-27 0,2-1 0 16,0 0-27-16,0-3-46 0,5-1 55 0,8 2-9 16,2-2-1-16,5-3-54 0,1 0 27 0,4 0-1 15,-4-3 39-15,6 1-213 0,-4 1 97 0,-2-3 32 16,2 1-129-16,0-1 65 0,-3 0 51 0,-1 0-387 16,-5-2 200-16,0 1 82 0,-3-1 56 0,-2 0-272 15,-4 0 154-15,-2 0 92 0,-1 0 41 0,-2 0-275 16,0-1 159-16</inkml:trace>
  <inkml:trace contextRef="#ctx0" brushRef="#br0" timeOffset="15204.94">19761 3613 1987 0,'-21'0'0'0,"10"0"0"0,-1 0 0 0,7 0 0 0,1 0 0 0,4 0 0 0,0 3 0 0,9-1 0 0,11 3 0 0,4 0 0 0,0-1 123 0,4 2-41 0,2-2 63 15,0-1-58-15,2 1 0 0,-4-3-48 0,1 3-320 16,-3-2 160-16,-5 0 89 0,3 0 32 0,-3-2-537 16,0 0 286-16</inkml:trace>
  <inkml:trace contextRef="#ctx0" brushRef="#br0" timeOffset="15521.88">20217 3287 1653 0,'10'-3'0'0,"3"0"0"0,2 0 0 0,0 3 0 0,2-1 0 0,-1 1 0 0,0 0 0 0,0 0 0 0,2 0 0 0,-2 7 0 0,-2 2 239 0,-2-1-100 0,0 2-50 0,-4-2-25 16,-3 1-63-16,-1 0 48 0,-2 0-10 0,-2 1-57 16,0 0 29-16,0-2 0 0,-10 2 28 0,-2-3 21 15,-4 1-20-15,-1-1-1 0,-1 1 0 0,0-2 43 16,2-1-42-16,-1 1 9 15,8-2 46-15,-1 0-29 0,4-3-5 0,2-1-24 16,3 2 10-16,1 1 2 0,0-2-10 0,0 3-75 16,1-1 38-16,9-1 0 0,3 2 47 0,0-2-79 15,2 0 29-15,-2 1 0 0,3-3 20 0,-2 2-67 16,0-2 28-16,0 0-4 0,0 0-291 0,-5 0 156 16,2 0 53-16,-1 0 47 0,1 0-460 0,-2 0 244 15,1 0 119-15,-1 3-419 0</inkml:trace>
  <inkml:trace contextRef="#ctx0" brushRef="#br0" timeOffset="15966.87">20531 3679 1656 0,'-8'0'0'0,"4"0"0"15,4 0 0-15,0 0 0 0,0 0 0 0,2 0 0 0,10-2 0 0,-1 0 0 0,5 0 0 0,0 1 0 0,3-2 236 0,1 0-100 0,1 0-48 0,0 2-26 0,-1-1-123 16,-3 0 44-16,3 2 28 0,-4-2-1 0,0 2-326 0,-2 0 177 16,-3 0 98-16,-1 0-491 0,-1 0 213 15</inkml:trace>
  <inkml:trace contextRef="#ctx0" brushRef="#br0" timeOffset="16132.51">20571 3839 1500 0,'-11'6'0'0,"4"-1"0"0,4 0 0 0,1-1 0 0,2-4 0 0,0 2 0 0,0 0 0 0,7-2 0 0,9 0 0 0,0 0 0 0,5 0 176 0,5 0-69 0,-1 0-35 16,-2 0 10-16,4-2-334 0,-1-4 145 0,-1 2 73 0,1-1-495 16,-1-1 271-16,-7-2 140 0</inkml:trace>
  <inkml:trace contextRef="#ctx0" brushRef="#br0" timeOffset="16370.08">21063 3561 1790 0,'-4'-5'0'0,"0"2"0"0,3 1 0 0,-1 0 0 0,-3 2 0 0,3 0 0 0,-1 4 0 0,1 10 0 0,0 3 0 0,0 2 0 0,-1 10 457 0,1 1-209 0,-2 1-105 0,2 4 151 16,-1 1-128-16,1-1-55 0,-1 1-41 0,1-2-99 15,2-3 34-15,0 0-1 0,0-6 43 16,-2 6-181-16,2-11 86 0,-1 4 43 0,1-3 0 16,-2-7-401-16,0-3 198 0,-2-1 114 0,4-5-531 0,-3-1 293 15,1-4 147-15,-2 0-204 16,4-8 166-16,-2-8 98 0,2-7 43 0,0-2-159 16,-1-1 120-16</inkml:trace>
  <inkml:trace contextRef="#ctx0" brushRef="#br0" timeOffset="16753.78">20972 3612 1801 0,'0'-21'0'0,"0"2"0"0,0 3 0 0,8-3 0 0,2 3 0 0,2 1 0 0,3 4 0 0,2 2 0 0,3 1 0 0,0 2 0 0,2 5 208 0,3-2-85 0,0 3-42 0,-4 0 96 16,0 4-60-16,0 6-44 0,-1 1 101 0,-2 2-68 16,-4 4-34-16,0 0-9 0,-5 4 10 0,-2-1-35 15,-5 6 0-15,0-3-61 0,-2 1 31 0,0 1-1 16,-11-5 41-16,-3 6-140 0,-4-5 66 0,-1 0 31 15,1-3-104-15,-5 0 44 0,5-5 39 16,-9 1-12-16,5-5 4 0,2-2-7 0,-1-2 1 0,1-1 153 16,3-2-62-16,1-2-35 0,2 2 0 15,5-2 219-15,2 0-114 0,1 0-40 16,3 0-29-16,1 0 232 0,2 0-210 0,0 0-84 16,0 2 0-16,0 3 0 0,3 4 0 0,8-2 0 15,2 2 0-15,3 2 0 0,0 0 0 0,3 1 0 16,2-1 0-16,4 3 0 0,-5-2 0 0,2 2 0 15,-1 1 0-15,-4-4 0 0,2 0 0 0,-3 3 0 16,2-5 0-16,-4 0 0 0,2 0 0 0,-3-3 0 16,2 0-141-16,-4 0-51 15,3-5-383-15,-5 1 269 0,3-2 134 0,-1 0-188 16,-1 0 165-16,0-8 79 0,0-3 39 0,-3-6-405 16,0 1 221-16,-3-9 103 0,-2-5 64 0</inkml:trace>
  <inkml:trace contextRef="#ctx0" brushRef="#br0" timeOffset="17045.18">21363 3314 2173 0,'8'-15'0'0,"3"5"0"0,2-2 0 0,4 3 0 0,0-1 0 0,-1 6 0 0,2 3 0 0,3 1 0 0,-1 0 0 0,1 0 0 0,3 10 142 0,-9 4 68 0,2 2-91 0,-2 0-40 15,-3 3-1-15,-5 2-16 0,-2-3-1 0,-3 4-13 16,-2 0-10-16,0 2-73 0,-13-6 37 0,-4 1 0 15,1-2 36-15,-3-4-35 0,-6 1-9 0,2-3 44 16,5-4 44-16,-3 1 1 16,5-2-76-16,4-3 205 0,3-1-92 0,1 1-41 0,5-3 0 0,1 1 90 15,2-1-121-15,0 0-48 16,0 0 0-16,7 2 0 0,8 0 0 0,8-2 0 16,1 1 0-16,1 1 0 0,5 1 0 0,-3-2 0 15,3 0-7-15,-2 4-168 0,1-2 86 16,-5-2-783-16,5 6 406 0,-3-4 213 0,-6 3 109 0,3 0-579 15,-2 0 343-15</inkml:trace>
  <inkml:trace contextRef="#ctx0" brushRef="#br0" timeOffset="17189.09">21949 3662 2401 0,'4'1'0'0,"-2"4"0"0,3-4 0 0,-1-1 0 16,-2 0 0-16,0 0 0 0,-1 0 0 0,1 0 0 0,0 0 0 0,1-1 0 0,-1-1 360 0,-1-1-162 0,-1 2-79 15,2-1 216-15,0 0-149 0,0-2-64 0,0 3-577 0,0-2 246 0,-1 2 124 16,1 1 61-16</inkml:trace>
  <inkml:trace contextRef="#ctx0" brushRef="#br0" timeOffset="49744.1">17595 9127 1222 0,'0'-5'0'0,"0"2"0"0,-2-1 0 0,0 1 0 0,-1-1 0 0,-1-2 0 0,0 4 0 0,-1-4 0 0,-1 4 0 0,2-1 0 0,-2 1 91 0,1 0-16 16,0 0 96-16,-3 2-65 0,0 0-34 0,-1 0 0 16,-2 0 57-16,1 9-35 0,-1-1-10 0,-2 7 70 15,0 4-58-15,0 2-29 0,1 3 62 16,3-1 41-16,-4 5-70 0,5 0-30 0,1 1 4 0,1 2 0 16,4 3-35-16,1-2 10 15,1 2 100-15,0-2-54 0,0 0-29 0,7-1 1 16,4-4 1-16,1-3 9 0,4 2-38 0,1-3-62 15,0-4 31-15,2-2 0 0,-2-2-128 16,0-1 89-16,2-2 30 0,-5-1-9 0,2-1-118 0,-3-3 54 16,-3-1 46-16,-1 0-18 0,0-3-357 0,-2-1 153 15,-2 0 108-15,2-2 38 0,-2 0-342 0,3 0 194 16,-1-5 111-16,1-10-377 0</inkml:trace>
  <inkml:trace contextRef="#ctx0" brushRef="#br0" timeOffset="50070.48">17671 9250 2315 0,'0'0'0'16,"0"0"0"-16,-2 0 0 0,2 0 0 0,0 0 0 0,0 0 0 0,0 0 0 0,2 0 0 0,12 0 0 0,5 4 0 0,6 4 152 0,0 2-57 0,2 2 164 0,-1 1-110 0,1 5-54 15,-1-1 1 17,-1 1-9-32,-3 3-48 0,-5 0 0 0,-4 4-36 0,-5-2-1 47,-3 2 47-47,-5 3-10 0,0-2-22 0,-5 0 22 0,-12 3 0 0,-6-3 0 15,-1-2 62-15,-4 1-36 0,0-5 0 0,-4-1 82 31,0-6-147-31,2 1 0 0,5-7 0 0,-7 1 0 0,13-6 0 0,-1-2 0 0,5 0-140 0,5 0-10 16,5-2 86-16,3-11 41 0,2-3-639 0,2-4 315 0,14-1 136 0,5-5-194 0,6-1 174 0,7-4 101 0,-3 0 45 0,1 1-475 0</inkml:trace>
  <inkml:trace contextRef="#ctx0" brushRef="#br0" timeOffset="50276.53">18009 9239 2072 0,'0'-9'0'0,"0"1"0"0,0 1 0 0,0 2 0 0,-4-2 0 0,-2 6 0 0,-2-1 0 0,3 2 0 0,-4 0 0 0,-1 0 0 0,-1 13 451 0,-2 4-206 0,-1 4-93 16,0 6-62-16,0 2 263 0,1 3-157 0,4 4-79 15,1-3-38-15,4-4 97 0,1 6-176 0,3-1 0 16,0 0 0-16,2-4 0 0,5-1 0 0,5-6 0 16,4 4 0-16,2-7 0 15,0-1 0-15,1-4 0 0,-2-1 0 0,1-3 0 16,2-2 0-16,-2-3-140 0,-1-3-95 0,2-1 57 16,-2-2-425-16,0 0 272 0,-1 0 151 0,0-2 70 15,-2-5-491-15,2-6 281 0,-3 0 130 0</inkml:trace>
  <inkml:trace contextRef="#ctx0" brushRef="#br0" timeOffset="50484.77">18236 9413 3129 0,'-2'0'0'0,"-2"0"0"0,2 0 0 0,1 0 0 0,1 0 0 0,0 0 0 0,0 0 0 0,0 0 0 0,1 0 0 0,10 0 0 0,3 0 189 0,1 0-75 0,2 0 185 0,-1 0-131 15,2 0-136-15,0 0-51 0,-1 0-11 0,-1 0 34 16,0 0 0-16,0 0-162 0,-6 0 108 0,3 0 40 16,-1 0 24-16,-3 0-606 15,0 0 227-15,1 0 188 0,-2 0-656 0,3 0 402 16,-2 0 196-16</inkml:trace>
  <inkml:trace contextRef="#ctx0" brushRef="#br0" timeOffset="50685.82">18763 9300 2788 0,'2'1'0'0,"0"1"0"0,0 1 0 0,2-2 0 0,0-1 0 0,3 3 0 0,4-3 0 0,3 1 0 0,2-1 0 0,3 2 0 0,2-2 173 0,5 0-67 16,-5 0-25-16,9 0 215 0,-2 0-129 0,-1 0-64 15,-1 0-170-15,2 0 53 0,-6-2 35 0,3 1-463 16,-2-2 241-16,-2-1 119 0,-5 2 60 0,-2 1-697 15,-2-2 354-15,-4 1 109 16,-3 2 109-16,-3 0-421 0</inkml:trace>
  <inkml:trace contextRef="#ctx0" brushRef="#br0" timeOffset="51060.7">18864 9472 1734 0,'-10'2'0'0,"4"2"0"0,2-2 0 0,4-2 0 0,0 0 0 0,0 0 0 0,0 0 0 0,8 0 0 0,5 0 0 0,4 0 0 0,2 0 385 0,1 0-174 16,3 0-86-16,0 0-43 0,-2 0 90 0,-1 2-72 16,-1 1-31-16,-5 5 0 0,-2-1-78 0,-3 3 23 15,-5 1 10-15,-2 5-57 0,-2-2 36 0,0 5 0 16,-9 0 35-16,-9-1-36 0,0-1 10 16,-7 3 26-16,1-2-46 15,-3-2 41-15,1-2-52 0,1 1 41 0,2-5 65 0,-6 1-32 16,8-4-9-16,3 1-29 0,1-3 176 0,6-1-81 0,1-2-17 15,4 0 60-15,3-2-58 0,1 0-90 0,2 2-7 16,0-2 0-16,0 2 0 0,11-1 0 0,3 1 0 16,2 0 0-16,3 0 0 15,0 0 0-15,1 0 0 0,1 0 0 0,0 1 0 16,-1 0 0-16,-1-1 0 0,0 1 0 0,0-1 0 16,-2 0-22-16,-2 2-177 0,-2-3 99 0,-2 1 20 15,-2 2-411-15,2-2 217 0,-2 0 123 0,-4-2-140 16,1 0 126-16,-3 0 64 0,1 0 32 0,0 0-370 15,0 0 205-15,-2-10 98 0,0-1 49 0,-1-8-298 16</inkml:trace>
  <inkml:trace contextRef="#ctx0" brushRef="#br0" timeOffset="51605.55">18942 8807 2339 0,'-6'-18'0'0,"5"16"0"0,1 2 0 0,0 0 0 0,0 0 0 0,0 2 0 0,0 7 0 0,0 6 0 0,0 2 0 0,1 6 0 0,-1-4 270 0,2 10-121 0,-2-3-55 0,0 5 126 16,0-3-91-16,0 0-46 0,0-3-189 0,0 4 68 16,-3-3 37-16,1-5-402 0,-2 2 221 0,1-4 110 15,0-6 64-15,-1 0-237 0,2-2 61 0,-1-7 96 16,1 0-90-16,0-4-302 15,-2 0 211-15,3-4 120 0,-1-11 55 0,0-4-193 0,0-5 124 16,-1-4 62-16,-2-2-41 0,1-6 76 16,-1-5 38-16,1 1 28 0,4 7 0 0,0-4 0 0,0 4 0 15,0 1 48-15,0 12-62 0,0-1-1 16,0 4-4-16,2 5 173 0,9-1-106 0,3 6-36 0,0-1 43 16,3 5 430-16,4 1-178 15,-1 2-135-15,3 0 186 0,-2 0-164 0,-1 4-78 16,-1 9 105-16,-2-3-92 0,-4 6-45 0,-2 1 9 15,-3 0-52-15,-4 1-3 0,-2 2 0 0,-2 0 0 16,0-1-24-16,-10 0 10 0,-6 1 14 0,-3-5 0 16,-1 0-1-16,-5-4 1 0,0 0 106 0,2-2-43 15,-5-2-36-15,8-2-1 0,-1 1 151 0,4-2-88 16,2-2-45-16,6 0 10 0,1-1 153 16,3 1-221-16,3-2-24 0,2 2 0 15,0 2 0-15,0 1 0 0,5 1 0 0,9 0 0 16,0 1 0-16,6 1 0 0,1 0 0 0,0-3 0 15,6 5 0-15,-8-5 0 0,6 1 0 0,-5-1 0 16,1 1 0-16,-3 0 0 0,-1-3 0 0,0 3-220 16,-2-2 38-16,-2 1 80 0,0 0-662 0,0 0 367 15,-1 0 180-15,1 0 89 16,1-4-296-16</inkml:trace>
  <inkml:trace contextRef="#ctx0" brushRef="#br0" timeOffset="51913.35">19312 9056 2403 0,'0'0'0'0,"0"0"0"0,0 0 0 0,2 0 0 0,1 0 0 0,6 0 0 0,0 0 0 0,3 4 0 0,2 3 0 0,-1 3 0 0,2 5 306 0,2-1-134 16,-3 1 289-16,4 6-212 15,-5 0-105-15,-2-1-45 0,2 8-2 0,-3-1-97 0,-3 3 0 16,-1-1 0-16,-1 0 0 0,-1-7 0 0,-2 11 0 15,1-2 0-15,-3 1 0 0,0 0 0 0,-5 0 0 16,-6 2 0-16,0-2 0 0,-4 0 0 0,-2-1 0 16,-2 0 0-16,-4-4 0 0,0 2 0 0,-6-5 0 15,3-1 0-15,-4-4 0 0,2-6 0 16,1-2 0-16,6-6 0 0,-1-2 0 0,1-3 0 16,4 0 0-16,4-6-131 0,4-11 43 0,3-3-508 15,4-13 285-15,2-7 127 0,2-6-481 0,11-14 314 16,7-2 157-16,0 4 70 0</inkml:trace>
  <inkml:trace contextRef="#ctx0" brushRef="#br0" timeOffset="52261.14">19530 8866 2167 0,'9'-15'0'0,"1"7"0"0,3-3 0 0,0 0 0 0,-4 1 0 16,2 3 0-16,1 1 0 0,1 2 0 0,3 0 0 0,-2 3 0 0,5-1 136 0,-2 2-49 0,0 0-16 0,1 2 202 15,-1 7-118-15,-2 0-59 0,1 3-30 0,-6 1 22 0,1 2-16 0,-6 0-10 16,-1 0-101-16,-3 2 38 16,-1 0 0-16,0-1-56 0,-12 1 56 0,-7 2 14 15,-2-3 0-15,1-3 33 0,0-4-25 0,-2 0 11 16,3-1-53-16,0-2 132 0,5-3-61 0,2-1-1 0,5 0 224 16,-1 0-119-16,5-2-138 15,0 0-16-15,1 0 0 0,2 0 0 16,0 4 0-16,2-1 0 0,6 1 0 0,5 2 0 0,2-2 0 15,2-1 0-15,2 3 0 0,-1-2 0 0,3 1 0 16,2-3 0-16,-3 1 0 0,1 0 0 0,-2 0 0 16,-1-1 0-16,-2 0 0 0,-2-2 0 0,0 2 0 15,-3-2 0-15,-2 0 0 16,-1 0-172-16,-1 0-153 0,-3 0 149 0,0 0 69 16,-2 0-578-16,-1 0 324 0,1 0 162 0,-2 0 71 15</inkml:trace>
  <inkml:trace contextRef="#ctx0" brushRef="#br0" timeOffset="53004.25">20105 9439 2114 0,'-12'-10'0'0,"6"6"0"0,3 0 0 0,1 1 0 0,2-2 0 0,0 0 0 0,2-3 0 0,12 3 0 0,9 2 0 0,5-4 0 0,13 1 426 0,-2 2-194 0,2 0-96 0,4 2-49 15,0 0 147-15,-8 1-88 0,11 1-59 0,-13 0-24 16,4 0-9-16,0 0-15 0,-6 0-1 0,-4 0-150 16,1 0 71-16,-10 0 40 0,-1 3-1 0,-4 0-353 15,-5 0 197-15,-3-2 99 16,-3 2-648-16,-3-3 334 0,-1 0 167 0,0 0 84 0,0 0-355 16,-9 0 209-16,-3-8 120 0</inkml:trace>
  <inkml:trace contextRef="#ctx0" brushRef="#br0" timeOffset="53204.09">20531 9025 2242 0,'-8'0'0'0,"1"0"0"0,3 10 0 0,1 1 0 0,1 3 0 0,0 2 0 0,2 8 0 0,0 5 0 0,0 0 0 0,0 6 0 0,0 0 159 0,0 5-50 0,0 5 283 0,0-3-177 15,0 0-88-15,0 0-44 0,0-5 1 0,0 0-35 16,0-1-11-16,0-4 1 0,-2-2-324 0,2-4 162 15,0-5 90-15,-2 0-224 0,2-6 147 0,0-6 75 16,0-1 25-16,0-4-701 0,0-4 298 16,4 0 192-16,9-15-315 0</inkml:trace>
  <inkml:trace contextRef="#ctx0" brushRef="#br0" timeOffset="53378.32">20833 9114 2604 0,'10'-2'0'0,"1"2"0"0,-2 0 0 0,-1 0 0 0,0 5 0 0,-1 3 0 0,0-1 0 0,3 3 0 0,-1-1 0 0,4 4 0 0,-1-1 272 0,-3 0-116 0,5 2-59 0,-2 1-29 15,-1-2-130-15,3 2 60 0,-3-2 15 0,3 0-519 16,-5-2 273-16,2 1 135 0,-4-5 69 16,3 2-720-16,-3-6 280 0</inkml:trace>
  <inkml:trace contextRef="#ctx0" brushRef="#br0" timeOffset="53638.56">21176 8942 2653 0,'0'-7'0'0,"0"5"0"0,0 2 0 0,0 0 0 0,0 0 0 0,0 10 0 0,0 8 0 0,-2 5 0 0,-1 5 0 0,-1 6 0 0,-3 9 314 0,2 2-137 0,-4 4-70 15,-2 4-34-15,1 0 361 0,-3 13-261 0,1-4-173 16,1-1 0-16,-3-2 0 0,3-7 0 15,1 3 0-15,-4-4 0 0,3-1 0 16,-1-7 0-16,1-7 0 0,2 1 0 0,-3-3 0 16,5-4 0-16,-2-2-207 0,3-7-56 0,-2-3 131 15,4-4-19-15,-1-5-153 0,1-3 132 0,1-4 66 16,-1-2 33-16,2 0-340 0,0-10 177 0,2-11 103 16,0-3-345-16,0-8 219 15,2-11 110-15</inkml:trace>
  <inkml:trace contextRef="#ctx0" brushRef="#br0" timeOffset="53961.82">21288 8790 2179 0,'10'-11'0'0,"3"8"0"0,1 1 0 0,3-4 0 0,-2 2 0 0,0 3 0 0,0 1 0 0,-1 0 0 0,0 0 0 0,2 5 0 0,-2 6 140 0,0 3-56 0,-3 0 106 0,-2 4-77 16,-2 0-38-16,-2 1-81 15,-3 1 9-15,-2 1 34 0,0 2 0 0,-2-3-76 0,-12-1 38 16,2-2 0-16,-6 0 48 0,2-4 27 16,-2-1-37-16,0-1 0 0,1-4 0 0,4 1 177 15,3-4-79-15,1-1-59 0,2 0 76 0,5-3-57 16,-2 0-29-16,4 0 0 0,0 1 18 0,0-1-84 16,2 2 0-16,9-2 0 0,3 2 0 0,2-2 0 15,3 0 0-15,3 2 0 0,-1-2 0 0,4 0 0 16,-2 0 0-16,2 0 0 0,-4 0 0 0,0 0 0 15,2 0-44-15,-5 0-121 0,1 0 84 16,-1 0-596-16,0 0 310 0,-4 0 170 16,2 0 80-16,-4 0-574 0,2 1 327 0</inkml:trace>
  <inkml:trace contextRef="#ctx0" brushRef="#br0" timeOffset="54147.28">21628 9306 2630 0,'-6'0'0'0,"4"0"0"0,2 1 0 0,0 2 0 0,0-2 0 0,2 1 0 0,7 0 0 0,7-2 0 0,2 2 0 0,1-2 0 0,8 0 106 0,-3 0-35 0,4 0 110 16,-4 0-72-16,-1 0-27 0,2 0-9 0,-1 0-393 16,-4 0 178-16,1-2 90 0,-5 2-651 0,-4 0 367 15,-3 0 176-15,-5 0 90 0</inkml:trace>
  <inkml:trace contextRef="#ctx0" brushRef="#br0" timeOffset="54318.25">21691 9493 2466 0,'-18'6'0'0,"1"3"0"0,8-4 0 0,0 0 0 0,0-4 0 0,6 2 0 0,1 0 0 0,2 1 0 15,0 0 0-15,4 0 0 0,8-1 308 0,2 0-136 0,2-1-58 0,0 1-43 0,5-3 222 0,-3 1-128 16,3-1-64-16,0 0-32 0,-5 0-193 0,2 0 76 15,-4 0 42-15,0 0-577 0,-3 0 310 16,-2 0 155-16,-1 0-791 0,-2 0 396 0</inkml:trace>
  <inkml:trace contextRef="#ctx0" brushRef="#br0" timeOffset="55368.11">22709 9067 1632 0,'-1'-13'0'0,"-3"3"0"0,-2 3 0 0,-1-1 0 0,0 0 0 0,-1-1 0 0,-3 2 0 0,0 3 0 0,-1 0 0 0,-1 2 0 0,0 2 202 0,-2 0-82 16,-4 12-40-16,4 8 124 0,-2 9-72 0,-3 8-52 15,4 4 0-15,2 4 277 0,0 2-160 0,7 2-78 16,3-6 265-16,4 10-178 0,0-6-83 0,2 0-108 0,11-2-15 0,4-4 0 15,1-5 0-15,7 3 0 16,0-5 0-16,-3-6 0 0,3 1 0 0,0-6 0 16,2 0-145-16,-1-4 84 0,-1-4 49 0,-2-4-360 15,-3-3 185-15,3-2-8 0,-3-6-485 0,-1 0 325 16,2-8 159-16,-4-11-429 0,-2-3 293 0</inkml:trace>
  <inkml:trace contextRef="#ctx0" brushRef="#br0" timeOffset="55534.56">22843 9332 2060 0,'-8'-10'0'0,"1"5"0"0,3-1 0 0,4 2 0 0,0 0 0 0,0 1 0 0,9-2 0 0,12 2 0 0,6-1 0 0,3 0 0 0,5 1 245 0,8-3-108 16,-1 2 147-16,-1 1-123 0,-2-1-61 0,-2 0-31 16,2-2-33-16,-2 2 2 0,-1-1 0 0,-2-1-398 15,-6 5 199-15,-4-1 100 0,-1-1 59 0,-5 3-711 16,-6 0 364-16</inkml:trace>
  <inkml:trace contextRef="#ctx0" brushRef="#br0" timeOffset="55877.25">22986 9468 2104 0,'-10'4'0'0,"7"0"0"0,1-2 0 0,2 0 0 0,0-2 0 0,4 0 0 0,10 0 0 0,5 0 0 0,8 2 0 0,-1-1 0 0,2 3 169 15,1-1-65-15,-7 2-24 0,2 0-9 0,-1 3 0 16,-7-1-33-16,-2 3 1 0,-9-2-1 0,-1 2-88 16,-4 4 39-16,0-1 25 0,-13 2-25 0,-8 0 25 15,-3 0 0-15,-4 0 106 0,-4 0-46 0,-2-2 1 16,2 0-78-16,0-2 138 0,9-1-63 0,2-2 8 16,7-5-44-16,1 1 161 0,6 0-79 0,2-4-40 15,5 2 1-15,0-2 56 0,10 0-84 0,13 0-51 16,3 0 0-16,4 0 0 15,3 0 0-15,4 0-21 0,0 0-7 0,2-2 33 16,-1 1 0-16,-3-2-275 0,0 2 126 0,-8 1 83 16,6 0-1-16,-13 0-177 0,3 0 73 0,-7 0 70 15,0 0-10-15,-7 0-288 0,-1 0 183 0,-2 0 86 16,-5 0-310-16,1 0 198 0,-2 0 99 0,0-3-268 16,0-5 189-16</inkml:trace>
  <inkml:trace contextRef="#ctx0" brushRef="#br0" timeOffset="56090.5">23084 8687 2637 0,'-6'-2'0'0,"6"2"0"0,0 8 0 0,0 7 0 16,0-2 0-16,0 5 0 0,0 3 0 0,0-2 0 0,0 4 0 0,0 1 0 0,0 4 142 15,0 0-52-15,0 3-150 0,0-2 50 0,0-6 33 0,0 5-9 0,0-7-408 16,0 2 216-16,0-4 109 0,0-3 62 0,-4-5-577 16,2-1 287-16,-2-3 85 0,1-2-111 0,-1-5 142 15</inkml:trace>
  <inkml:trace contextRef="#ctx0" brushRef="#br0" timeOffset="56365.63">23079 8710 1562 0,'14'-15'0'0,"2"3"0"0,4 3 0 0,-1 4 0 0,-1-1 0 0,1 4 0 0,-1 2 0 0,0 0 0 0,-1 6 0 0,-4 5 0 0,-1 3 72 0,-3 0 133 0,-2 4-84 0,-5-2-41 15,-2 1 10-15,0 0-19 0,-2 2 0 0,-14-1-33 16,2-4 56-16,-3 1-29 0,-2-4 11 0,0-2 16 16,3 0-27-16,-1-3 0 0,6 0-27 0,1-5 160 15,2 4-70-15,5-5-50 0,1 0 0 0,2 1 87 16,0 3-64-16,0-1-31 15,7 2 9-15,9 2 5 0,0-1-46 0,7 3 0 16,1-2-63-16,1 3 32 0,-3-1 9 0,10 1 22 16,-6 1-139-16,-1-1 70 0,-1 1 35 0,1 0-559 15,-7-2 281-15,3 2 90 0,-1 1 86 0,-2-3-666 16,-1 3 363-16,-3-5 181 0</inkml:trace>
  <inkml:trace contextRef="#ctx0" brushRef="#br0" timeOffset="56602.28">23632 8933 2362 0,'0'0'0'0,"1"4"0"0,5 5 0 0,4 3 0 0,-3 1 0 0,2 6 0 0,3 3 0 0,-1 5 0 0,1 5 0 0,1 3 0 0,-4 2 325 0,3 7-149 16,-7-3-69-16,-1 0-35 0,-2 1 252 0,-2 1-144 0,0-5-62 15,-6 9-45-15,-9-6 45 16,-2-2-42-16,-4 0-76 0,-1-1 0 0,2-8 0 15,-11 4 0-15,5-12-68 0,-2 2 7 0,0-8 49 16,-1-3 25-16,5-8-420 0,-6 0 175 0,8-5 118 16,1 0 3-16,2-6-234 0,0-13 151 0,8-9 69 15,3-9 48-15,8-11-435 0,0-14 238 0</inkml:trace>
  <inkml:trace contextRef="#ctx0" brushRef="#br0" timeOffset="56853.11">23737 8577 2555 0,'15'-14'0'0,"6"8"0"0,-2 3 0 0,-1-1 0 0,-2 2 0 0,-2 2 0 0,0 0 0 0,-3 4 0 0,0 7 0 0,1 4 0 0,-3 2 231 15,-2 2-102-15,-3 2-46 0,-2 2 1 0,-2-3-154 16,0 6 54-16,0-6 36 0,-6 0-10 0,-5 0-60 16,-4-1 44-16,0-2-1 15,1-2-47-15,2-4 55 0,-1 1-10 0,5-5 46 0,0-1 64 0,3-3-37 16,3 0-82-16,0-2 283 15,2 1-123-15,0 0-58 0,2-2-20 0,7 2 65 16,9-2-45-16,0 0-6 0,8 0-78 0,-1 0 0 16,1 0 0-16,3 2 0 0,-1 0-260 0,-5 1 109 15,9 3 90-15,-5 2-904 0,-1-1 465 0</inkml:trace>
  <inkml:trace contextRef="#ctx0" brushRef="#br0" timeOffset="57020.18">24385 9183 2912 0,'0'0'0'0,"0"0"0"0,0 0 0 0,0 0 0 0,0 0 0 0,0 0 0 0,0 0 0 0,2 0 0 0,0 0-1 0,0 0 1 0,0 5-579 0</inkml:trace>
  <inkml:trace contextRef="#ctx0" brushRef="#br0" timeOffset="60240.31">27557 6898 682 0,'0'0'-1'0,"0"0"1"0,0 0 0 0,0 0 0 0,0 0 0 0,0 0 0 0,0 0 0 0,0 0 0 0,0 0 0 0,0-2 0 0,0 0 70 0,0-1-22 0,0 0-5 16,0 0 11-16,0 1-11 0,0 0-38 0,0-1 0 15,0 0 38-15,0 1 0 0,0 2-18 0,0 0-10 16,0 0 27-16,0-2-39 0,0 2-11 0,0 0 43 15,0 0-16-15,0 0-31 0,0-1 30 16,0 1 9-16,0 0-30 0,-2-2 28 0,1 2 2 16,-1 0-3-16,0-3-12 0,1 3 11 0,-2-1 1 0,1 1-1 15,0-1-36-15,-1 1 34 0,1-3-2 16,0 3 1-16,-1-1-3 0,2 1 3 0,-1-3 17 16,0 1-18-16,1 2-1 0,-1-1 1 0,-2 1-12 15,3-2 12-15,-4 2 5 0,3 0-5 0,-1 0-42 16,1-2 41-16,0 2-1 15,-2 0 1-15,0 0-35 0,1 0-5 0,1 0 33 16,-2 0-12-16,0 0 8 0,2 0 8 0,-2 0-15 16,1 0 36-16,-1 0-32 0,0 0 5 0,1 0 47 15,-1 0-43-15,1 0-2 0,-5 0-1 0,6 0 35 16,-4 0 0-16,1 0-24 0,-1 0-2 0,0 0 17 16,0 0-18-16,0 0 7 0,1 0-46 0,2 0 41 15,-3 0 4-15,0 2-5 0,0-2-37 0,3 0 33 16,-3 0 3-16,3 2-37 0,-4-2 4 15,5 1 22-15,-5-1 6 0,3 2-40 16,-1-2 36-16,0 3-8 0,-3-2 0 0,1-1 30 16,1 3-24-16,0-2-4 0,-1 0 14 0,-4 2-10 15,4-1 2-15,0 1-2 0,-2-1 3 0,1 2-2 16,-1 0 0-16,0-2-28 0,1 1 31 0,-2 0-3 16,2 2-1-16,0-2-26 0,0-1 26 0,-1 3-4 15,3-2-1-15,-1-1 0 0,1 1 0 0,-2-1 1 16,3 2 18-16,-3-2-17 15,3 2 0-15,0-2 0 0,-2-1 15 0,2 4-15 16,-3-3 3-16,3 3-3 0,-3-1 5 0,0 0-3 16,3-1 2-16,-2 2-4 0,-2 2 3 0,0-3-1 15,0 2 3-15,2 0 15 0,-4 2-18 0,3-2 1 16,1 0 11-16,-2-2-11 0,2 2 3 0,0 0-3 16,-2-1-2-16,5-1 2 0,-5 2 4 0,4-1-15 15,0-1 15-15,-2 2-4 16,0 0 2-16,1-1-25 0,-1 1 21 0,2-1 2 15,-1 1-19-15,0 2 17 0,0-4-1 0,-1 3 1 16,2-1-15-16,-1-1 14 0,1 1-1 0,1 0-15 16,-2-1 14-16,2 1 1 0,1 0-2 0,-1-1-44 15,-1 3 42-15,1 2 2 0,-2-4-2 0,0 6-26 16,1-3 24-16,-2-2 1 0,2 5-20 0,0-1 19 16,-1-2-5-16,-1 3 4 0,3-3 4 0,0 1-6 15,0 0-2-15,-1-2 27 0,1 2-24 0,0-1 0 16,-1-1 0-16,3 1 22 15,-3 1-20-15,2-1 0 0,1 0 4 0,-1 2 3 16,-1-1-3-16,2-1-2 0,-2 3 7 0,2-1-6 16,-1-2 1-16,0 1-2 0,1-1 3 0,1 2-2 15,-1 0 1-15,0 1 7 0,2-1-7 0,-2-1-1 16,2 1 0-16,-1 0 13 0,1-2-12 0,-2 4 0 16,2-1 1-16,-2-1 14 0,2 0-13 0,0-2 0 15,-2 5 14-15,2-3-15 0,0-1 3 16,0-1-2-16,0 2 23 0,0-2-18 15,0 2-4-15,0-1 1 0,0 0 7 0,0 1-7 16,0 0 1-16,0-1 8 0,0-1-9 0,0 4 1 16,0-3-1-16,0 1 28 0,0 0-27 0,0 1 3 15,0-2-2-15,2 0 7 0,-2 3-7 0,0-4 2 16,0 2 6-16,2-1-2 0,-2 1-4 16,2-1 28-16,-2 1-27 0,0-1 3 0,1 3-3 0,1-6 25 15,0 3-23-15,-2 0 2 16,2 0-2-16,-1-1-30 0,1 0 30 0,1-1 4 15,0 2-4-15,-1-2-37 0,2-1 36 0,0 0-2 16,0 3-7-16,-1-3 9 0,-1 1-2 0,2-1-25 16,-1 1 23-16,1-1-3 0,0 1 3 0,-2 0 2 15,4 1-3-15,-3-2-2 0,1 1 1 0,2-2 29 16,-1 1-27-16,2 0 2 0,0-1 9 0,-1 2-10 16,1-3 1-16,2 1 1 0,-3-1-17 0,1 1 17 15,1-2-2-15,-3 2-31 0,3-3 31 0,-3 3-1 16,3-3 2-16,-3 3-39 15,1-2 36-15,0 0-5 0,-3-1 4 0,4 1 16 16,0 0-17-16,-2-1-4 0,3 1 39 0,-2 3-35 16,1-4 0-16,2 0 2 0,0-1 7 0,0 3-6 15,0-3-1-15,4-1 10 0,-3 1-9 0,0 0 3 16,1-2-2-16,3 0-22 0,-1 0 21 0,-1 0 1 16,0 0-1-16,2 0-31 0,-3 0 31 0,5 0-6 15,-4 0-2-15,1-2 3 0,0-1 1 0,-1-2-3 16,3 2 33-16,-2-1-30 15,2 1-1-15,-2-4 15 0,1 2-14 0,2-1 0 16,-2-1 4-16,2-1 21 0,-2 0-20 0,2 1-1 16,1-2-1-16,-2-1-3 0,0 1 9 0,2-1-3 15,-2-1 2-15,0 0-41 0,0 2 37 0,0-3 1 16,-2 0-35-16,1 2 32 0,-3 0-2 0,6-1 1 16,-4 0-8-16,-1 0 8 0,1-1-6 0,1 1-8 15,0 0 10-15,0-2 2 16,2-2-4-16,-2 2 7 0,2-2-4 0,0 0 0 15,-2 2 0-15,0-3-4 0,2 1 4 0,-4 2 0 16,1-1-4-16,1-1 4 0,-3 1 0 0,3-1-7 16,-3 0 6-16,1 0 1 0,-2 0-2 0,0 2-1 15,0-2 1-15,-2 2 1 0,-1-2-1 0,3 0 5 16,-2 1-5-16,0-3 1 0,-1 3 0 0,0-1 13 16,1-2-12-16,-3 2 0 0,3 0 14 15,-2 1-14-15,-3-1 2 0,2 3 32 16,0-2-31-16,-3 3-1 0,-1 0 3 0,2 2 41 15,-1-4-40-15,-2 2-2 0,0 2 4 0,3 0 20 16,-3-3-18-16,0 3-4 0,0-2 5 0,0 1-3 16,0 1 5-16,0-2-2 0,0-1-38 0,0 3 35 15,0-3 2-15,0 2-38 0,-3-2 34 0,1 5 2 16,-1-4-5-16,0-1-24 0,-2 1 23 0,2 1 2 16,1-1-6-16,-1 4 1 15,-1-4-2-15,-2 0 5 0,2 2-5 0,1 0-1 0,-3 0 3 0,2 0 1 16,-1-1-5-16,0 1 5 15,1 0 0-15,-2-1-5 0,1 3 5 0,-2-1-1 16,4-2 1-16,-4 3-4 0,2 0 3 0,2-3 1 16,-1 3-1-16,-2-1-2 0,1 3 3 0,3-2-2 15,-4-2-5-15,2 2 5 0,1 2 1 0,-2-1-1 16,0 0-17-16,-1 1 17 0,1-1 0 0,-1 0-18 16,1 1 17-16,-3 0-2 0,2 0 2 15,1-1 9-15,-2 0-10 0,1 2-1 0,-3-3 1 0,4 4 19 16,0-5-18-16,-2 3 0 15,0-1 0-15,1 0 16 0,1-1-15 0,-2 1 3 16,0 1 6-16,1 0-6 0,-4-2-1 0,3 2-26 16,-2 1 26-16,-1 0 0 0,-1-1-1 15,-1 3 16 1,3-2-16-16,-2 2 0 16,0-1 0-16,1 1 49 0,-2-1-47 0,4 1-1 0,-2-1 43 15,1 2-39-15,1-4-1 0,1 4 5 0,-4-3-1 0,4 2 1 16,2-2-2-16,-2 2-9 15,-1 0 9-15,1 1 8 0,1-2-7 0,-3 2-30 16,1 0-1-16,-2 1 26 0,4 0 3 0,-3 0-112 0,-2 0 52 16,4 0 21-16,-2 0-1 0,-3 2-215 0,3 6 113 0,0 2 37 15,-2 1-501-15,5 6 279 0,-3 5 139 0</inkml:trace>
  <inkml:trace contextRef="#ctx0" brushRef="#br0" timeOffset="69795.34">21629 7412 2070 0,'0'-5'0'0,"7"2"0"0,6 2 0 0,1-1 0 16,4 0 0-16,2-3 0 0,2-1 0 0,3 2 0 0,5 0 0 0,0 1 0 0,4 1 87 0,-2-1-25 0,1 2 15 0,-1-2-9 0,2 3-31 16,-1 0 1-16,-3 0-96 0,-3 0 48 0,-4 0 33 15,2 0-9-15,-4 0-253 0,-5 0 138 16,-2-1 69-16,-3 1-538 0,-4-2 278 0,-5 1 69 0,0-2-259 15</inkml:trace>
  <inkml:trace contextRef="#ctx0" brushRef="#br0" timeOffset="69999.67">22001 7346 1866 0,'-14'3'0'0,"0"4"0"0,7-2 0 0,-4 1 0 0,4 2 0 0,-2-1 0 0,2 2 0 0,2 3 0 0,1 1 0 0,-2 2 0 0,3 4 118 0,-4-1-40 0,2 4 115 16,-1 3-78-16,-3-6-29 0,-3 8 134 0,0-2-91 15,-4 0-46-15,0 5-64 0,-3-1 19 16,1-2 8-16,-3 2-8 0,0-1-118 0,2-4 59 0,-2 1 29 16,4-7 0-16,1 0-298 15,-2-5 159-15,6-2 83 0,3-5-14 0,-2-3-204 16,6-1 72-16,1-2 12 0,3 0-285 0,1-2 215 16,0-11 107-16</inkml:trace>
  <inkml:trace contextRef="#ctx0" brushRef="#br0" timeOffset="70182.17">21787 7664 2162 0,'5'0'0'0,"-3"0"0"0,1 0 0 0,-1 0 0 0,0 3 0 0,0 5 0 0,-1 5 0 0,1 3 0 0,0 2 0 0,2 2 0 0,-1-3 298 0,1 4-130 16,-1 2-66-16,-1-1 168 0,-1 7-121 0,1-3-56 16,0 0-27-16,-2 0-120 0,0-1 46 0,0-5 9 15,0 5-145-15,0-5 90 0,0 0 46 0,0-4-480 16,0-4 272-16,0-1 75 0,0-4 82 0,0-3-615 15,0-2 318-15,0-2 160 0,2 0 69 0</inkml:trace>
  <inkml:trace contextRef="#ctx0" brushRef="#br0" timeOffset="70350.1">21914 7807 2014 0,'2'-3'0'0,"1"3"0"0,1 0 0 0,0 0 0 15,-1 0 0-15,3 0 0 0,-1 4 0 0,3 4 0 0,-2 1 0 0,3 1 0 0,-2 1 293 0,1 0-128 0,0 1-63 0,1-1-169 16,-4 2 62-16,4 0 17 0,-2 1-1 0,-2-3-193 0,1 1 109 16,-3-2 56-16,2-3 36 0,0 1-531 15,-1-2 210-15,0-5 158 0,1-1-466 0</inkml:trace>
  <inkml:trace contextRef="#ctx0" brushRef="#br0" timeOffset="70574.58">22396 7298 2047 0,'2'-7'0'0,"0"6"0"0,-1-1 0 0,-1 2 0 0,0 0 0 0,0 0 0 0,0 0 0 0,-9 13 0 0,-3 4 0 0,-4 0 0 0,0 5 238 0,-4 3-100 0,1 2-41 0,1-1-35 15,-3 2-50-15,3 0 0 0,-1-2 25 0,0 0-191 16,4-5 105-16,-4 8 38 0,4-7 25 0,-2 1-394 15,6-4 195-15,-1-2 108 0,5-6-14 0,1-2-218 16,5-4 81-16,1-2 95 16,0-3-279-16</inkml:trace>
  <inkml:trace contextRef="#ctx0" brushRef="#br0" timeOffset="70731">22261 7517 1618 0,'5'0'0'0,"-1"0"0"0,3 0 0 0,0 0 0 0,-2 3 0 0,4 4 0 0,-1 0 0 0,0-1 0 16,3 3 0-16,-2 0 0 0,1-1 77 0,1 0-5 0,-2 1-1 0,0-1-24 0,3 1-9 0,-5-2-318 0,1 1 159 15,0-1 79-15,-1-1 40 0,-1 1-255 16</inkml:trace>
  <inkml:trace contextRef="#ctx0" brushRef="#br0" timeOffset="70903.92">22261 7728 1129 0,'-7'0'0'0,"0"1"0"0,4 2 0 0,1-2 0 0,2-1 0 0,0 0 0 0,0 2 0 0,0 1 0 0,0 1 0 0,2-3 0 0,6 1 63 16,-3 1-184-16,3 2 88 0,-3 0 30 0,1-2 1 15,-1 4-122-15,0-1 81 0,-2-2 40 0,1 1-374 16</inkml:trace>
  <inkml:trace contextRef="#ctx0" brushRef="#br0" timeOffset="71418.89">22263 7895 583 0,'0'7'0'0,"0"0"0"0,0 1 0 0,0 2 0 0,0-1 0 0,-2-2 0 0,-2 1 0 0,3-1 0 0,-1-1 0 0,0 0 0 0,-1 1 84 0,1-1-18 0,1 0 0 0,1 0-29 16,-2 0 0-16,2-1 53 0,0 0-17 0,0-1-10 16,0 2-26-16,0-1-38 0,0 1 39 15,0 0-1-15,0-2 10 0,0 1-75 16,0 1 33-16,0-1 0 0,0-1-89 0,-2 1 50 16,0-4 23-16,0 1-146 0,0-2 75 0,1 0 43 15,-1 0 1-15,0 0-61 0,0 0 25 0,0-2 31 16,1-2-8-16,-1-3-42 0,0-1 19 0,-1 1-1 15,1-2 7-15,0 3 124 0,1 0-52 0,1 0 0 16,0 2 214-16,0 0-119 0,0-1-52 0,0 1-30 16,5-1 263-16,7 1-134 0,1-2-38 15,4 0 26-15,1 3-26 0,7-5-40 16,-1 4 0-16,-1 2 2 0,-3 0 0 0,3 1-33 16,-4 1 10-16,-2 0-68 0,-2 0 30 0,-2 5-1 15,-3 3-76-15,-5 3 53 0,-3-2 35 0,-2 5-152 16,0-1 64-16,-3 2 43 0,-13-2-1 0,0 2-23 15,-3-1 14-15,-8-2 1 0,4-1 3 0,0-1 78 16,-2-2-17-16,4-4-41 0,0 1-16 0,5-2 228 16,0-1-93-16,5-2-51 15,4 3 206-15,3-3-118 0,3 0-26 0,1 0 52 16,0 0-66-16,1 0-34 0,10 0 0 0,7 0-91 16,0 0 39-16,6 0-10 0,1-3 28 0,0 1-96 15,-5 1 48-15,2-1 34 0,-1 0-10 0,-1 0-412 16,0-1 176-16,-1 1 116 0,-3 0-533 0,-2-2 292 15</inkml:trace>
  <inkml:trace contextRef="#ctx0" brushRef="#br0" timeOffset="71753.7">22659 7576 1713 0,'4'-6'0'0,"7"4"0"0,3 0 0 0,0-2 0 0,3 3 0 0,2 1 0 0,-2 0 0 15,6 0 0-15,-1 0 0 0,0 0 0 0,1 5 83 0,-5 3 0 0,2 4-75 0,-6 0 29 0,-2 1 0 16,-3 4 0-16,-3 2-25 0,-5 2 25 0,-1 3 10 16,-3 4 46-16,-10 0-28 0,-4-1 0 15,-2 1-28-15,-2 0 60 0,-1-2-20 0,2 1-10 0,-1-3 182 16,0-1-106-16,6-3-52 0,3-3-28 0,5 1 160 15,2-2-98-15,5-1-44 0,0-2 0 0,0-1-8 16,7-1 0-16,10-4-27 16,1 1-151-16,7-2 71 0,1-3 35 0,1-1 1 15,-1-2-136-15,-1 0 94 0,5 0 35 0,-5 0-619 16,-4 0 308-16,0-2 94 0,-2-1 96 0,-4-3-483 16,-2-2 291-16,-6-1 140 0</inkml:trace>
  <inkml:trace contextRef="#ctx0" brushRef="#br0" timeOffset="71918.14">22665 7799 2728 0,'-25'4'0'0,"11"1"0"0,0-1 0 0,7 0 0 0,5-1 0 0,2-1 0 0,2 2 0 0,17 2 0 0,11 2 0 0,4-3 0 0,8 1 239 0,1 0-101 0,5-1-50 15,1 1-16-15,1-2-97 16,1 1 31-16,-5 1 1 0,-2 1 30 0,-5 0-739 0,-7 1 379 0</inkml:trace>
  <inkml:trace contextRef="#ctx0" brushRef="#br0" timeOffset="72066.2">23550 8067 3127 0,'-4'-5'0'0,"4"3"0"0,0 2 0 16,0 0 0-16,0 0 0 0,0-2 0 0,0 2 0 0,0 0 0 0,0 0 0 0,0 0 0 0,0 0 83 0,0 0-364 0,0 0 168 0</inkml:trace>
  <inkml:trace contextRef="#ctx0" brushRef="#br0" timeOffset="82730.27">10047 9185 2439 0,'-16'-11'0'0,"4"9"0"0,6 0 0 0,3 2 0 0,1 0 0 0,2-2 0 0,0 0 0 0,11-1 0 0,10-3 0 0,3 0 0 0,6-2 114 0,2 3 65 0,4-1-61 0,1 1-45 15,0 0 0-15,2 2 28 16,-4 1-32-16,-1 0 1 0,-6 2-23 0,6 0-78 15,-8 0 34-15,-4 0 1 0,-1 0 33 0,-5 0-234 16,-5 0 127-16,-1 0 49 0,-6 0-331 0,-1 0 150 16,-1 0 102-16,-2 0-379 0,0 0 211 0,0 0 120 15,0 0 55-15,-8-1-209 0,-5-1 132 0</inkml:trace>
  <inkml:trace contextRef="#ctx0" brushRef="#br0" timeOffset="83180.66">10143 8774 2085 0,'-8'-4'0'0,"3"2"0"0,1 2 0 16,1 0 0-16,3 0 0 0,0 2 0 0,0 9 0 0,0 6 0 0,0 7 0 0,3 1 0 0,3 5 85 0,1 4-9 0,0 7 73 0,0 0-57 0,-4 3-27 0,-1-4-48 15,-2 14-10-15,0-9 30 0,0 1 0 16,-5-2-89-1,-5-3 45-15,2-8 9 0,-4 3 35 0,-2-2-1 0,1-4 1 0,-2-4-7 0,4-7 6 16,0-1 33-16,3-8-7 0,2-4-76 0,2 0 268 16,1-3-109-16,3-2-53 0,0-1-19 15,2 0 144-15,15 0-89 0,3-4-46 0,8-3-28 16,2-3-54-16,4-1 0 0,10-3 0 0,-3 2 0 16,-2-2 0-16,-5 5 0 0,4-2 0 0,-4 2-121 0,-4 0-41 15,-10 2 71-15,3 0-288 0,-4 1 142 16,-7 0 110-16,-2 3-573 0,-2-3 336 15,-5 1 164-15,-1-3 81 0,-2 0-403 0,0-3 243 0</inkml:trace>
  <inkml:trace contextRef="#ctx0" brushRef="#br0" timeOffset="83564.33">10128 8693 1993 0,'-12'-6'0'0,"5"2"0"0,1 3 0 0,3-1 0 0,3 0 0 0,0 0 0 0,14 0 0 0,11 0 0 0,3 1 0 0,4-1 0 0,10-2 108 0,-8 0-36 0,5 3 0 16,0-3-80-16,-3 0 1 0,-3 2 53 15,-10 0-9-15,2 2-100 0,-6 0 49 0,-8 0 26 16,-2 0 0-16,-2 8-6 0,-4 3 31 0,-3 2 0 0,0 2 150 16,0 4-81-16,-5 4-36 0,0 0-25 15,-4 6 145-15,2 3-77 0,-2 1-38 0,2 1 121 0,3 2-79 16,3 1-32-16,-1 10-8 0,2-4-68 15,0 5 27-15,0-2 1 0,3-3 10 0,5 11-114 16,0-8 52-16,-1 3 26 16,0-2-216-16,-1-2 121 0,-2-6 37 0,-3 8-180 15,-1-11 89-15,0 2 64 0,0-5-6 0,-1 0 8 16,-9-3-10-16,-2-4 10 0,-2-2 35 0,2-7 76 16,-4-2-39-16,1-3 1 0,-2-7-47 0,1-1 108 15,-2-4-38-15,0 0-28 0,1-2-49 0,-4-11 30 16,6-2 22-16,-4-8-16 0,1-1-272 0,-1-12 129 15,4-3 61-15,1-7-173 0,0-7 109 16,0-16 67-16,7 1 30 0</inkml:trace>
  <inkml:trace contextRef="#ctx0" brushRef="#br0" timeOffset="83724.7">10243 8894 1832 0,'2'0'0'0,"-1"0"0"0,-1 0 0 0,2 0 0 0,-2 3 0 0,0 6 0 0,0 2 0 0,2 1 0 0,0 3 0 0,0 2 0 0,1 1 209 0,1 0-77 16,0 3-61-16,-3 0 0 0,3 5-34 16,-1-2 0-16,-1-3-383 0,0 3 201 0,-1-1 87 0,1 1 47 15,-2-2-256-15,0 1 152 0,0-2 76 0</inkml:trace>
  <inkml:trace contextRef="#ctx0" brushRef="#br0" timeOffset="84383.7">10780 8793 1722 0,'0'-6'0'0,"0"2"0"0,0 2 0 0,0 0 0 16,0 2 0-16,0 0 0 0,0 0 0 0,3 0 0 0,3 6 0 0,0 5 0 0,-2 3 64 0,-2 4 54 0,-2 1-45 0,0 6 0 0,0 3-36 0,-6-1-24 15,-4 2-1-15,-3-1 34 0,-2-2-16 0,2-1 6 16,-1-6 1-16,2 1 0 16,-1-2 86-16,5-10-34 0,0 4-9 0,5-7 12 0,1-1-28 15,2-3 0-15,0 2-27 0,4-3 37 0,8 0-9 0,6 0-28 16,4-8 0-16,3-1-46 0,-5 0 10 0,6-1 36 16,-5 3 0-16,-1-1-139 15,-2 5 70-15,-9 0 34 0,3 3-119 0,-7 0 65 16,-1 0 11-16,-4 6 8 0,0 5 4 0,0 4 27 15,-11 4-46-15,-5 0 270 0,4-4-110 0,-2 2-54 16,-1 0-22-16,2-1 188 0,2-1-72 0,4-1-64 16,1-4-8-16,2-1 8 0,4-2-25 0,0 1 0 15,0-3-204-15,0 2 85 0,8-4 47 0,4-2-532 16,1 1 264-16,1 1 141 0,2-2 33 0,0 3-379 16,-2-2 222-16,0 1 112 0</inkml:trace>
  <inkml:trace contextRef="#ctx0" brushRef="#br0" timeOffset="84539.12">10797 9513 2301 0,'-21'9'0'0,"4"6"0"0,2-3 0 0,1-3 0 0,7-3 0 0,2-2 0 0,3-2 0 0,2 0 0 0,0-2 0 0,2 0 0 0,10 0 196 0,8-4-84 0,2-7-38 0,3-4-230 15,2-2 96-15,0-2 49 0,1 0 32 0,-2-3-656 16,-3 4 329-16,0-4 164 0,-8 4 82 0</inkml:trace>
  <inkml:trace contextRef="#ctx0" brushRef="#br0" timeOffset="84708.73">10997 9051 2164 0,'0'0'0'15,"0"3"0"-15,0-3 0 0,0 2 0 0,0-2 0 0,4 0 0 0,3 0 0 0,5 0 0 0,3 0 0 0,0 0 0 0,2-2 191 0,2-2-67 0,0 2-48 0,-1 0-263 0,1 0 112 0,0 0 56 16,-2 0 28-16,-4 2-548 0,2 0 279 0,-8 0 143 16,-1 4-291-16,-3 3 198 0</inkml:trace>
  <inkml:trace contextRef="#ctx0" brushRef="#br0" timeOffset="84854.01">11107 9153 1675 0,'-18'11'0'0,"4"-1"0"0,-2-3 0 0,9-1 0 0,0-3 0 0,2 1 0 0,3-4 0 0,2 2 0 0,0-2 0 0,5 0 0 0,8 0 83 0,1 0-23 0,4 0 0 0,-1 0-55 16,1-2 1-16,1 1 40 0,-2-5-9 0,0 2-353 16,-4 0 176-16,-3 1 89 0,-1-1 44 0,-2 0-489 15,-3 0 248-15,-2-3 57 16</inkml:trace>
  <inkml:trace contextRef="#ctx0" brushRef="#br0" timeOffset="85167.15">11161 8866 1725 0,'-10'-12'0'15,"7"9"0"-15,-4 1 0 0,1 2 0 0,1 2 0 0,0 11 0 0,1 10 0 0,3 1 0 0,1 7 0 0,0 3 0 0,0 11 122 0,0-5-34 0,0 13-8 0,3-4 209 0,4-1-126 0,4-1-63 16,-1-2-31-16,1-8 62 16,5 7-52-16,-3-11 1 0,4-3-133 0,-1-3 46 15,2-4-1-15,-3-5-147 0,0-2 92 0,-1-5 50 16,-4-2 24-16,-1-3-70 0,-1-5 11 0,-2 2 42 15,0-3-58-15,-5 0-45 0,1-4 15 0,-2-8 37 16,0 0-21-16,0-2 162 0,0 3-59 0,-3 0-25 16,-3 3 0-16,-2 1 224 0,1 3-99 0,-2 2-64 15,-3 0 175-15,1 2-106 0,-2 0-25 16,-1 9-87-16,0 3 28 0,0 1-9 0,-1 1 0 0,2 1-106 16,0-3 52-16,2 0 28 15,1-5 8-15,1 1-471 0,4-5 206 0,1-3 124 16,2 0-523-16,2-1 305 0,0-16 142 0,0-13 85 15</inkml:trace>
  <inkml:trace contextRef="#ctx0" brushRef="#br0" timeOffset="85299.42">11238 8776 1987 0,'2'-10'0'0,"0"8"0"0,-1 1 0 0,1 1 0 0,-2 0 0 0,0 9 0 0,0 4 0 0,0 0 0 0,0 2 0 0,0 4 0 0,0 0 4 0,0 1 1 0,0 4 41 0,0 1-267 15,0-1 129-15</inkml:trace>
  <inkml:trace contextRef="#ctx0" brushRef="#br0" timeOffset="85667.3">10216 8943 1223 0,'0'-8'0'0,"0"2"0"0,0 3 0 0,0-3 0 0,0 3 0 0,0-1 0 0,0 1 0 15,2-1 0-15,0 1 0 0,2 1 0 0,-1 2 326 0,-1 0-143 0,2 0-73 0,-1 0 116 16,-1 0-84-16,3 6-57 0,-3 4 0 0,1-1-42 0,-1 2-4 31,2 0-1-31,-1 2-152 0,-1 1 72 0,2 1 40 16,-1-2 0-16,4 2-384 0,-3 0 212 0,-1-2 81 0,3 1 56 0,-3-3-631 15</inkml:trace>
  <inkml:trace contextRef="#ctx0" brushRef="#br0" timeOffset="85848.3">10259 9158 2193 0,'-5'8'0'0,"-3"5"0"0,5-2 0 0,-2-3 0 0,3 1 0 0,2-1 0 0,0-1 0 0,0 1 0 0,2 0 0 0,5-3 0 0,4 3 144 0,-2-5-52 15,3 3-27-15,-2-2 174 0,1 0-100 16,-1-1-41-16,1 4-34 0,0-4-215 0,-1 3 95 16,-1-4 47-16,2 3-516 0,-1 1 291 15,1 0 132-15,3-2-678 0,1-1 341 0</inkml:trace>
  <inkml:trace contextRef="#ctx0" brushRef="#br0" timeOffset="86114.71">11576 8802 2874 0,'-17'-15'0'0,"9"15"0"0,8 0 0 0,0 0 0 0,2 0 0 0,10 0 0 0,5 0 0 0,9 0 0 0,6-2 0 0,3-6 0 0,3 1 419 0,13-3-196 0,-2 1-93 0,-2 2-46 0,-12 2-158 16,7-2 55-16,-5 4 37 0,-3-1-480 0,-4 3 249 15,-7 1 125-15,-3 0 63 0,-6 0-726 0,-5 0 368 16,-6 0 188-16,-3 7 6 0</inkml:trace>
  <inkml:trace contextRef="#ctx0" brushRef="#br0" timeOffset="86283.75">11715 8877 2086 0,'-26'10'0'0,"3"4"0"0,4 3 0 0,6-3 0 0,0-3 0 0,5-2 0 0,3 4 0 0,5-3 0 0,0 1 0 0,0-2 0 0,4-1 270 0,7-1-108 0,2-1-30 16,2-1-47-16,0-1-24 16,2 0-1-16,2 0-490 0,0-4 243 0,1 0 107 15,-1 0 59-15,2 0-563 0,-1-2 310 0,3-8 37 16,-7-1-164-16,9-6 183 0</inkml:trace>
  <inkml:trace contextRef="#ctx0" brushRef="#br0" timeOffset="86546.63">11983 8910 1356 0,'8'-7'0'0,"-2"4"0"0,-2 0 0 0,-2 3 0 0,-2 0 0 0,0 0 0 0,-4 4 0 0,-10 8 0 0,-4 1 0 0,-7 5 0 0,-3 1 153 16,-5 6-58-16,-3-3 13 16,1 1-36-16,3-5 10 0,-9 5-45 0,11-5 76 15,-5 0-38-15,-1-1 0 0,3-4-38 0,2 0 83 16,3-6-46-16,7 1 0 0,3-4-37 0,8 0 139 15,1-3-69-15,3-1-26 16,5 0 132-16,1 0-88 0,0 0-44 0,11 0-11 0,10 0-1 0,3 0-23 16,6-3-9-16,6-5 53 0,5 0-26 0,0 3-1 15,1-3-26-15,-3 3-78 0,7-3 35 0,-2 1-1 16,-10 3 44-16,3-2-249 16,-3 3 125-16,-8-1 43 0,1 2-526 0,-6 1 249 15,-5-2 148-15,-4 3 33 0,-3 0-396 0,-2 0 241 16,-5 0 133-16,-2 0-132 0,0 0 128 0,0-2 65 15,-11-1 32-15</inkml:trace>
  <inkml:trace contextRef="#ctx0" brushRef="#br0" timeOffset="86765.87">11826 8821 2284 0,'-11'-6'0'0,"3"4"0"0,0 2 0 0,5 0 0 0,-3 6 0 0,3 9 0 0,3 5 0 0,0 5 0 0,0 3 0 0,0 8 0 0,3 5 295 0,5 2-129 0,-1 2 285 15,1 4-207-15,1 0-94 0,-3-4-61 0,-1 2-44 16,1 4-8-16,-5-1 0 16,4-1 0-16,-3-4-91 0,0 6 41 0,-2-6 25 0,0 1-1 0,0-5-443 15,0-9 234-15,0 6 127 16,-2-8-654-16,2-9 349 0,0-6 145 0,0-5-298 16,0-6 237-16,0-4 132 0,0-6 62 0,7-20-260 15</inkml:trace>
  <inkml:trace contextRef="#ctx0" brushRef="#br0" timeOffset="86931.51">12220 8787 2674 0,'0'-4'0'0,"0"4"0"0,0 0 0 0,0 0 0 0,0 7 0 0,-3 9 0 0,-5-1 0 0,-3 4 0 0,0 3 0 0,-3 3 0 0,3 1 156 0,0-2-90 0,1-1-21 0,3-1-9 16,1 1 0-16,3-3-509 0,1-3 254 0,2-2 128 15,0-4 72-15,0-3-814 0,2-7 400 0</inkml:trace>
  <inkml:trace contextRef="#ctx0" brushRef="#br0" timeOffset="87090.76">12369 8922 2206 0,'2'5'0'0,"0"11"0"0,-2-3 0 0,0 0 0 0,-9 2 0 0,-2 4 0 0,1-3 0 0,-6 7 0 0,5-2 0 0,-4 1 0 0,2-2 196 0,-3 4-85 0,5-8-37 0,-3 5-130 16,2-4 47-16,3-2 22 0,0-3 9 0,1-1-522 16,2-6 269-16,4 1 133 0,2-6 67 15</inkml:trace>
  <inkml:trace contextRef="#ctx0" brushRef="#br0" timeOffset="87269.75">12339 9082 2202 0,'7'1'0'0,"-1"9"0"0,-3 2 0 0,-1 0 0 0,-2 8 0 0,0 3 0 0,0 4 0 0,-2 3 0 0,-3 3 0 0,-2 6 0 0,-1-6 106 0,0 5 93 0,1-1-82 16,-2-1-40-16,0-4 68 0,2 0-54 0,2-8-19 15,-3 3-8-15,5-5-261 16,-4-5 116-16,4 0 59 0,-1-8 29 0,2-1-491 0,-1-5 255 0,1-3 111 16,0 0-586-16,2-5 325 15,0-12 171-15,0-6-144 0</inkml:trace>
  <inkml:trace contextRef="#ctx0" brushRef="#br0" timeOffset="87415.32">12359 9040 1757 0,'14'-13'0'0,"0"4"0"0,4 1 0 0,-2-1 0 0,3 0 0 0,-3 1 0 0,5 3 0 0,0-3 0 0,4 2 0 0,0 2 0 0,2-1 326 0,-1 1-146 0,3 2-71 15,-3 0-37-15,-1 0-103 0,3 0 30 0,-3 1-1 16,-5 1-530-16,1 0 284 0,-9 0 143 0</inkml:trace>
  <inkml:trace contextRef="#ctx0" brushRef="#br0" timeOffset="87766.15">12536 9131 1356 0,'-11'6'0'0,"3"4"0"0,4-2 0 15,0-3 0-15,4-1 0 0,0-2 0 0,4-2 0 0,8 0 0 0,4 0 0 0,2 0 0 0,2 0 208 0,-1 0-91 0,2 0-40 0,-1-3-199 0,-3-2 80 16,-6 2 47-16,1 1-286 0,-3 0 151 0,-4 0 76 16,-1 2 39-16,-2 0-107 0,-2 0 60 15,0 0 32-15,-4 4-26 0,-3 1 182 0,-2 5-98 0,-3-2-27 16,3 3-61-16,0 0 245 16,1 1-102-16,0 2-53 0,3 1 449 0,1 3-228 15,2-3-66-15,2 5 213 0,0 1-182 0,0 1-89 16,0 3-46-16,0-1 158 0,2-1-92 0,0-1-60 15,2 1-26-15,1-3-1 0,-3 1 0 0,0-1-24 16,0-2-27-16,-2-1-10 0,0-2 38 0,0-2-1 16,-2-2-131-16,-6 1 66 0,-2-4 42 0,-2-2-208 15,-3 0 112-15,1-4 12 0,0-2 42 0,-1 0-333 16,-2 0 162-16,1-2 60 0,2-7 51 16,1-5-342-16,-1-6 197 0,4-5 99 15,2-7-446-15,2-11 277 0</inkml:trace>
  <inkml:trace contextRef="#ctx0" brushRef="#br0" timeOffset="87906.53">12775 8901 1927 0,'18'-1'0'0,"6"1"0"0,1 0 0 0,-6 0 0 0,3 0 0 0,-1 0 0 0,4 0 0 0,1 0 0 0,-1 0 0 15,2 0 0-15,-1 0-73 0,-3 3 64 0,4 1 17 0,-9 2 1 0,-3 3-643 16,0 2 314-16</inkml:trace>
  <inkml:trace contextRef="#ctx0" brushRef="#br0" timeOffset="88060.93">12838 9190 1791 0,'-17'13'0'0,"4"-1"0"0,8-6 0 0,1-3 0 0,4-1 0 0,0-2 0 0,2 0 0 0,13 0 0 0,7-2 0 0,1-4 0 0,4-2 103 0,2-2-33 0,1 3-15 0,-2-3-18 16,0 1-1-16,-7 3-239 0,2-2 116 0,-7 3 61 15,0-1 31-15,-7 4-515 0,-2-2 261 0,-3-1 132 16</inkml:trace>
  <inkml:trace contextRef="#ctx0" brushRef="#br0" timeOffset="88285.23">12971 9008 2011 0,'-1'0'0'0,"-1"4"0"0,2 3 0 0,0 3 0 0,0 1 0 0,0 3 0 0,0 3 0 0,0 4 0 0,5 4 0 0,1 1 0 0,0 3 232 0,0 1-98 0,-3 0-49 0,-1-5 97 16,2 7-78-16,-3-3-34 0,-1-1 0 0,0-2 17 16,0 1-25-16,-1-5 8 0,-8 7-116 0,1-8 41 15,0-3 0-15,-1-1 42 0,2-8-225 16,-1 1 122-16,0-4 46 0,1-4-375 0,1-2 167 16,1 0 113-16,3-2 0 0,2-11-341 15,0-10 215-15,0-1 102 0,2-8 52 0,3-8-130 16,3 1 91-16,-1-2 36 0</inkml:trace>
  <inkml:trace contextRef="#ctx0" brushRef="#br0" timeOffset="88517.87">13210 8975 1476 0,'34'-17'0'0,"1"7"0"0,-1 1 0 0,3-3 0 0,0 3 0 0,0 4 0 0,-3 2 0 0,0 0 0 0,-2 2 0 0,-6 1 0 0,-3 0 153 0,-5 1-59 0,-1 10 166 0,-6 3-102 15,-3 2-66-15,-6 8-28 0,-2 3 183 0,-10 7-106 16,-8-4-43-16,-6 12 165 0,-3-7-113 0,2 2-57 15,7-4-29-15,1 0 209 0,2-1-110 0,5-4-68 16,8-5-48-16,2-1-47 0,0 1 0 0,0-4 0 16,8-1 0-16,4-2 0 0,2-5 0 0,4-2 0 15,-2-1 0-15,3-3 0 0,2-2 0 0,-3-3-368 16,3 0 94-16,-2 0 93 16,0-3 89-16,-4-2-681 0,-6-3 359 0,-2 1 194 15,-3-2 92-15,-4-6-221 0</inkml:trace>
  <inkml:trace contextRef="#ctx0" brushRef="#br0" timeOffset="88673.26">13304 9108 2385 0,'-11'0'0'0,"6"4"0"0,5 1 0 0,0 0 0 0,3-2 0 0,10-1 0 0,10 0 0 0,3 1 0 0,6 2 0 0,7-2 0 0,-5-1 124 0,12 1 257 15,-2-1-172-15,-1 0-86 0,1 0-44 0,-3-2-294 16,-4 2 135-16,9 0 54 0,-5 0-735 0,0-1 399 15,-5 4 199-15</inkml:trace>
  <inkml:trace contextRef="#ctx0" brushRef="#br0" timeOffset="89043.67">14029 8881 2054 0,'0'-15'0'0,"0"13"0"0,10 2 0 0,4 0 0 0,5 0 0 0,6 0 0 0,1 0 0 0,4-2 0 0,4-2 0 0,3-1 0 0,4-1 220 16,1 1-91-16,-6 1-36 0,3 0-10 0,-2 0-310 15,-3 2 133-15,-2 2 65 0,-11 0 34 0,2 0-224 16,-9 0 124-16,-6 2 66 0,-2 6 34 0,-6 3-697 15</inkml:trace>
  <inkml:trace contextRef="#ctx0" brushRef="#br0" timeOffset="89317.04">14329 8702 1322 0,'0'-3'0'0,"0"3"0"0,0 0 0 0,0 5 0 0,0 9 0 0,0 5 0 0,0 1 0 15,0 6 0-15,-5 2 0 0,-4 3 0 0,-5-2 85 0,-1 6-23 0,-2-4 22 0,-3-1-10 0,-1 0-36 16,-4-3 0-16,1-3-3 16,2-4 2-16,3-5 11 0,0 1 54 0,2-5-31 0,8-4-1 15,-1-2 110-15,7 0-61 0,1-3-46 16,2 1 1-16,0-3 50 0,7 2-43 0,10-2-1 16,6 0-32-16,9 0 70 0,0 0-40 0,3-2 0 15,8-1-41-15,-3-4-25 0,-4 2 9 0,1 0 16 16,1-1-259-16,-5 2 129 0,-3 2 66 0,-7 1 32 15,0-1-617-15,-5 2 259 0,-4 0 165 0,-5 0-441 16,-4 0 295-16,-3 0 149 0</inkml:trace>
  <inkml:trace contextRef="#ctx0" brushRef="#br0" timeOffset="89496.21">14440 8937 1872 0,'-7'0'0'0,"-1"0"0"0,2 6 0 0,3 7 0 0,1 3 0 0,2 4 0 0,0 6 0 0,0 0 0 0,0 4 0 0,5 1 0 0,3 1 148 16,-2 1-55-16,0 0 156 16,1 2-96-16,-2-4-63 0,4 1-26 0,-4-1-285 0,1-3 129 0,-3-3 65 15,-1-2 41-15,0 2-527 16,-2-4 275-16,0-3 138 0,0-3-558 0,-11-3 285 16</inkml:trace>
  <inkml:trace contextRef="#ctx0" brushRef="#br0" timeOffset="89644.9">14193 9344 1900 0,'-14'-18'0'0,"3"7"0"0,4 3 0 0,3 2 0 0,2 0 0 16,2 3 0-16,0-1 0 0,2 3 0 0,14-2 0 0,7 1 0 0,0 1 145 0,7-1-58 0,-2 1-25 0,4-2 104 0,-2 0-64 0,2 2-23 16,0-2-9-16,0-1-415 0,-2-2 191 0,-2 1 95 15,-2-1-592-15,-5-2 346 0</inkml:trace>
  <inkml:trace contextRef="#ctx0" brushRef="#br0" timeOffset="90061.76">14697 9005 1908 0,'0'2'0'15,"0"1"0"-15,0 8 0 0,0-1 0 0,0-1 0 0,0 5 0 0,0 0 0 0,0 3 0 0,0 0 0 0,2 0 0 0,2 2 177 0,2-2-70 0,-2 0-25 0,1-1-10 16,1-2-115-16,-3-1 39 0,-1-4 1 15,2 0-351-15,-2-3 205 0,1 0 88 0,-3-4 50 0,0 1-424 16,0-3 221-16,-5 0 50 0,-2 0-123 0,-4-3 129 0,1-6 61 16,1-5 30-16,-2 1 70 15,-1-4 1-15,1-1-51 0,0-7 9 0,1 1 59 0,3-4-29 0,1-4 0 16,1 0 134-16,5-2-91 16,0 2-31-16,0 0 0 0,5 5 203 0,10 2-106 15,2 4-15-15,2 6 149 16,5-2-88-16,-1 6-58 0,3 1-10 0,-1 5 26 0,1 3-34 0,-4 0 9 15,4 2-42-15,-1 0 34 0,-4 0 1 0,1 5-36 16,-3 5 1-16,-2-1 122 0,-2 3-66 0,0 1-28 16,-4 0 169-16,-2 2-98 15,-1 1-50-15,-4 2 177 0,2 2-122 0,-3 1-53 0,-1 4-25 0,0-1 103 16,2 0-64-16,-2-3-24 16,1 5-9-16,1-3-126 0,0-1 46 0,2 4 24 15,-1-7 0-15,1 4-124 0,-1-4 69 0,4-1-569 16,-4 1 310-16,0-4 106 0,-1-4 92 15,-2 2-570-15,0-6 317 0,-2 4 159 0,0-5 79 0</inkml:trace>
  <inkml:trace contextRef="#ctx0" brushRef="#br0" timeOffset="90226.19">14707 9077 1804 0,'-15'-1'0'0,"4"-1"0"0,6 2 0 0,0 0 0 0,5 0 0 0,0 0 0 0,0 0 0 0,10-2 0 0,6 1 0 0,4 1 0 0,6-3 114 16,-4 2-38-16,1-1 9 0,5-2-236 0,-7 3 94 0,-1-3 47 16,-1 2 23-16,-3-1-515 0,-6 2 259 0,0-3 126 15,-7 0 63-15</inkml:trace>
  <inkml:trace contextRef="#ctx0" brushRef="#br0" timeOffset="90487.26">14830 8631 1340 0,'3'23'0'0,"3"3"0"16,-3 4 0-16,1 4 0 0,-2 7 0 0,-2 0 0 0,0 4 0 0,0 1 0 0,-2-2 0 0,-5-8 0 0,-2 4 85 0,-1-6-24 0,-1 0 50 0,-1-7-37 15,3-2 0-15,1-6 53 0,-1-1-49 0,3-2-1 0,2-8 88 16,2 2-64-16,2-2-32 15,0-2 10-15,0-3 8 0,2 2-24 0,12-4-1 16,2-1-25-16,7 0 91 0,0 0-37 0,7 0-9 16,-2 0-45-16,0-4-40 0,0-1-1 0,-5 1 50 15,-1-1-413-15,1 2 202 0,-6 1 89 0,0 0-647 16,-6 2 322-16,-4 0 173 0</inkml:trace>
  <inkml:trace contextRef="#ctx0" brushRef="#br0" timeOffset="90767.9">12479 9885 2817 0,'0'-2'0'0,"0"2"0"0,19 12 0 0,11-4 0 0,8-6 0 0,6-2 0 0,13 0 0 0,1-2 0 0,6-6 0 0,10-5 0 0,2 2 148 15,0-3-61-15,-7 3-119 0,-3 0 34 0,-13 4 0 0,1 1 35 16,-14 2-504-16,-3 2 247 16,-10 0 129-16,-6 2 63 0,-9 0-704 0,-4 0 350 15,-7 0 149-15,-1 2 102 0</inkml:trace>
  <inkml:trace contextRef="#ctx0" brushRef="#br0" timeOffset="90975.01">13084 9545 2356 0,'-13'3'0'0,"4"12"0"0,-1 9 0 0,5 2 0 0,0 5 0 0,5 10 0 0,0 2 0 0,0 5 0 0,0 4 0 0,7 0 0 0,2 2 270 0,2 2-116 16,-1 0-59-16,-1-4 147 0,-2-10-93 0,3 11-61 15,-1-7-254-15,-3-11 101 0,1 3 51 0,-1-4-204 16,-2-9 136-16,0 2 56 0,-2-4 31 0,0-6-586 0,-2-4 301 16,0-6 51-16,0-3 106 0,-2-4-448 15,-7 0 266-15,2-5 135 0,-2-18 66 0</inkml:trace>
  <inkml:trace contextRef="#ctx0" brushRef="#br0" timeOffset="91108.55">13026 10023 1591 0,'-5'-19'0'0,"-3"11"0"0,0 6 0 0,-1 2 0 0,-2 2 0 0,-3 17 0 0,0 3 0 0,-4 4 0 0,2 4 0 0,-3 1 0 0,-6 3 75 0,9-3 118 0,-5 2-78 0,0-3-39 16,6-8-240-16,0 3 95 0,4-9 54 15,4-3-211-15,1-5 132 0,3-4 65 16,3-4 43-16</inkml:trace>
  <inkml:trace contextRef="#ctx0" brushRef="#br0" timeOffset="91244.9">13075 10060 1979 0,'20'-2'0'0,"-1"2"0"0,-4 0 0 0,-1 10 0 0,-3 0 0 0,0 2 0 0,-1 4 0 0,-1-2 0 0,2 1 0 0,-1 2 0 0,1-4 143 0,-2 1-54 0,3-1-25 0,-3-2-486 16,2-4 238-16,2-1 106 0,-2-3 58 0,1-3-654 16</inkml:trace>
  <inkml:trace contextRef="#ctx0" brushRef="#br0" timeOffset="91519.68">13577 9538 1776 0,'10'0'0'0,"2"0"0"0,-4 2 0 0,-3 9 0 0,-3 1 0 0,-2 1 0 0,0 1 0 0,0 3 0 0,0 2 0 0,-4 0 0 0,-3 0 77 15,-1 2 0-15,-3-3-176 0,0 1 68 0,-1-2 43 16,-1-2-9-16,-2-2-78 0,-2 1 57 0,2-5 27 15,0-2 0-15,4 1-4 0,1-2-8 0,5-5 39 16,1 1 45-16,1 0-28 0,3 0-74 16,0-2 169-16,1 0-68 0,12 0-22 15,3 0 1-15,4 0 21 0,2 0-11 0,-1-2 9 16,8 0-41-16,-3-1-207 0,-6-1 103 16,5 2 52-16,-4 0 26 0,-3 0-252 0,-1 2 127 0,-6 0 31 15,-3 0-608-15</inkml:trace>
  <inkml:trace contextRef="#ctx0" brushRef="#br0" timeOffset="91660.06">13531 9972 1667 0,'-15'6'0'0,"3"1"0"0,5-2 0 0,2-1 0 0,1-2 0 0,4 0 0 0,0-2 0 0,0 0 0 15,9 0 0-15,9 0 0 0,6 0 129 0,-4-2-37 16,8-5-9-16,-1-1-171 0,-1 3 63 0,-5 1 31 0,-1 0-488 0,-1 3 258 0,-4 1 120 0,-5 0 62 0</inkml:trace>
  <inkml:trace contextRef="#ctx0" brushRef="#br0" timeOffset="91817.51">13552 10120 1630 0,'-16'6'0'0,"2"0"0"0,7-1 0 0,1-2 0 0,1 0 0 0,4-3 0 0,1 0 0 0,0 0 0 0,4 0 0 0,9 0 0 0,4 0 75 0,3-4 33 0,1-3-26 0,2-1-9 16,-3 1-36-16,1 1-242 0,0-2 120 0,-5 1 62 15,-4 3 39-15,-1 0-518 0,-3 1 257 0,-5-1 128 16,-1-2-320-16</inkml:trace>
  <inkml:trace contextRef="#ctx0" brushRef="#br0" timeOffset="92008.6">13627 9856 1476 0,'-2'0'0'0,"-2"11"0"0,0 0 0 0,1 0 0 0,-1 3 0 0,1-4 0 0,-1 3 0 0,0 1 0 0,1-1 0 0,0-2 0 0,1 3 134 0,-2-5-48 0,3 0-9 0,-3-1-8 16,2-4-32-16,0 3 0 0,1-3-81 0,-1-2 32 15,0 0 18-15,2-2-124 16,-2 0 78-16,2 0 38 0,0 0 0 0,0 0-142 16,0 0 46-16,0-2 54 0,0 0-30 0</inkml:trace>
  <inkml:trace contextRef="#ctx0" brushRef="#br0" timeOffset="92359.22">13567 9805 1648 0,'0'0'0'0,"0"0"0"0,0 0 0 0,0 0 0 0,4 7 0 0,0 6 0 0,1 2 0 0,2 8 0 0,-1 1 0 0,2 4 0 0,-2 0 135 0,-1 3-48 0,-1-1-26 0,-1-2-67 16,1-2 1-16,-2-5 51 0,2 1-9 0,-2-3-99 16,0-4 49-16,0-6 25 15,-2 1-322-15,0-6 182 0,0 3 76 0,0-7-462 16,2 0 246-16</inkml:trace>
  <inkml:trace contextRef="#ctx0" brushRef="#br0" timeOffset="92895.88">13772 9715 1984 0,'0'0'0'0,"0"0"0"0,13-2 0 0,2 0 0 0,4-3 0 0,-1-1 0 0,5 0 0 0,3 0 0 0,-1 0 0 0,7-4 0 0,-2 4 195 0,0 0-79 0,-2-1-40 15,-4-1 1-15,-5 5-166 0,-2-3 59 0,-6 4 33 16,-3 0 0-16,-5 0-99 0,-1 1 75 0,-2 1 24 15,0 0 80-15,-13 1-23 0,-6 11 0 0,-1 1 216 16,-1 3-110 0,-3 5-83-16,1 4-27 0,1 1 172 0,-1 0-95 0,4 6-49 15,1 0-14-15,4 2 220 0,3 2-169 0,2 4-121 16,5-5 0-16,0 2 0 0,4 1 0 0,0-5 0 16,0-1 0-16,0-2 0 15,4-4 0-15,2-6 0 0,-1 0 0 0,3-3-170 0,-5-5 93 16,1-3-240-1,-2-4 163-15,1-4 6 0,-2 2-20 0,-1-3-255 0,0 0 193 0,0-7 97 16,0-7 48-16,-8-1-135 16,3-3 83-16,-4-7 54 0,3 1 70 0,0-2-24 0,2-5 0 0,2-2 1 15,2-5 125-15,0 2-58 16,2 0-34-16,12 4 191 0,2 3-113 0,3 3-55 0,6 3-2 0,1 4 120 16,4 4-28-16,2 2-53 15,0 5 31-15,2 3 140 0,0 3-85 0,1 2-57 16,-1 0-25-16,-2 0 130 0,-2 11-77 0,-2 4-39 15,-5 1 164-15,-1 4-106 0,-3 0-48 0,-2 1 167 16,-4 2-202-16,-6-3-50 0,3 3 0 0,-4 0 0 31,-4-3 0-31,-1 3 0 0,1-2 0 0,-2-1 0 0,0 0 0 0,0-1 0 0,0-2 0 0,0-2 0 16,-5-2-184-16,1-5 94 0,-4 1-782 0,1-3 421 16,-4-2 208-16,-1-3-424 0,1-1 316 15,-4 0 157-15,0 0 69 0</inkml:trace>
  <inkml:trace contextRef="#ctx0" brushRef="#br0" timeOffset="93062.84">14070 9824 2505 0,'-9'-2'0'16,"5"2"0"-16,-2 0 0 0,1 13 0 0,1 2 0 0,-1 3 0 0,1 9 0 15,4-3 0-15,-2-1 0 0,2 7 0 0,0-2 143 0,0 0-54 0,0-5 55 0,0-1-54 0,0-2-17 0,2 0-269 0,2-5 117 16,-1-6 57-16,-1 0-528 0,0-3 293 0,2-4 156 15,-3-2 64-15,3 0-600 0,-2-6 256 0,4-10 172 16,-4-8 85-16</inkml:trace>
  <inkml:trace contextRef="#ctx0" brushRef="#br0" timeOffset="93451.33">14149 9816 1851 0,'6'-8'0'0,"1"7"0"0,-1 1 0 0,-4 0 0 0,0 1 0 0,-1 10 0 0,1 5 0 0,0-1 0 0,-2 2 0 0,0 3 0 0,0-1 187 0,0 1-76 15,0 1 39-15,0-1-61 0,0-2-26 0,-4-1-1 0,-1-4-9 16,1 0-16-16,-1-4 9 0,-2 1-10 0,2-2-34 16,0-3 35-16,1-2 0 0,0 0-1 0,2-1-39 0,2-2 15 15,-1 1 0-15,1-1-65 0,0 2 41 16,0 0 23-16,0 0-9 0,5 2-39 0,1-2 10 16,1 3 1-16,-1 1-50 0,1 2 40 0,-1-1 11 15,-1 1 0-15,-1 1-21 16,-2 2 41-16,0 0-15 0,-2-1 12 0,0 1-26 15,0 1 23-15,-9-3-6 0,-2 0 5 0,-3 1 17 16,1-3-17-16,-2-2 1 0,-3 0 58 0,0-1-27 16,2-4 1-16,-2 1 48 0,2-1-35 0,-1 0 7 15,4 0-41-15,3 0 233 0,3 0-108 0,1 0-40 0,3 0-27 16,1 0 241-16,2 0-131 0,0 0-65 16,5 0-34-16,13 0 62 0,0 0-46 15,8 0-85-15,2 0 0 0,1 0 0 16,-1 0 0-16,2 0-5 0,-4 0-27 0,5-1 31 15,-10 1-1-15,2 0-535 0,-2 0 277 0,-4 0 85 0,-6-3 5 16,-1 3-563-16,-5 0 348 0,-3 0 174 16,-2 0-433-16</inkml:trace>
  <inkml:trace contextRef="#ctx0" brushRef="#br0" timeOffset="94017.49">13428 10205 945 0,'-7'0'0'0,"1"0"0"16,0 0 0-16,2 0 0 0,1 0 0 0,-1 0 0 0,0 0 0 0,2-2 0 0,2 0 0 0,0 0 0 0,0 0 61 0,0-1 0 0,0 2 206 0,0 0-107 15,2-2-65-15,6 2 241 0,5-1-150 0,2 0-74 16,4 0 276-16,5 1-180 0,4-1-86 0,2-3-42 15,2 2 177-15,4 1-111 0,-2-2-45 16,2 0-36-16,-5 1-35 0,1 3 7 0,-3-2-1 16,-7 0 1-16,0 0-48 0,-3 2 19 0,-8 0 0 15,1 0-152-15,-5 0 91 0,-5 0 44 0,0 0-141 0,-2 0 82 16,0 0-1-16,-7 0 36 0,-9 0-13 16,0 0 34-16,-5 0-44 15,-4 0 35-15,1 0-73 0,-2 0 34 0,0 0-4 16,-2 0 38-16,3 0-32 0,-5 0 6 0,3 0 41 0,7 0-16 0,-1 0 1 15,2 0-2-15,7 0 133 0,0 0-60 0,4 0-38 16,3 0 1-16,3 0 230 0,2 0-121 0,0 2-46 16,0 0-36-16,6 0 181 0,7 1-95 15,5-1-19-15,2 0-32 0,4-2-15 16,3 0-19-16,4 0 1 0,0 0-93 0,4 0 46 16,3-2 23-16,1-5-664 0,6-1 330 0,-4-1 132 15,-2 2 94-15</inkml:trace>
  <inkml:trace contextRef="#ctx0" brushRef="#br0" timeOffset="97378.23">28059 8969 2110 0,'-9'-11'0'0,"2"7"1"0,0 2 1 0,1 0-1 0,1 2 0 0,-2 0 0 0,2 0 0 0,-4 13 0 0,-2 8 0 0,1 5 0 0,-1 6 90 0,-1 9 241 16,3 1-148-16,-2-1-73 0,6 0 73 0,3-6-74 15,-1 2-28-15,3-1-8 0,0-5 13 0,7-1-25 16,3-3 0-16,8-1-25 16,-2-5-127-16,5 1 59 0,2-4 34 0,2-2-403 0,-2-3 219 0,1-4 108 15,-2-6 43-15,6-3-667 16,-3 0 330-16,0 0 165 0,-4-12 82 0,0-2-409 16,-6-6 236-16,-1-3 133 0,-5-2-41 0</inkml:trace>
  <inkml:trace contextRef="#ctx0" brushRef="#br0" timeOffset="97600.8">28203 9194 1970 0,'-16'-20'0'0,"1"4"0"0,0 3 0 0,8 6 0 0,1-2 0 0,2 2 0 0,4 4 0 0,0 1 0 0,7 0 2 0,14 2 1 0,3 0 96 0,6 2-30 15,0 10 255-15,0-1-146 0,0 4-70 0,-3 2-34 16,-3-1 84-16,-4 3-60 0,-6-2-21 0,-3 2 21 16,-3 2-30-16,-6 2 0 15,-2 3-30-15,-5-4 43 0,-13 3-43 0,-3-1-1 16,-2-1-32-16,-5-2 32 0,-2-1 1 0,3-3 9 15,0-4-86-15,5-2 38 0,2-3 0 0,0-2-373 16,10-3 194-16,-2-3 74 0,7 0 55 0,5 0-533 16,0-9 273-16,7-12 136 0,21-7 70 0,4-3-535 15,3-7 305-15,-1-4 150 0</inkml:trace>
  <inkml:trace contextRef="#ctx0" brushRef="#br0" timeOffset="97993.46">28463 9121 2527 0,'2'-6'0'0,"1"6"0"0,-3 0 0 0,0 0 0 0,-5 10 0 0,-5 5 0 0,0 5 0 0,-3 3 0 0,5 1 0 0,-1 1 0 0,1 3 290 16,5-1-126-16,1-3-54 0,1 5 100 0,1-2-86 16,0-6-44-16,1 1 1 0,7-3-109 0,6-1 42 15,-2-5-9-15,2-5-260 0,1 0 146 16,0-6 73-16,-3-2 37 0,3 0-269 16,-3-2 89-16,1-6 97 0,-3-3-162 0,-2 1 105 15,-1 0 44-15,-2 1 19 0,0 0 167 0,-4 7-64 16,1-2-33-16,-2 3 1 0,0-1 134 0,0 2-92 15,0 0-25-15,0 11 319 0,0 3-125 0,0 1-97 16,2 1 228-16,5 1-141 0,1 0-84 0,1 1-37 16,0-5-48-16,5-1 10 0,-1 0 0 0,2-4 10 15,-1-5-189-15,-3-1 89 0,-1-2 46 0,1 0-102 16,-1 0 65-16,-4-4 46 16,-1-7-21-16,-2-2-16 0,1-2-7 0,-2 0 0 15,-2-2-11-15,0 0 88 0,0-2-79 0,-6 1 28 16,-1-2 41-16,-1 1 1 0,-1 3-32 0,-2-1-5 15,2 4-41-15,-1 2 0 0,1 1 61 0,2 5-163 16,0-1 66-16,0 2 39 0,1 3-14 0,3-1-84 16,-1 2 46-16,3 0 36 0,-1 2-422 15,2 9 230-15,0 0 109 0,0 0 56 16,5 0-451-16</inkml:trace>
  <inkml:trace contextRef="#ctx0" brushRef="#br0" timeOffset="98147.89">28893 9388 2347 0,'3'4'0'0,"-1"1"0"0,0 5 0 0,-2 0 0 15,0-2 0-15,0 6 0 0,0-3 0 0,-2 2 0 0,-3 0 0 0,-2 1 0 0,1 2 278 0,-1-1-126 0,-1-2-57 0,0 2-51 16,1-3-7-16,3-1 1 0,-2-2 8 0,-1-1-463 0,7-3 227 0,-5 0 114 16,5-4-279-16,0-1 196 15,0 0 108-15,0-1-23 0,0-15-680 0</inkml:trace>
  <inkml:trace contextRef="#ctx0" brushRef="#br0" timeOffset="98318.64">28963 9105 2499 0,'7'7'0'0,"-1"2"0"0,3-1 0 0,-2-5 0 0,1 5 0 0,1-3 0 0,2 5 0 0,-2-2 0 0,2 3 0 0,-3 2 0 0,5 0 83 0,-4 2 0 16,2 2-420-16,-1-4 187 0,2 2 102 0,-2-4 39 15,3 2-262-15,-3-3 150 0,-3-4 76 0,4 4 36 16,-5-9-661-16,-3-1 320 0</inkml:trace>
  <inkml:trace contextRef="#ctx0" brushRef="#br0" timeOffset="98501.6">29314 9001 2102 0,'4'7'0'0,"-3"10"0"0,-1 2 0 0,0 8 0 0,-12 1 0 0,-9 5 0 0,-2 5 0 0,0 2 0 0,-4 1 0 0,-2 2 0 0,-2 2 94 0,-1 1 221 0,-3 2-139 16,1-1-69-16,-1-2 6 0,1-2-42 0,2-1 0 15,6-5-34-15,6-6-220 16,1-3 111-16,8-6 63 0,2-4-574 0,8-6 310 16,1-3 156-16,0-5 70 0</inkml:trace>
  <inkml:trace contextRef="#ctx0" brushRef="#br0" timeOffset="98773.35">29165 9471 2354 0,'8'0'0'0,"3"0"0"0,-5 3 0 0,-1 6 0 0,1 3 0 0,-4 3 0 0,1-3 0 0,1 4 0 0,2-3 0 0,-1 0 0 16,3 1 131-16,-1-5-46 0,3 0 10 0,0-3-29 0,0-2 9 15,5 0-37-15,-1-4-98 16,-1 0 49-16,2 0 24 0,-1-8-161 0,-3-4 102 0,-4 0 37 15,1-3 0 1,-2 0-99-16,-1 0 73 0,-3-3-27 0,-2 2-27 0,0 0 15 0,0 4 31 0,-7-2-19 0,-6 5 57 16,5 1-41-16,-7 5 12 15,1 1 2-15,2 0 82 0,-4 2-27 0,3 0 0 0,1 4-90 16,2 1 22-16,0 5 15 0,4 0 18 0,1-1-228 16,1-2 107-16,2 2 40 15,2-1-279-15,0 0 167 0,0-3 84 0,2 0 41 0</inkml:trace>
  <inkml:trace contextRef="#ctx0" brushRef="#br0" timeOffset="99074.49">29709 9399 2219 0,'0'0'0'0,"0"6"0"0,0 1 0 0,3-1 0 0,-3 0 0 0,0-1 0 0,0 3 0 0,0-3 0 0,0 3 0 0,0 2 0 0,0 1 326 0,-9 0-134 15,0 2-82-15,-3 2-37 0,-2 0-69 0,0-2 1 0,-2 0 32 0,2-1-118 16,-2-3 55-16,2 0 32 0,4-5 0 0,-1 1-374 15,2-2 203-15,1-3 110 16,3 0-599-16,2 0 312 0,3-3 133 0,0-9 85 16</inkml:trace>
  <inkml:trace contextRef="#ctx0" brushRef="#br0" timeOffset="99950.51">30732 9077 2640 0,'14'5'0'0,"4"5"0"0,3 0 0 0,1 2 0 0,0 5 0 0,2 3 0 15,1 3 0-15,-3 5 0 0,0 2 0 0,-1 7 0 0,-4 0 698 0,-4 1-329 0,-8 2-166 0,-3-5-182 16,-2 12-21-16,-14-5 0 0,-10 1 0 0,-8-1 0 15,-3-1 0-15,-8 0 0 0,3 1 0 16,-6-3-204-16,-5 4-23 0,1-7 132 0,-1 0 67 0,4-4-431 0,-15 5 105 16</inkml:trace>
  <inkml:trace contextRef="#ctx0" brushRef="#br0" timeOffset="102068.54">27775 7615 1276 0,'-1'-4'1'0,"1"2"0"0,0-1 0 0,0-3 0 0,0 2-1 0,0 1 1 0,0-1 0 0,0 1 0 0,0 0 0 0,0 1 0 0,1 0 68 0,3 2 89 0,2 0-59 0,-4 0-30 16,6 0 9-16,-5 0 37 0,3 0-39 15,-3 2 1-15,1 3-38 0,-3-5 84 16,2 5-33-16,-1-3-9 0,-2-2 19 0,3 2-31 16,-3-2-1-16,0 0-29 0,0 0 110 0,0 0-60 15,0 0-26-15,0 0 1 0,0 0 48 0,0 0-36 16,0-4 9-16,0-1-18 0,-3 5-29 0,3-5 1 15,-2 3 34-15,-1 1 1 0,2-1-26 0,1 0-9 16,0 2-36-16,0 0 36 0,0 0 0 0,0 0 0 16,0 0-124-16,0 0 57 0,0 0 33 0,0 2-1 15,0 3-39-15,0 0 30 16,0 2 5-16,1-2-31 0,2 1 9 0,2-3 0 16,-1 1-6-16,0-2 17 15,2 0-4-15,-3-2 14 0,0 0 24 0,2 0-25 0,-3 0 1 0,1 0-1 16,-1 0 131-16,0-2-61 0,-2-2-21 0,0-3 1 15,0 1 76-15,0 1-124 0,-7 0 0 0,-1 0 0 16,1 2 0-16,-5 1 0 16,3 0 0-16,2 0 0 0,0 2 0 0,0 0 0 15,2 0 0-15,2 0 0 0,2 0 0 0,-1 6 0 16,2-1 0-16,0 1 0 0,0 0 0 0,2 1 0 16,2-2 0-16,3 1 0 0,3-2 0 0,-1 0 0 15,0-3 0-15,1-1 0 0,-1 0 0 0,-1 0 0 16,2 0 0-16,-5 0-67 0,-2 0 69 0,1 0-35 15,-3-1-19-15,1-5 6 0,-2-2 155 0,0 1-69 16,0 0-27-16,0 0-1 0,-4-5 10 0,-4 4-22 16,-5-2 0-16,5 0 0 15,-3 2 0-15,0 1 0 0,3 1 0 0,1 1 0 0,0 0 0 0,-1 4 0 16,6-2 0-16,-1 3 0 16,2 0 0-16,-1 0-9 0,2 0-127 0,0 9 61 15,0 0 13-15,0 2 2 0,3-2 55 16,2-1-42-16,6 3 17 0,-2-1 28 0,1-2-4 0,0-3-23 15,0 0-3-15,0-1 13 0,-3 0-9 0,3-2 5 16,-5-2 29-16,-2 0 1 0,2 0-22 0,-5 0 6 16,3 0 73-16,-3 0-31 15,0-2-1-15,0-6-42 0,0 1 203 0,-3-1-85 16,-9 1-52-16,4 1 42 0,-2 2-98 0,-2 1 0 16,4 0 0-16,-2 2 0 0,4 0 0 0,0 1 0 15,5 0 0-15,-1 0 0 0,2 0 0 0,0 0 0 16,0 0 0-16,0 0 0 0,2 2 0 0,6 4 0 15,7 0 0-15,-2 0 0 0,4-1 0 0,-2 0-862 16,5 5 368-16,-3 0 228 0</inkml:trace>
  <inkml:trace contextRef="#ctx0" brushRef="#br0" timeOffset="110810.36">30159 9301 1323 0,'-5'-13'0'0,"0"6"0"0,0 4 0 0,1-3 0 0,1 3 0 0,-3 0 0 0,4 1 0 0,2 0 0 0,-2 0 0 0,2 2 0 0,0 0 131 0,0 0-44 15,0 9-16-15,0 4-28 0,2 5 0 0,3 1 0 16,3 2 50-16,-3 0 0 0,2 2-39 0,1-2-11 16,2-2 47-16,0-1 0 15,4-3-47-15,2-1 35 0,1-5 10 0,1-4-44 0,2-1-1 0,1-3 43 16,0-1 0-16,0 0-43 15,-2-5 11-15,3-9 21 0,-1-5 0 0,-6-1-31 16,3-4-14-16,-6 0 13 0,-2 1 11 0,-2-5-11 16,-4 5-45-16,-2 1 45 0,-2-2 0 0,0-1-38 15,-7 7 10-15,-10-3 28 16,0 4 0-16,-4 2-68 0,-4 5 30 0,-1 5-16 0,-4 1 51 0,-2 4-81 16,-2 0 32-16,1 4-11 0,1 9-13 0,7 0 46 15,-3 6 5-15,6-2-16 16,8 0-75-16,3 4 35 0,1-2 0 0,8 6 29 15,2 4-397-15,0-3 174 0,12 4 104 0,10-2-531 16,3 4 308-16</inkml:trace>
  <inkml:trace contextRef="#ctx0" brushRef="#br0" timeOffset="115777.58">14251 8532 2008 0,'0'-6'-5'0,"-2"0"2"0,2-1 0 0,0 1 2 0,0 0 0 0,0 1 0 0,0-1 1 0,0 1 0 0,0 1 0 0,0 2 0 0,2 0 98 0,3 1 13 0,1-3 95 16,-1 4-76-16,4 0-39 0,0 0 0 15,-2 0 113-15,4 0-63 0,1 0-51 0,-1 0 0 0,4 0 112 16,-2 0-74-16,2 0-38 16,-2 0 144-16,2 0-203 0,0 0-31 0,-2 0 0 15,2 0 0-15,-2 0 0 0,3 0 0 0,0 0 0 16,1 0 0-16,-2 0 0 0,4 0 0 0,-2 4 0 16,0-3 0-16,0 3 0 0,0-3 0 0,2 2 0 15,-3-1 0-15,3 1 0 0,0-1 0 0,0 2 0 16,0-1 0-16,1 1 0 0,1 0 0 0,0 2 0 15,3 0 0-15,5-3 0 16,-2 1 0-16,3-1 0 0,5 0 0 0,2-2 0 0,9-1 0 0,2 0 0 16,2 0 0-16,5 0 0 15,1-1 0-15,1-4 0 0,-1 0 0 0,10 0 0 16,-16-1 0-16,16-2 0 0,-8 4 0 0,-2-1 0 16,16-1 0-16,-10 3 0 0,2-1 0 0,-4 0 0 15,-6 3 0-15,6-3 0 0,10 3 0 0,-8 0 0 16,4-1 0-16,3-2 0 0,2 1 0 0,-7 0 0 15,15-2 0-15,-6 1 0 0,1 1 0 0,1-4 0 16,-1 6 0-16,0-4 0 0,6 3 0 16,-2-3 0-16,-1 1 0 0,1 3 0 15,0-3 0-15,2 0 0 0,-2 2 0 0,3 0 0 16,1 0 0-16,-3 2 0 0,-3-1 0 0,0 1 0 16,-1 0 0-16,1 0 0 0,-4 0 0 0,5 0 0 15,-1 1 0-15,0 1 0 0,-2 0 0 0,-1 2 0 16,3-2 0-16,-4 0 0 0,3 1 0 0,4-1 0 15,3 0 0-15,-2 3 0 0,1-5 0 0,-1 2 0 16,3-2 0-16,-2 3 0 16,11-3 0-16,-2 0 0 0,1 0 0 0,-15 0 0 15,20 0 0-15,-15 0 0 0,16-3 0 0,-5 2 0 16,2 0 0-16,-2-2 0 0,-12 1 0 0,3 0 0 16,0-1 0-16,-3 1 0 0,-2 0 0 0,1 0 0 15,-4 2 0-15,-15-2 0 0,11 2 0 0,-18 0 0 16,0 0 0-16,-3-2 0 0,-6 2 0 0,-7 0 0 15,6 0 0-15,-8 0 0 0,0 0 0 0,1 0 0 16,-1 0 0-16,1 0 0 16,-1 0 0-16,1 0 0 0,0 0 0 0,0 0 0 0,7 0 0 15,-9 0 0-15,4 2 0 0,-1-2 0 0,-1 2 0 16,-4-2 0-16,-6 0 0 0,-1 0 0 0,-5 0 0 16,-10 0 0-16,-1 0 0 15,-5 0 0-15,-4 0 0 0,0 0 0 0,-23 2 0 16,-15 3-114-16</inkml:trace>
  <inkml:trace contextRef="#ctx0" brushRef="#br0" timeOffset="118844.8">28290 10135 1583 0,'-8'-15'0'0,"3"8"0"0,-2 1 0 0,5 5 0 0,-3-2 0 0,0 1 0 0,-1 2 0 0,-1 0 0 0,-5 0 0 0,3 12 0 0,-2 7 90 0,-4 7 222 0,4 2-135 0,-1 5-69 16,7 2 187-16,0-2-127 15,2 1-54-15,3-4-42 0,0 0 24 0,3-4-27 16,4 1-1-16,6-4-28 0,0-5 17 0,7 6-17 15,-3-6 1-15,2-2-221 0,0-3 110 0,0-1 55 16,-1-3 38-16,2-3-550 0,1-4 219 0,-3-2 153 16,3 0-518-16,-3-2 317 0,-1-11 148 0,-4-3 88 15,-3-4-270-15</inkml:trace>
  <inkml:trace contextRef="#ctx0" brushRef="#br0" timeOffset="119443.93">28434 10308 1894 0,'-9'-25'0'0,"2"10"0"0,2 1 0 0,0 0 0 0,5 2 0 0,0 0 0 0,0 3 0 0,5 1 0 0,9 2 0 0,5 2 0 0,5 3 201 16,1 1-80-16,3 0 93 0,-4 0-77 0,6 6-53 0,-4 7-1 0,-4 2 146 16,-6-2-94-16,-2 4-48 0,-3 4 57 0,-7-1-57 15,-4 6 0-15,0-2-47 16,-9 1 43-16,-7 0-42 0,-5-1 9 0,-3 1-10 16,-3-5-38-16,0-2 39 0,-1 1-1 0,10-10-207 0,-6 1 113 0,6-4 43 15,6-2 17-15,1-4-206 16,6 0 84-16,4 0 64 0,1-5-494 0,5-14 259 15,18-7 111-15,3-6 68 0,4-7-491 0,4 2 269 16,2-5 150-16,-1-1 70 0,1 2-323 0,-1 2 197 16,-5 3 98-16,-12 10 55 0,-2 6 63 0,-6 0 20 15,-5 9 0-15,-1 4 121 0,-3 1-100 0,-1 5-41 16,-1 1 10-16,-11 7 552 0,-6 14-290 0,4 1-147 16,0 4 702-16,0 4-373 15,5 2-201-15,-2 0-97 0,6 0 303 0,1 1-199 16,4-3-100-16,0-5-40 0,2 5 25 0,14-7-42 15,2-4-1-15,3-2-232 0,2-5 95 0,-3-3 57 16,10-5-123-16,-10-1 81 0,5-3 39 0,-5 0 1 16,0-5-246-16,-4-4 74 0,-2-4 89 0,-5 3 45 15,-1-2-130-15,-3 4 68 16,-3 1 8-16,-1 1 242 0,2 4-90 0,-3 0-50 0,0 2 0 16,0 0 344-16,-6 10-167 0,0 3-61 15,1 4 106-15,1-1-61 0,2-1-106 0,2 3-65 16,0-1 0-16,0-3 0 0,4 1 0 0,3-3 0 15,5-3 0-15,-1-1 0 16,0-4 0-16,-1-3 0 0,2-1 0 0,0 0 0 0,-1 0 0 0,-2-7 0 16,0-4 0-16,-2-5 0 0,-2 1 0 0,-3-1 0 15,0-3 0-15,-2 1 0 0,0 0 0 0,0 1 0 32,-5 2 0-32,-6 2 0 0,0 2 0 0,1 3 0 0,-5 2 0 0,7 2 0 15,-3 3 0-15,0-1-21 0,3 2 20 0,1 0-313 16,0 0 147-16,4 0 52 0,-2 7 48 0,5 3-547 15,0 1 286-15,0-1 144 0,0 2-223 0,11-3 173 16,2 0 102-16,4-2 46 0</inkml:trace>
  <inkml:trace contextRef="#ctx0" brushRef="#br0" timeOffset="119583.31">29195 10452 1733 0,'13'0'0'0,"-3"0"0"0,-2 0 0 0,1 0 0 0,-6 0 0 0,2 2 0 0,-4 6 0 0,-1 1 0 0,0 2 0 0,0 6 0 0,0-3 406 0,-6 4-183 0,-1 1-92 15,0 0-45-15,-1-2-96 0,0 2 10 0,1-5 40 16,1 2-424-16,2-8 212 0,1 1 106 0,-1-6 53 16,3 0-578-16,-4-3 248 0</inkml:trace>
  <inkml:trace contextRef="#ctx0" brushRef="#br0" timeOffset="119745.42">29238 10132 2238 0,'8'0'0'0,"5"0"0"0,-4 0 0 0,2 0 0 0,1 1 0 0,-3 3 0 0,2 3 0 0,3 3 0 0,-1 3 0 0,2 1 0 0,1-1 25 0,0 5 15 0,3-2 0 0,-4-4 1 16,4 3-514-16,2-3 252 0,-1-4 131 0,2-2 65 16,5-4-637-16</inkml:trace>
  <inkml:trace contextRef="#ctx0" brushRef="#br0" timeOffset="119929.22">29700 9990 2296 0,'0'-7'0'0,"0"2"0"0,0 1 0 0,0 4 0 0,-2 0 0 0,-10 11 0 0,0 10 0 0,-3 7 0 0,-6 11 0 0,1 3 0 0,-4 1 104 0,-6 7-32 0,-1 7 337 16,1-4-184-16,0-7-82 0,-5 15 14 0,8-17-59 15,-3 7-28-15,5-4-1 0,2-2-344 0,8-8 168 16,-3 3 69-16,7-8 39 0,6-7-605 0,0-6 322 15,4-6 83-15,1-6-337 0,0-7 205 0</inkml:trace>
  <inkml:trace contextRef="#ctx0" brushRef="#br0" timeOffset="120185.76">29603 10467 2190 0,'5'-4'0'0,"-1"4"0"0,-2 0 0 0,0 3 0 0,-2 9 0 0,0 2 0 0,0 1 0 0,2 4 0 0,-1-2 0 0,2 0 0 0,1-1 162 0,3 0-60 15,1-1 151-15,3-4-96 16,0-4-64-16,3 1-108 0,-2-6 27 0,0-2 1 0,3 0 27 0,-3-2-123 16,2-7 57-16,-5-7 33 0,0 0 0 15,-2-1-9-15,-5 0 0 0,-2 0 52 0,0 0-122 0,0 1 2 16,0 4 40-16,-5 2-29 16,-5 3 87-16,2 1-17 0,-7 2-14 0,5 2 48 15,-2 2-44-15,1 0 13 0,1 0-10 0,1 6-199 16,0 6 96-16,4-3 46 0,-1 2-405 0,3 2 202 15,1-2 110-15,2 3 35 0,0-1-181 0,0 0 126 16</inkml:trace>
  <inkml:trace contextRef="#ctx0" brushRef="#br0" timeOffset="120377.82">30050 10607 2633 0,'0'1'0'0,"0"7"0"0,0-5 0 0,0 6 0 0,0-2 0 0,-3 2 0 0,-3 4 0 0,4 1 0 0,-1 2 0 16,-2 5 0-16,0-3 97 0,-1 2-91 0,-3 1-1 0,1-5 35 0,1-1 0 15,-2-3-134-15,-2 1 62 0,4-8 36 0,-5-2-507 16,3 0 265-16,0-3 132 16,2 0 72-16,-1-3-612 0</inkml:trace>
  <inkml:trace contextRef="#ctx0" brushRef="#br0" timeOffset="120650.57">30129 10254 2164 0,'11'0'0'0,"6"-2"0"0,2-2 0 0,4-7 0 0,0 2 0 0,6-1 0 0,-1 2 0 0,2 1 0 0,-5 5 0 0,5 0 0 15,-7 2 115-15,-3 0 22 0,-2 0-48 0,-4 9-1 0,-1 7-38 16,-8 0-4-16,-5 7-6 15,0 3 0-15,-7 3 0 0,-12 0 8 32,-3 2 2-32,0-2-10 0,1 4 134 0,-1-6-68 0,3 2-32 15,5-5 0-15,7-6 179 0,3 2-111 0,1-3-51 16,3-4-21-16,0-2-70 0,7-3 0 0,8-3 0 0,5-1 0 0,7-4 0 16,-3 0 0-16,3 0-12 0,1 0-116 0,-6-2 95 15,0-4 31-15,-1 1-807 0,-2 1 396 0,-4-2 132 0,-7 3 120 0,1-4-483 16,-6 3 307-16</inkml:trace>
  <inkml:trace contextRef="#ctx0" brushRef="#br0" timeOffset="120807.84">30154 10426 2699 0,'-10'0'0'0,"0"0"0"0,5 0 0 0,0 0 0 0,5 0 0 0,0-1 0 0,7-2 0 16,16 2 0-16,2 1 0 0,3 0 0 0,5 0 250 0,-1 0-110 0,3 0-49 0,0 4-193 0,-1-3 72 0,3 3 35 15,-3-4 10-15,1 0-631 0,0 0 328 0,0 0 164 16</inkml:trace>
  <inkml:trace contextRef="#ctx0" brushRef="#br0" timeOffset="120959.26">30897 10210 3428 0,'16'-3'0'0,"5"1"0"0,4 2 0 0,-2 0 0 0,-2 0 0 15,1 9 0-15,-2 6 0 0,3 10 0 0,-6 2 0 0,-2 7 0 0,-6 7 227 0,-8 3-92 0,-1-4 6 0,-5 14-141 0,-15-5 0 0,-11 7 0 16,-1-3 0-16,-3 1 0 0,0-7 0 0,-15 14-115 16,-2-6-153-16,-4 4 154 0,-13 6-1027 0</inkml:trace>
  <inkml:trace contextRef="#ctx0" brushRef="#br0" timeOffset="178681.48">27057 8104 948 0,'0'0'0'0,"0"0"0"0,0 0 0 0,0 0 0 0,0 0 0 0,0 0 0 0,0 0 0 0,0 0 0 0,0 0 0 16,0 0 0-16,0 0 73 0,0 0 63 0,0 0-53 0,0 0 0 0,0 0-44 15,0 0 47-15,0 0-48 0,0-1 11 0,0-1 59 16,0 2-35-16,0 0 1 0,0-2-35 0,0 0 103 16,0 1-41-16,0 1-36 0,0-2 68 0,0 0-47 15,0 0 0-15,0 0-47 0,0 0 74 16,0 1-42-16,0-3 0 0,0 0-32 16,0 2 3-16,0-2 6 0,0 1 1 0,0-1-11 15,0 0 1-15,-3 1 0 0,0-1 0 0,2 0 6 16,-1 0-6-16,0 1 0 0,-1-1 0 0,1-1 4 15,-2-1-4-15,3 3 9 0,-3-2-21 0,2 1 12 16,-2 0-3-16,2-1-8 0,-2 1 9 0,2-2 11 16,-2 3-11-16,1-1-11 0,-1 0 10 0,1 0 1 15,-1-2-1-15,0 5-13 16,-1-3 11-16,2 0 2 0,-1 0-30 0,1 0 29 16,-1 0-4-16,1 1-13 0,-1-1-18 0,0 0 0 15,-1-1 0-15,0 2 0 0,2-3 0 0,-1 1 0 16,-2 1 0-16,3-2 0 0,-3 0 0 0,0-1 0 15,0 1 0-15,1-3 0 0,1 5 0 0,-1-2 0 16,-3-1 0-16,2 1 0 0,1-1 0 0,-1 1 0 16,-1-2 0-16,1 2 0 15,0-1 0-15,-1 2 0 0,1-3 0 0,1 2 0 16,-3 0 0-16,1 1 0 0,3-1 0 0,-2 1 0 16,1 0 0-16,1-1 0 0,-2 0 0 0,0 0 0 15,0 0 0-15,1 1 0 0,2-1 0 0,-3 0 0 16,0-1 0-16,0 0 0 0,1 1 0 0,1 1 0 15,-3-3 0-15,1 2 0 16,0-1 0-16,1 1 0 0,-3-2 0 0,3 3 0 0,-1-2 0 0,0-1 0 16,1 3 0-16,-1 0 0 0,1-6 0 0,-1 5 0 15,-1-1 0-15,2 0 0 0,0-1 0 0,0 1 0 16,-3-1 0-16,1 3 0 16,2-2 0-16,-2 0 0 0,2 2 0 0,-1-3 0 15,-2 3 0-15,2 1 0 0,1-2 0 0,0-2 0 16,-1 3 0-16,0-1 0 0,2 1 0 0,-1-1 0 15,1 0 0-15,-2-1 0 0,2 1 0 0,1 0 0 16,-3 0 0-16,2-1 0 0,-1 2 0 0,3-2 0 16,-4 1 0-16,2 0 0 0,1 1 0 0,-3-1 0 15,2 0 0-15,-1 0 0 0,0 1 0 16,1-1 0-16,0 1 0 0,0 1 0 0,-2-2 0 16,2 0 0-16,1 1 0 0,-2 0 0 15,2-1 0-15,0 2 0 0,-1-1 0 0,2-3 0 16,-1 2 0-16,-2 0 0 0,0-1 0 0,3 0 0 15,-2 1 0-15,0-1 0 0,1-1 0 0,-1 2 0 16,-2-1 0-16,4-1 0 16,-4 1 0-16,2-1 0 0,-1 1 0 0,2 0 0 0,-1-2 0 0,-2 2 0 15,1 0 0-15,0-1 0 16,2 0 0-16,-3-1 0 0,1 1 0 0,0 2 0 16,-1-2 0-16,1 1 0 0,0-1 0 0,-2 1 0 15,5 0 0-15,-4 0 0 0,1 0 0 0,0 2 0 16,0-4 0-16,3 3 0 0,-3-1 0 0,3 0 0 15,-2 1 0-15,1-1 0 0,-2-1 0 0,1 1 0 16,2-1 0-16,-1 1 0 0,-1-1 0 0,1 0 0 31,-1 1 0-31,0-1 0 0,-1 1 0 0,2-3 0 0,-1 3 0 0,1-1 0 0,-1 3 0 16,0-2 0-16,0-1 0 0,1 1 0 16,-2-1 0-16,2 1 0 0,-1 0 0 0,-1 0 0 15,0-1 0-15,4 3 0 0,-4-4 0 0,3 1 0 16,-3 1 0-16,2-1 0 0,-1 1 0 0,1-3 0 15,-1 1 0-15,0 1 0 0,0 0 0 0,1 0 0 16,-1 1 0-16,0-2 0 0,0 0 0 0,0 2 0 16,1 2 0-16,1-4 0 0,-2 2 0 15,1-1 0-15,1 3 0 0,-2-2 0 0,1-1 0 0,2 2 0 16,-3-2 0-16,1 3 0 16,2-1 0-16,0-1 0 0,-1 2 0 0,0-1 0 15,0-2 0-15,0 1 0 0,0 1 0 0,1-2 0 16,-3 1 0-16,2 1 0 0,0-2 0 0,0 1 0 15,-2 0 0-15,1-1 0 0,2 2 0 0,0-1 0 16,-2-1 0-16,2 1 0 0,-1-1 0 0,0 1 0 16,0-1 0-16,2-1 0 0,-1 2 0 0,-1 0 0 15,0-3 0-15,0 2 0 16,0 1 0-16,0-1 0 0,0 1 0 0,0-1 0 0,-1 2 0 16,2-1 0-16,-1 0 0 0,0-1 0 15,1 0 0-15,-1 1 0 0,0 2 0 0,2-3 0 16,-2 1 0-16,1-1 0 0,-1 0 0 0,2-1 0 15,-2 1 0-15,0 1 0 0,-1-3 0 0,1 3 0 16,1-1 0-16,-1 1 0 0,-1-1 0 0,2 2 0 16,-1-1 0-16,2 0 0 0,-2-1 0 15,-1 0 0-15,1 1 0 0,0 1 0 0,0 2 0 0,1-5 0 16,-1 4 0-16,-3-3 0 16,4 3 0-16,-1-1 0 0,0-1 0 0,0 1 0 15,0 0 0-15,-2 1 0 0,3-2 0 0,-1 0 0 16,0 1 0-16,0 4 0 0,0-5 0 0,1 2 0 15,1 1 0-15,-2-1 0 0,0 1 0 0,-1-1 0 16,2 0 0-16,-2-1 0 0,2 3 0 0,-1-3 0 16,0 0 0-16,0-1 0 0,0 0 0 0,1-1 0 15,-1 1 0-15,-2 1 0 0,2-4 0 0,-1 2 0 16,1 1 0-16,-1 0 0 16,0-1 0-16,0 3 0 0,0-2 0 0,1 1 0 15,-1-2 0-15,1 3 0 0,-2-1 0 0,2 0 0 16,0 0 0-16,1 1 0 0,-4-1 0 0,4 1 0 15,-1-1 0-15,-1 1 0 0,2-3 0 0,-1 0 0 16,0 3 0-16,0-3 0 0,0-1 0 0,1 1 0 16,-3-1 0-16,2 2 0 15,0-1 0-15,-1 1 0 0,0-2 0 0,0 0 0 16,0 2 0-16,0-1 0 0,1 1 0 0,-2 0 0 16,3-1 0-16,-1 1 0 0,0-1 0 0,-1 3 0 15,2-5 0-15,1 2 0 0,-2 1 0 0,1-1 0 16,1 1 0-16,-2-3 0 0,0 3 0 0,0-1 0 15,2 1 0-15,-2-1 0 0,0 1 0 0,0 2 0 16,0-1 0-16,0 0 0 0,0 1 0 0,-1-1 0 16,3 0 0-16,0 1 0 0,0 1 0 0,-2-2 0 15,2 0 0-15,0 1 0 0,0 0 0 16,0-1 0-16,-3 0 0 0,3 2 0 16,0-1 0-16,0 1 0 0,0-1 0 15,0 0 0-15,0 2 0 0,0-2 0 0,-1 2 0 0,1-1 0 16,0 3 0-16,0-4 0 0,0 2 0 0,0-1 0 15,0 1 0-15,0-1 0 0,0-2 0 0,0 1 0 16,0 1 0-16,0-2 0 0,0 1 0 0,0-3 0 16,0 2 0-16,0 0 0 0,0 1 0 0,0-1 0 15,0-1 0-15,0 3 0 0,0-3 0 0,0 1 0 16,0 0 0-16,0 1 0 16,0 1 0-16,0-2 0 0,0 3 0 0,0-3 0 15,0 2 0-15,0 0 0 0,0 1 0 0,0-3 0 16,0 3 0-16,0-3 0 0,0 0 0 0,0 1 0 15,0 0 0-15,0 0 0 0,0-1 0 0,0 1 0 16,1-2 0-16,2-2 0 0,-1 3 0 0,-2 1 0 16,0 0 0-16,0-1 0 0,3-1 0 15,-3 1 0-15,2-2 0 0,-2 3 0 16,2-3 0-16,0 2 0 0,-2-1 0 0,2 0 0 16,0 1 0-16,-2-1 0 0,2 2 0 0,0-3 0 15,-2 1 0-15,2 0 0 0,0-1 0 0,-2 1 0 16,1 0 0-16,1-1 0 0,-1 0 0 0,-1-1 0 15,3 2 0-15,-1-3 0 0,0 3 0 0,-1-2 0 16,1-3 0-16,0 1 0 0,0 0 0 0,0 3 0 16,-1-1 0-16,2 1 0 0,-1-1 0 0,-1 2 0 15,4-3 0-15,-4 3 0 16,1-1 0-16,0 0 0 0,0 0 0 0,0 0 0 16,-1 1 0-16,1-2 0 0,0 2 0 0,0-1 0 15,0 1 0-15,-2 0 0 0,1 0 0 0,2-3 0 16,-1 4 0-16,-2-3 0 0,1 3 0 0,2-2 0 15,-1 1 0-15,-1-1 0 0,1 2 0 0,0 1 0 16,0-1 0-16,0-1 0 0,0 1 0 0,-1 0 0 16,1 1 0-16,0-1 0 0,0-1 0 0,-1 1 0 15,2 1 0-15,-1-2 0 16,-1-3 0-16,4 2 0 0,-4-2 0 0,1 4 0 16,0-2 0-16,0 0 0 0,2-3 0 0,-3 2 0 15,3-2 0-15,-2 3 0 0,0 1 0 0,2-1 0 16,-3 1 0-16,2-2 0 0,1 2 0 0,-3 0 0 15,1 1 0-15,0-1 0 0,2 1 0 0,-3-2 0 16,3 1 0-16,-2-2 0 0,0 1 0 0,0 1 0 16,0 2 0-16,-1-1 0 0,2-2 0 15,-1 2 0-15,0 1 0 0,-1-4 0 0,1 4 0 16,0-2 0-16,0 1 0 16,0-1 0-16,-1-2 0 0,1 1 0 0,0-2 0 0,2 3 0 15,-2-2 0-15,1 1 0 0,0-1 0 0,-1-1 0 16,0 2 0-16,0-1 0 0,1 0 0 0,-1 0 0 15,1-5 0-15,1 4 0 0,0-2 0 0,2-1 0 16,-2 1 0-16,1 1 0 0,1-2 0 0,-1-1 0 16,-1 2 0-16,2-2 0 0,-2 5 0 15,0 0 0-15,-1-1 0 0,1-2 0 16,0 4 0-16,-3-2 0 0,3 1 0 0,-2 1 0 16,0-3 0-16,2 1 0 0,-2 0 0 0,0 0 0 15,0 2 0-15,-2 1 0 0,0 2 0 0,0-1 0 16,1 1 0-16,-1 0 0 0,0 0 0 0,0 1 0 15,2 0 0-15,-2 1 0 0,0-3 0 0,2 3 0 16,0-1 0-16,-2 0 0 0,2-2 0 0,0 2 0 16,-1-1 0-16,0 1 0 0,2-2 0 0,-1 0 0 15,0 1 0-15,0 1 0 16,0-2 0-16,0 3 0 0,0-1 0 0,0 0 0 16,-1 1 0-16,1 0 0 0,-2-2 0 0,2 1 0 15,-1 3 0-15,-1-4 0 0,0 4 0 0,3-3 0 16,-3 2 0-16,0-1 0 0,2 1 0 0,-2-2 0 15,2 0 0-15,-2 2 0 0,0-1 0 0,0-1 0 16,3 0 0-16,-3 1 0 0,2-4 0 0,0 4 0 16,0-2 0-16,-1-2 0 0,2 1 0 0,1-3 0 15,0-2 0-15,1 0 0 16,-1 2 0-16,-3 2 0 0,3-1 0 0,-2 0 0 16,1 1 0-16,0-1 0 0,-1 0 0 0,0 3 0 15,-1-2 0-15,2 1 0 0,-2-2 0 0,0 1 0 16,2-1 0-16,1 1 0 0,-2-1 0 0,-1 2 0 15,1-3 0-15,0 2 0 0,0-2 0 0,-1 0 0 16,6-3 0-16,-3 0 0 0,-2-1 0 0,7-4 0 16,-4 1 0-16,3-1 0 0,-2 2 0 0,-4 4 0 15,5-3 0-15,-2 3 0 16,0-3 0-16,1 3 0 0,-1 1 0 0,0 0 0 16,1-1 0-16,1-2 0 0,-2 1 0 0,4 1 0 15,-4-1 0-15,2 2 0 0,1-3 0 0,0-1 0 16,-1-1 0-16,1 4 0 0,-3-1 0 0,3-1 0 15,0 2 0-15,-2-3 0 0,2 4 0 0,0-1 0 16,0-1 0-16,-2 0 0 0,4 1 0 0,-2-2 0 16,1 3 0-16,-1-2 0 15,2 1 0-15,1-2 0 0,-2 2 0 0,2-1 0 16,-1-1 0-16,-1 3 0 0,0-1 0 0,0 0 0 16,1-1 0-16,1 3 0 0,-2-4 0 0,3 2 0 15,-2-4 0-15,6-5 0 0,-5 5 0 0,3 1 0 16,-1-1 0-16,-2 0 0 0,0 2 0 0,0 1 0 15,-3 1 0-15,5 0 0 0,-2 1 0 0,-1-1 0 16,1 0 0-16,-2 2 0 0,3-2 0 0,-1-1 0 16,0 1 0-16,1-3 0 15,-4 2 0-15,6 0 0 0,-4-1 0 0,1 2 0 0,0 0 0 16,-2 2 0-16,3-1 0 0,-2 0 0 16,1 0 0-16,-2 4 0 0,4-4 0 0,-3 0 0 15,2 1 0-15,-2 0 0 0,3-1 0 0,-1-1 0 16,1 1 0-16,-1-1 0 0,-1 1 0 0,3-2 0 15,-4-2 0-15,5 0 0 0,-3 0 0 0,-4 6 0 16,5-4 0-16,-3 5 0 0,0-2 0 0,0 0 0 16,0 2 0-16,1 1 0 0,-1-1 0 0,-1 2 0 15,0-1 0-15,3 0 0 16,-1 0 0-16,0-1 0 0,-1 1 0 0,0 0 0 16,0 1 0-16,0-2 0 0,0 1 0 0,2 0 0 15,-4 3 0-15,1-3 0 0,-1-1 0 0,0 2 0 16,2 2 0-16,-1-3 0 0,0 3 0 0,1-3 0 15,-1 2 0-15,5-1 0 0,-3 1 0 0,-2 0 0 16,3 1 0-16,0-1 0 0,-2 0 0 0,4 0 0 16,-3 0 0-16,-1 1 0 15,0 0 0-15,0 2 0 0,-1-1 0 0,1-1 0 16,-4 2 0-16,1 1 0 0,3 0 0 0,-4 0 0 16,1 0 0-16,1 0 0 0,0 0 0 0,1 0 0 15,-1 0 0-15,-1 0 0 0,3 0 0 0,0 0 0 16,-1 0 0-16,-1 0 0 0,3 1 0 0,-2-1 0 15,-2 5 0-15,2-5 0 0,-2 4 0 0,2-3 0 16,-3 1 0-16,5 0 0 0,-4 0 0 0,0 2 0 16,0-3 0-16,2 2 0 0,-2 1 0 15,0-3 0-15,1 3 0 0,2-2 0 16,-1 2 0-16,-2-4 0 0,4 5 0 0,-3-1 0 16,2-3 0-16,-1 4 0 0,1-2 0 0,-2 0 0 15,0 1 0-15,2 1 0 0,-2-3 0 0,-1 4 0 16,0-3 0-16,3 2 0 0,-4-1 0 0,1 0 0 15,-2 2 0-15,2-3 0 16,0 1 0-16,-1 0 0 0,3 0 0 0,-4-1 0 0,3 1 0 0,0 0 0 16,-3 1 0-16,2 0 0 15,-2-2 0-15,3 1 0 0,-1-1 0 0,0 3 0 16,-2-2 0-16,2 0 0 0,-3-1 0 0,3 3 0 16,-2-3 0-16,-2 1 0 0,3 1 0 0,-2 0 0 15,2-2 0-15,-2 1 0 0,1 2 0 0,-1-2 0 16,1 0 0-16,1 0 0 0,0-1 0 0,0 2 0 15,-1 0 0-15,2-1 0 0,-1 0 0 0,2 1 0 32,-1-2 0-32,1 1 0 0,-4 2 0 0,4-3 0 0,-3 1 0 0,0 1 0 15,0 0 0-15,0 1 0 0,0-3 0 0,2 3 0 16,-2-3 0-16,0 4 0 0,1-5 0 0,-2 4 0 16,1 1 0-16,1-4 0 0,-1 2 0 0,1 1 0 15,-2-2 0-15,1 1 0 0,1 1 0 0,-2-2 0 16,0 1 0-16,-1 1 0 0,1-2 0 15,0 1 0-15,0 1 0 0,-1 2 0 0,1-3 0 0,0 1 0 16,-2-1 0-16,1 4 0 16,2-4 0-16,-3-1 0 0,3 3 0 0,-1-1 0 0,-1-1 0 0,-1 3 0 15,2-3 0-15,0 2 0 16,-3-1 0-16,4 0 0 0,-3 0 0 0,1-1 0 16,-1 1 0-16,0 0 0 0,1-1 0 0,-1 1 0 15,1-1 0-15,-1 2 0 0,2-3 0 0,-2 3 0 16,1-2 0-16,-1 3 0 0,0-3 0 0,1 1 0 15,-1 1 0-15,0-1 0 0,0 0 0 0,-1 1 0 16,1-1 0-16,0 1 0 0,-1 1 0 0,1-1 0 16,2 1 0-16,-3-2 0 15,0 1 0-15,2 1 0 0,-1-1 0 0,0 0 0 16,1 1 0-16,-1-1 0 0,2 0 0 0,-1 2 0 16,0-2 0-16,3 1 0 0,-4-1 0 0,5 1 0 15,-4-1 0-15,3 1 0 0,-3-1 0 0,3 2 0 16,-1-3 0-16,0 2 0 0,0-1 0 0,1 2 0 15,-1-3 0-15,1 4 0 0,0-3 0 0,0-1 0 16,-3 1 0-16,2 1 0 0,0 0 0 0,0 0 0 16,1-2 0-16,0 0 0 15,-1 2 0-15,1 0 0 0,-1-1 0 0,2 0 0 0,0 1 0 0,-2-1 0 16,3-2 0-16,-3 4 0 16,3-2 0-16,-3-2 0 0,0 2 0 0,4 0 0 15,-6 0 0-15,3-1 0 0,0 0 0 0,-2 1 0 16,-2-2 0-16,3 3 0 0,-1-2 0 0,-1 1 0 15,1-1 0-15,0 1 0 0,-2-1 0 0,1 1 0 16,2 1 0-16,-2-1 0 0,1 0 0 0,-1 0 0 16,3 0 0-16,-1 0 0 0,-1 1 0 0,1-1 0 15,0 0 0-15,0 0 0 16,-1 1 0-16,3-1 0 0,-5 0 0 0,5 0 0 16,-4 0 0-16,1 0 0 0,1-2 0 0,-1 1 0 15,1 1 0-15,-3-1 0 0,3 0 0 0,-1 2 0 16,-1-3 0-16,1 2 0 0,-1-1 0 0,1-1 0 15,1 4 0-15,-3-4 0 0,5 1 0 0,-5-1 0 16,1 4 0-16,1-4 0 0,-1 1 0 0,-1-1 0 16,1 0 0-16,0 1 0 0,0 2 0 0,0-3 0 15,-1 2 0-15,2-1 0 16,-2 2 0-16,1-1 0 0,-1 0 0 0,2 0 0 16,-2 1 0-16,3 0 0 0,0-1 0 0,-2 1 0 15,2 0 0-15,-3-1 0 0,2 1 0 0,0-1 0 16,-2 1 0-16,0-1 0 0,3 1 0 0,-2-1 0 15,-2 1 0-15,1-2 0 0,2 1 0 0,-3 1 0 16,1-1 0-16,0 1 0 0,0-3 0 0,2 3 0 16,-2 0 0-16,-2-3 0 15,2 2 0-15,3 1 0 0,-2-2 0 0,-1 2 0 16,-1-2 0-16,3 0 0 0,-3 3 0 16,1-4 0-16,0 0 0 0,0 3 0 0,-1-3 0 0,-1 2 0 15,3-1 0-15,-3 0 0 0,2 2 0 0,-2-3 0 16,0 2 0-16,2-1 0 0,-2-2 0 0,1 1 0 15,-1 1 0-15,2 2 0 0,-2-1 0 0,2 1 0 16,-2 0 0-16,3 1 0 0,-1-2 0 0,-2 3 0 16,1-3 0-16,-1 3 0 15,0-3 0-15,2 2 0 0,-2 0 0 0,2-1 0 16,-1 0 0-16,-1 1 0 0,2-1 0 0,-2 1 0 16,0-1 0-16,3-1 0 0,-3 2 0 0,0-1 0 15,0 0 0-15,0-1 0 0,2 0 0 0,-2 3 0 16,0-2 0-16,0-1 0 0,0 1 0 0,0 0 0 15,0-1 0-15,0 0 0 0,3 0 0 0,-3-1 0 16,0-1 0-16,0 3 0 0,0-2 0 0,0 0 0 16,0-1 0-16,0-1 0 0,0 0 0 0,2-1 0 15,-2 1 0-15,0-1 0 16,0 0 0-16,0-3 0 0,0 1 0 0,0-1 0 16,0 0 0-16,0 0 0 0,0 0 0 0,0 0 0 15,0 0 0-15,0 0 0 0,0 0 0 0,-2 0 0 16,-3-3 0-16,-1-7 0 0,2-3-409 0,-2-4 162 15,4-5 103-15,2 0 51 0,0-1-822 0</inkml:trace>
  <inkml:trace contextRef="#ctx0" brushRef="#br0" timeOffset="179170.73">28629 4090 1187 0,'0'-9'0'0,"0"3"0"0,0-2 0 0,0 3 0 0,0-1 0 0,0 2 0 0,-4-3 0 0,3 1 0 0,1 4 0 0,0 1 0 0,0-1 273 0,0 0-117 0,0 1-47 0,0 1-39 15,0 0 135-15,0 0-82 0,5 0-42 0,-1 0 75 16,1 3-47-16,4 5-40 0,-2-1 1 0,-1 2 159 15,-3 0-95-15,4 5-46 16,-4-3 10-16,1 2 108 0,-1 1-82 0,1 2-42 0,1 2 136 0,-3-2-89 16,5 0-114-16,-4 4-15 0,1-1 0 0,1 1 0 15,-1 0 0-15,3 3 0 16,-4 0 0-16,3 3 0 0,-3-2 0 0,-1 2 0 16,1 1 0-16,1-1 0 0,-1-1 0 0,0 8 0 15,2-5 0-15,-4 1 0 0,1 1 0 0,0 0 0 16,-2 0 0-16,0 0 0 0,0 0 0 0,0 1 0 15,-2 0 0-15,-3-1 0 16,-3-3 0-16,3 2 0 0,-1-2 0 0,0-4 0 0,1-1 0 0,-1-1 0 16,3-3 0-16,-1-1 0 0,1 1 0 0,1-6 0 15,-1-2 0-15,1 1 0 16,0-5 0-16,-1-1 0 0,1-1 0 0,2-2 0 16,-2-2 0-16,-2 0 0 0,3 0-147 0,-3 0-21 15,2 0 63-15,-1-4-556 0,3-9 310 0,0-5 145 16,0-8 87-16,0 1-263 0,5-5 171 0,6-4 85 15</inkml:trace>
  <inkml:trace contextRef="#ctx0" brushRef="#br0" timeOffset="179585.22">28756 4400 1771 0,'0'-5'0'0,"-2"1"0"0,1-1 0 0,-1 3 0 0,2-1 0 0,0 2 0 0,-3-2 0 0,3 1 0 0,0 2 0 0,0 0 0 15,0 0 313-15,0 6-136 0,0 5-58 0,0 3-44 0,0 3 238 16,0 1-136-16,0 8-68 16,0-1 87-16,0 2-67 0,-3 4-50 0,0 1 1 15,-1 4 160-15,3 0-100 0,-3 7-127 0,1-8-13 16,-1 8 0-16,-1-1 0 0,-2-1 0 0,1 0 0 16,-1 1 0-16,2-4 0 0,-6 6 0 0,1 0 0 15,1-1 0-15,-5 4 0 16,0 1 0-16,0 5 0 0,-2 0 0 0,-2 1 0 0,1-1 0 0,1-3 0 15,-1 0 0-15,2-9 0 16,0 7 0-16,3-10 0 0,-1-1 0 0,1 4 0 0,-1-7 0 0,3 2 0 16,0-2 0-16,0-4 0 15,2-3 0-15,2-6 0 0,-2 2 0 0,2-3 0 16,1-5 0-16,1 0 0 0,1-7 0 0,-1 1 0 16,1-4 0-16,3 0 0 0,0-1 0 0,-2-2 0 15,2 2 0-15,-4-2 0 0,4-2 0 0,0 3 0 16,0-3 0-16,-2 0-269 0,2 0 14 0,0 0 106 15,0 0-357-15,-1 0 236 0,1 0 115 0,0-9 57 16,0-3-193-16,0-3 125 16,0-4 52-16,1 0-388 0,7-6 231 0,1 1 115 0</inkml:trace>
  <inkml:trace contextRef="#ctx0" brushRef="#br0" timeOffset="180853.19">28487 5586 1654 0,'0'0'0'0,"1"0"0"0,-1 0 0 0,0 0 0 0,0 0 0 0,0 0 0 0,0 0 0 0,2 0 0 0,1 0 0 0,-1 0 0 0,1 3 247 0,-1 2-103 0,3 3-43 0,-2 4 42 16,-1 0-52-16,0 1-25 0,-1 2-1 0,-1 4 91 16,0 1-49-16,0 5-38 0,0 0 0 0,0 2 86 15,-5 0-58-15,-3 2-28 0,1 2 112 0,-1 0-75 0,-1 1-33 16,1-2 0-16,-2 1 42 15,2-1-37-15,1 2-6 0,-3-2-72 0,0 0 0 16,0 1 0-16,1-2 0 0,0 1 0 0,0-5 0 16,-2 4 0-16,3-2 0 15,-1-2 0-15,2-7 0 0,-2 3 0 0,2-3-296 0,2-6 128 0,1-2 54 16,-1-3 53-16,1-3-346 0,1 0 183 16,3-4 82-16,-2 0-198 0,2 0 150 0,0 0 74 0,0-2 38 15,0-11-116-15,0-5 67 16,9-4 48-16,0-3-257 0,3 0 148 0,-1-4 75 15,3 1 36-15,0-3-169 0,-2 3 108 0,0-1 50 16,1-1-32-16,-1 2 56 0,-2-3 39 0,0 9 25 16,-2-2 0-16,-1 1 0 15,1 4 0-15,-3 1 0 0,-1 4 99 0,-1 0-88 0,-1 4-26 0,1 0 0 16,0 5 142-16,-1-1-35 0,-2 2-3 16,0 1 334-16,0 0-199 0,0 2-56 0,3 1-65 0,-3 0 171 15,2 0-108-15,0 0-68 16,1 0 176-16,-2 6-117 0,1 3-58 0,-2 2-30 15,0 3 192-15,0 2-116 0,0 0-52 0,0 4-27 16,0-1 64-16,-2 3-45 0,-2-1 10 0,-3 6 68 16,0-3-62-16,2-2-31 0,-2 3 1 0,-1-1 52 15,0-3-38-15,1 3-85 0,0-3 0 16,-1 1 0-16,-1 3 0 0,2 0 0 0,-2-5 0 0,-2 6 0 16,2 1 0-16,-1-3 0 15,1 2 0-15,-2 0 0 0,4-1 0 0,-5 3 0 16,3-2 0-16,0 0 0 0,-2 0 0 0,3 2 0 15,-1-8 0-15,-3 6 0 0,5-1 0 0,-4-5 0 16,3 0 0-16,0 2 0 0,-1-3 0 0,1-1 0 16,1 1 0-16,-1-4 0 0,1 2 0 0,-1 0 0 15,1-2 0-15,-1 0 0 0,-2 2 0 16,3-3 0-16,1 3 0 0,-4-1 0 0,2 1 0 16,3-2 0-16,-4 1 0 0,-1-1 0 15,4 2 0-15,-1-2 0 0,0 0 0 0,-4 0 0 16,6-2 0-16,-4 2 0 0,2 1 0 0,-2-3 0 15,2 2 0-15,0-1 0 0,-3 2 0 0,2-1 0 16,1 0 0-16,0 0 0 0,0 2 0 0,-2-3 0 16,0 2 0-16,-1-3 0 0,3 2 0 0,-4-3 0 15,4 3 0-15,-5-3 0 0,5 2 0 0,-4-1 0 16,0-1 0-16,3 2 0 16,-3-1 0-16,-1 2 0 0,3 0 0 0,-3 0 0 0,1 2 0 0,-1-2 0 15,2 0 0-15,-2 2 0 16,1-2 0-16,2-2 0 0,-1 2 0 0,1-2 0 15,0 0 0-15,-1-1 0 0,3-3 0 0,-1 3 0 16,1-5 0-16,-1 2 0 0,0 1 0 0,-1-1 0 16,2 0 0-16,-4 4 0 0,3-3 0 15,-1 0 0-15,-2 0 0 0,1 2 0 0,1-2 0 0,-2 5 0 16,1-5 0-16,1 3 0 0,-2-4 0 0,3 1 0 16,-3 3 0-16,1-3 0 0,-1 1 0 0,-1-2 0 15,4 3 0-15,-4-3 0 16,2-1 0-16,-1 1 0 0,2-1 0 0,-1-1 0 15,1 1 0-15,0-2 0 0,1 0 0 0,1 1 0 16,1-2 0-16,-3 1 0 0,2 0 0 0,1-3 0 16,-2 2 0-16,2 1 0 0,-2-1 0 0,3-1 0 15,-2 1 0-15,0 1 0 0,0-3 0 16,0 2 0-16,0 2 0 0,-2-4 0 0,2 2 0 0,0 1 0 16,0 2 0-16,-1-3 0 15,0 3 0-15,1-3 0 0,-2 3 0 0,3 0 0 16,-2-1 0-16,-1 1 0 0,2-2 0 0,2 3 0 15,0-2 0-15,-3 1 0 0,3-1 0 0,-2-1 0 16,1 1 0-16,1 3 0 0,-2-3 0 0,2 1 0 16,-2-1 0-16,2 3 0 0,0-3 0 0,-1 0 0 15,-1 1 0-15,2 2 0 0,1-3 0 16,-2-2 0-16,1 3 0 0,0-2 0 0,0-1 0 0,0 2 0 16,2-4 0-16,-1 1 0 15,3-2 0-15,-1 1 0 0,0 0 0 0,0-3 0 16,1 1 0-16,1-1 0 0,-3 0 0 0,3 0 0 15,-2 0 0-15,0 0 0 0,-1 0 0 0,3 0 0 16,-2 0 0-16,-1 0 0 0,2 0 0 0,-1 0 0 16,0 0 0-16,2-1 0 0,0-7 0 0,0 1-291 15,0-5-189-15,0-2 221 0,4 0-746 0</inkml:trace>
  <inkml:trace contextRef="#ctx0" brushRef="#br0" timeOffset="206022.02">2305 7619 1685 0,'-12'-6'0'0,"6"2"0"0,-1 1 0 0,2-1 0 0,3-2 0 0,0 3 0 0,2-4 0 0,0-1 0 0,2 0 0 0,13 2 0 0,2-1 254 0,6-1-112 16,1 5-51-16,-3-2 94 0,7 4-73 16,-1 1-36-16,-4 0 107 0,1 1-77 0,-1 9-34 15,-5 1 0-15,3 6 33 0,-7-1-34 0,-2 2 10 16,-1 7-42-16,-7-3 107 0,-3 3-54 0,-1 1-26 15,0 1 145-15,-5-6-76 0,-11 8-128 0,2-3-7 16,-5-4 0-16,-1-1 0 0,-2-2 0 0,0-3 0 16,-3 0 0-16,4-4 0 0,1-5 0 0,-2 1 0 15,1-5 0-15,2-3 0 0,1 0 0 0,3 0 0 16,2 0 0-16,1 0 0 16,5 0-144-16,-1-6-196 0,6-2 109 0,2-7-566 15,0-1 380-15,13-3 189 0,9-9 94 0,3 2-574 0</inkml:trace>
  <inkml:trace contextRef="#ctx0" brushRef="#br0" timeOffset="206226.57">2715 7349 3192 0,'0'5'0'0,"-9"8"0"0,-9 8 0 16,1-5 0-16,-4 7 0 0,5 4 0 0,0 2 0 0,-2 3 0 0,8 4 0 0,-1 2 0 0,6 0 641 0,4-3-543 0,1 2-98 0,0-3 0 0,8-2 0 0,9-4 0 15,5-1 0-15,1-3 0 0,5-5 0 0,2-2 0 16,-3-5 0-16,3-2 0 0,-5-3-133 16,-2 4 20-16,0-6 76 0,-4-3-807 0,-1 0 403 15,-3-2 200-15,-5 0-180 0,4 0 196 0,-5-8 93 0</inkml:trace>
  <inkml:trace contextRef="#ctx0" brushRef="#br0" timeOffset="206529.36">2870 7138 2638 0,'-4'-5'0'0,"4"3"0"0,0 0 0 0,0 0 0 0,4 0 0 0,12 2 0 0,-2 0 0 0,4 0 0 0,0 4 0 0,2 5 0 0,-5 5 326 16,3-2-145-16,-6 3-70 0,-2 3-114 0,-2 0 16 16,-4 2 1-16,-4 5 24 0,0-2-54 0,-2 0 27 15,-8-5 10-15,-8 3-19 0,-1-2 37 16,1-4 0-16,-2-4-1 0,2-2 200 0,-2-1-90 0,4-3-60 15,4-1-83-15,3-4-5 16,2 2 0-16,4-2 0 0,-3 0 0 0,6 0 0 16,0 0 0-16,0 0 0 0,13 0 0 0,5 0 0 15,4-2 0-15,6-4 0 0,-1 3 0 0,1-3 0 16,2 2 0-16,-8 2 0 0,11-2 0 0,-9 3 0 16,-1-1 0-16,0-2 0 0,0 2-286 0,-1 0 36 15,-4 1 111-15,2 1-641 0,-3 0 371 0,-1 0 185 16</inkml:trace>
  <inkml:trace contextRef="#ctx0" brushRef="#br0" timeOffset="206721.62">3101 7541 3155 0,'-25'16'0'0,"3"1"0"0,7-5 0 0,0-5 0 0,4 0 0 0,7-1 0 0,1-3 0 0,3 1 0 0,3 2 0 0,12-4 0 0,12-1 301 0,1-1-131 0,4 0-65 0,1 0 95 16,1 0-200-16,1 0 0 0,-2 0 0 0,-3 0 0 15,-2 0 0-15,-5 0 0 16,1 0-370-16,-4-1 123 0,-2 1 139 0,-3-2-685 16,-3 0 333-16,-2 0 211 0,0-2 104 0,-2-1-216 15,-1-3 165-15</inkml:trace>
  <inkml:trace contextRef="#ctx0" brushRef="#br0" timeOffset="206903.06">3324 7341 2493 0,'-20'0'0'0,"5"0"0"0,2 2 0 0,5 4 0 0,-3 2 0 0,6 2 0 0,4 2 0 0,1 4 0 15,0 7 0-15,0 4 0 0,0 3 332 0,3 3-147 0,2 2 352 0,2 1-240 0,-5 9-210 0,3-2-87 0,-4-11 0 0,3 7 0 16,-3-2 0-16,2-5 0 0,-1 0-163 0,0-4 91 16,1-9 56-16,-3 4-314 0,4-5 184 0,1-7 102 15,-2-2 18-15,2-5-909 0,1-4 448 0</inkml:trace>
  <inkml:trace contextRef="#ctx0" brushRef="#br0" timeOffset="207060.99">3424 7399 3004 0,'0'0'0'0,"2"0"0"0,3 0 0 0,-3 5 0 0,6 7 0 0,-2-1 0 0,3 0 0 0,4 1 0 0,-5 3 0 0,3 0 0 0,1 0 125 0,2 0-43 16,-4 2-339-16,2-3 158 0,0 2 64 0,2-5 36 15,0 0-315-15,-1-4 176 0,-3 0 88 16,0-7-823-16</inkml:trace>
  <inkml:trace contextRef="#ctx0" brushRef="#br0" timeOffset="207268.66">3691 7286 2691 0,'0'-1'0'0,"0"1"0"0,0 0 0 0,0 9 0 0,0 8 0 16,0 5 0-16,0 6 0 0,0 5 0 0,0 9 0 0,-2 4 0 0,0 6 122 0,-6 10 489 0,3-9-276 0,-3 17-163 0,-1-18-172 0,-4 16 0 16,3-6 0-16,-2-3 0 0,1-8 0 0,-3 6 0 15,3-5 0-15,1 2 0 0,-2-7 0 0,2-3 0 16,2-13 0-16,1-6-400 0,4-8 78 0,-1-4 75 16,1-7 125-16,-2-6-707 0,4-3 386 0,-1-24 207 15,2-11-356-15</inkml:trace>
  <inkml:trace contextRef="#ctx0" brushRef="#br0" timeOffset="207564.13">3764 7057 2350 0,'23'-11'0'0,"7"5"0"0,-8 1 0 0,0 1 0 0,-2 2 0 0,1 2 0 0,-4 0 0 0,-2 7 0 0,0 8 0 0,-4-1 0 0,-4 5 125 0,0-1-44 0,-6 5 49 16,-1 4-50-16,0-4-1 15,-8 0-109-15,-7 0 34 0,0-5 0 0,0-3 129 16,-3 1-52-16,-2-3 0 0,3-2-43 0,-1-4 107 16,2 0-54-16,5-2-16 0,4-1-10 0,2-4 254 15,4 1-239-15,-1-1-80 0,2 0 0 0,0 2 0 16,5-2 0-16,9 2 0 0,5-2 0 0,-1 0 0 16,5 0 0-16,0 0 0 0,0 0 0 0,1 0 0 15,-1 0 0-15,0 0 0 0,-5 0 0 0,2 0 0 16,-1 0 0-16,-2-2 0 15,1 0-92-15,-3 1-14 0,-2-2-21 0,-1 2-673 16,2 1 386-16,-3 0 188 0</inkml:trace>
  <inkml:trace contextRef="#ctx0" brushRef="#br0" timeOffset="207763.1">3926 7602 3126 0,'-12'2'0'0,"3"3"0"0,8-1 0 0,-1-2 0 0,2-2 0 0,0 2 0 0,3-2 0 0,11 0 0 0,4 0 0 0,7 0 0 0,-1-2 110 0,-1-2 115 0,3-1-100 0,-4-3-44 15,0 3 0-15,-2-2-141 16,-1 4 57-16,-5-1 15 0,-1 3-517 0,-3-1 270 0,-1 2 136 0,-2 0-630 16,0 0 308-16,-3 0 210 0,-3 2-7 0</inkml:trace>
  <inkml:trace contextRef="#ctx0" brushRef="#br0" timeOffset="207952.58">4012 7798 2770 0,'-15'9'0'0,"-1"0"0"0,4-4 0 0,3 1 0 0,3-2 0 0,3-2 0 0,3 0 0 0,0-1 0 0,1 3 0 0,11-2 0 15,3 0 263-15,5-2-113 0,1 0 101 16,-1 0-99-16,4 0-62 0,-1 0-27 0,-4 0-277 15,4 0 124-15,-4 0 64 0,-3 0 40 0,2 0-600 16,-6-2 311-16,2 0 155 0,0 1 79 0,-4-5-534 16,2 0 261-16</inkml:trace>
  <inkml:trace contextRef="#ctx0" brushRef="#br0" timeOffset="208193.83">4449 7386 3599 0,'0'5'0'0,"0"3"0"0,0-3 0 0,-5 7 0 0,5 1 0 0,0 4 0 0,0 5 0 0,0 6 0 0,0 5 0 0,0 8 0 0,2 0 221 15,1 2-110-15,0 0-111 0,0-5 0 0,-1 2 0 16,-1-1 0-16,1-3 0 0,0-1 0 0,-2-6 0 16,0 3 0-16,0-4 0 0,0-7 0 0,0-3 0 15,-2-5-153-15,0-3 68 0,1-4 56 16,-1-5-794-16,-1-1 393 0,3-4 197 0,0-18-402 0,0-5 290 15,0-5 159-15,0-11-237 16,0-1 193-16,0-7 97 0,0-11 49 0</inkml:trace>
  <inkml:trace contextRef="#ctx0" brushRef="#br0" timeOffset="208477.6">4462 7504 2014 0,'0'-37'0'0,"1"12"0"0,6-1 0 0,2 4 0 0,2 3 0 0,1 5 0 0,6 4 0 0,1 0 0 0,4 4 0 15,2 3 0-15,0 0 475 0,1 3-220 0,-2 0-109 0,-3 0 78 0,1 7-99 16,-3 8-45-16,-1-1 1 0,-6 3 56 15,-1 4-50-15,-6 0-17 0,-4 5-9 0,-1-1-84 16,-1-1 29-16,-15 1 0 0,-2-2-1 0,-5 2 9 16,-2-4 22-16,-1-1 96 0,0-3-132 0,-2-2 0 15,2-2 0-15,3-4 0 0,3-1 0 0,1-1 0 16,3-1 0-16,5-2 0 0,4 0 0 0,0-1 0 16,7 1 0-16,0 6 0 0,0 1 0 0,0 3 0 15,9 4 0-15,3 0 0 0,6 1 0 0,1 2 0 16,1-2 0-16,3 0 0 0,-1 0 0 0,-2-4 0 15,3 5 0-15,-4-5 0 16,-1-1 0-16,0 1 0 0,0-7 0 0,0 2 0 16,-2-3 0-16,0-1 0 0,0-4 0 0,-2-2 0 15,2 0-968-15,0 0 391 0,-2-11 274 0</inkml:trace>
  <inkml:trace contextRef="#ctx0" brushRef="#br0" timeOffset="208705.65">4861 7506 3092 0,'0'-5'0'0,"4"3"0"0,8-1 0 0,2 0 0 0,5 1 0 0,3 2 0 0,7 0 0 0,0 4 0 0,-2 5 0 0,1 4 0 0,0 4 285 0,-3 2-129 0,-6 2-60 0,0 1 117 16,-7 3-124-16,-3 1-89 0,-8-3 0 0,-1 9 0 16,-1-2 0-16,-18-1 0 0,-4 0 0 0,-4 0 0 15,-3-6 0-15,0 0 0 0,-1-4 0 0,1-4 0 16,0-5 0-16,3-2 0 15,7-5 0-15,2-3 0 0,7 0 0 0,3 0-303 0,4-12-110 16,4-10 190-16,9-3-294 0,16-9 245 16,2-1 118-16</inkml:trace>
  <inkml:trace contextRef="#ctx0" brushRef="#br0" timeOffset="208878.81">5320 7343 3704 0,'3'-11'0'0,"2"5"0"0,-3 2 0 0,-2 2 0 0,-7 2 0 0,-8 0 0 0,-3 12 0 0,0 7 0 0,0 7 0 0,-5 9 0 0,4 3 227 0,8 2-227 0,4 1 0 16,6 2 0-16,1-4 0 0,1 10 0 0,15-9 0 16,5 1 0-16,8-1 0 15,4-9 0-15,-3-6 0 0,15 3 0 16,-3-10 0-16,3-2 0 0,-2-5 0 0,-2-3 0 0,-5-1 0 16,11-2-656-16,-11 1 13 0</inkml:trace>
  <inkml:trace contextRef="#ctx0" brushRef="#br0" timeOffset="209928.44">2262 8417 2558 0,'-5'-6'0'0,"0"6"0"0,3 0 0 0,2 0 0 0,0 0 0 16,0 2 0-16,0 9 0 0,0 3 0 0,7 5 0 0,2 0 0 0,0 2 254 0,3 2-108 0,-6-4 196 15,4 7-156-15,-3 1-75 0,-2-1-37 0,-2 2 55 16,-1 0-45-16,-2 2-37 0,0 0-47 0,0 0 0 16,-2-1 0-16,-6-1 0 0,-2-2-27 0,0-4-40 0,0 1 48 0,1-4 28 15,0-3-561-15,2-6 285 0,0-3 79 16,2-3-595-16,3-4 378 0,2 0 184 15,0-9 92-15,0-12-243 0</inkml:trace>
  <inkml:trace contextRef="#ctx0" brushRef="#br0" timeOffset="210071.43">2310 8663 2785 0,'0'-5'0'0,"0"1"0"0,0 2 0 0,-2 0 0 0,2 2 0 0,0 0 0 0,0 0 0 0,5-2 0 0,10 0 0 0,9 0 0 0,-1 1 159 0,3-2-62 16,3 2-29-16,1-1 176 0,-2 0-108 0,2 2-50 0,0 0-447 15,-2 0 199-15,0 0 99 0,-7 0-739 16,2 2 415-16,-5 5 212 0,-6 5 52 0</inkml:trace>
  <inkml:trace contextRef="#ctx0" brushRef="#br0" timeOffset="210239.44">2445 8825 2725 0,'-20'7'0'0,"1"3"0"0,4-5 0 0,2-1 0 0,5-2 0 0,1-1 0 0,7-1 0 0,0 3 0 0,0-3 0 0,17 0 0 0,6 0 117 0,4 0-39 0,-4 0 78 0,8 0-64 16,-4 0-27-16,-1 0-106 0,2 0 39 0,-5 0 9 16,-3 0-448-16,0 0 239 15,-2 0 120-15,-8 0 59 0,0 3-604 0,-5-1 258 16,0 0 120-16,-3-2 105 0,-2 0-333 0</inkml:trace>
  <inkml:trace contextRef="#ctx0" brushRef="#br0" timeOffset="210718.37">2470 8663 2251 0,'-7'0'0'0,"0"0"0"0,2 9 0 0,-1 4 0 0,6 1 0 0,0 5 0 0,0 3 0 0,0 1 0 0,2 3 0 0,7 2 0 0,0 2 104 0,-2 0 66 16,2 3-66-16,-2-1-34 0,-4-2 1 0,1 3-315 16,-3-3 149-16,1 0 62 0,-2-2 35 15,0-2-365-15,0-2 201 0,0-3 99 0,-5-2 59 16,-2-6-485-16,2-3 228 0,-4-5 102 15,2-5-22-15,0 0 72 0,0-1 26 0,-2-15-55 16,0-1 51-16,1-2 25 0,-2 1-1 0,1-3 93 16,1 4-43-16,-5 2 10 0,4 4-34 0,3 3 312 15,-3 3-156-15,0 2-78 0,4 0-49 0,1 3 554 16,1 0-266-16,1 4-76 0,2 7 186 0,0 2-177 16,0 2-78-16,0 2-54 0,0 3 107 15,0-2-76-15,2 1-37 0,1 0 31 16,2-2-25-16,0-5-9 0,3 4-35 0,-1-7-169 15,-4-2 85-15,4-1 42 0,3-2 9 0,2-4-267 16,0 0 150-16,4-2 72 0,1-15-392 0,3-2 176 16,1-4 112-16,0-1 15 0,0 0-63 0,0 1 78 15,0 1 39-15,-6 6-74 0,3-1 47 0,-8 7 38 16,0 3 0-16,-3 1 251 0,-3 3-112 0,0 2-65 16,-1 1-18-16,-3 0 430 0,2 11-229 0,-2 2-62 15,0 5 440-15,0 0-241 16,0 1-150-16,3-1-72 0,-1 1-13 0,0 0-28 15,-2-2 0-15,5-6-162 0,0 4 62 0,1-7 36 16,1-1 0-16,1-5-483 0,2-2 258 0,2 0 140 16,-2-2 15-16,0-11-698 0,3-6 365 0,-4-4 182 15</inkml:trace>
  <inkml:trace contextRef="#ctx0" brushRef="#br0" timeOffset="211044.96">2753 8749 1886 0,'0'-18'0'0,"0"8"0"0,0-1 0 0,0 1 0 0,8 5 0 16,4-1 0-16,3 2 0 0,3 2 0 0,2 1 0 0,6-1 0 0,-2 2 113 0,-2 0 13 0,1 0-48 0,-2 0-1 0,0 5-40 0,-6 3-87 15,-4 1 44-15,-4 1 9 0,-3 5 34 0,-3-2-253 16,-1 1 126-16,-1 4 64 0,-11-3-138 0,-6-2 101 16,-4 2-24-16,-3-4 45 0,0 1 126 0,2-3-49 15,-4-2-54-15,7 1 444 0,-5-1-210 16,2-1-105-16,6-2-30 0,2-1 207 15,5 0-113-15,5-1-59 0,0-2-43 0,2 1 298 16,3-1-166-16,0 2-84 0,14-2-74 0,2 0-46 16,9 0 0-16,-1 0 0 0,3 0 0 0,3 0 0 15,0 0 0-15,-5 0 0 0,7 0 0 0,-10 0 0 16,2-2 0-16,-2 1-30 0,-5-1-71 0,-2-1-7 16,-3 3 58-16,0-1-610 0,-5-1 312 0,-2 0 155 15,-1-3-365-15,-2 1 251 0,1-2 140 0,-3-3-272 16,0-1 202-16,-9-1 100 15,-3-4 40-15</inkml:trace>
  <inkml:trace contextRef="#ctx0" brushRef="#br0" timeOffset="211365.12">2884 8522 1601 0,'-9'-5'0'0,"2"5"0"15,5 0 0-15,-1 2 0 0,3 11 0 0,0 5 0 0,0 4 0 0,3 5 0 0,-1 3 0 0,6 12 0 0,-3 1 409 0,-4-3-176 0,-1 16-103 16,0-4-46-16,0 3 132 0,-12-1-89 0,0-4-46 15,-3 0 66-15,-4-2-60 0,1-3-25 0,-3-3-132 16,4-3 54-16,-1-9 26 0,6-5 10 0,-3-3-349 16,8-7 183-16,2-6 91 0,2-3 46 0,1-4-608 15,2-2 292-15,0-6 112 0,5-16-260 0,9-3 217 16,4-1 110-16,0-2 55 0,-4 7-83 0,2-2 73 16,-3 5 32-16,-2 5 72 0,2 5 0 0,-5 2-40 15,4 5-9-15,-4 1 471 0,2 0-230 0,0 0-117 16,2 9-57-16,0 4 681 15,4 1-346-15,4 0-86 0,3 0 338 0,-3-2-285 16,2 0-143-16,3 0-16 0,-3-1-54 0,3 2-41 16,1-2-1-16,-5-2-226 0,2 3 98 0,-4-6 48 15,2 4 34-15,-5-2-669 0,0-2 343 0,-4-3 170 16,-1 1 86-16,-6-4-883 0</inkml:trace>
  <inkml:trace contextRef="#ctx0" brushRef="#br0" timeOffset="211737.31">3286 8614 1656 0,'22'-4'0'0,"1"2"0"0,-3 2 0 15,-3 0 0-15,-1 0 0 0,-4 8 0 0,-2 3 0 0,-2 2 0 0,-5 7 0 0,-1 3 0 0,-2 4 79 0,0 3-42 0,-8 0 0 16,-5 0 0-16,-4 2-162 0,0-2 80 0,2-4 51 15,-3 1-143-15,6-10 79 0,-1 1 40 0,5-3-32 16,3-5 31-16,3-1 3 0,2-3-12 0,0-3 56 16,2-1-76-16,11 0 35 0,5-2-22 15,0 0 176-15,3 2-65 0,0 0-40 0,-1 4 3 16,-2 1 184-16,1 3-82 0,-8 3-50 0,0 4 181 16,0 5-118-16,-6 2-58 0,-3 5 136 0,-2 0-98 15,0 1-39-15,0 3-34 0,-7-3 28 0,2-2-26 16,-1-7 0-16,1 1-26 0,1-4-39 0,2-6 15 15,2-1 0-15,0-5 24 0,0-4-228 16,0-2 115-16,0 0 65 0,11-13-472 0,2-10 243 0,2-5 71 16,3-10-341-16,2 1 237 15,-5-8 109-15,5-4 67 0,-1-9-311 0,-3-3 185 0,-1-2 93 16,-2-6 46-16</inkml:trace>
  <inkml:trace contextRef="#ctx0" brushRef="#br0" timeOffset="212025.11">3726 8599 2013 0,'13'-36'0'0,"2"8"0"0,-3 4 0 0,-4 9 0 0,-2 6 0 0,-4 7 0 0,-2 2 0 0,0 2 0 0,-8 18 0 0,-5 2 0 0,-1 5 208 0,-4 3-86 0,1 2-42 16,-1 2 74-16,-5 7-62 16,2-3-28-16,0-3 4 15,6-5-1-15,-2 0-29 0,9-7 8 0,-3-1-365 0,9-5 179 16,-3-5 88 0,5-2-447-16,0-7 234 0,0-3 67 0,0 0 94 0,3 0-226 0,1-7 147 0,4-4 73 0,-2 4 27 15,1-2 173-15,0 1-64 0,-1 5-31 0,2 1 0 16,1 0 158-16,1 2-104 0,1 0-39 0,0 13 473 15,2 5-192-15,0 5-147 16,-1 2 473-16,-2 3-280 0,2 0-155 16,-4 2-72-16,1 2 177 0,-3-1-125 15,0-1-62-15,-5 3-23 0,3-1-167 0,-2-2 64 16,0 0 32-16,-2-2-1 0,0 3-194 0,0-8 123 16,0 6 46-16,0-6-548 0,0-4 223 0,0 2 174 0,0-2-546 0,-2-5 330 15,-4-3 180-15</inkml:trace>
  <inkml:trace contextRef="#ctx0" brushRef="#br0" timeOffset="212214.63">3967 8426 3240 0,'0'-2'0'0,"0"2"0"0,0 0 0 0,0 0 0 0,0 8 0 0,0 3 0 0,0 3 0 0,0 0 0 15,2 3 0-15,-2 2 0 0,3 7 130 0,-1-3 123 0,-2 2-108 16,0-3-54-16,0 0-19 0,0 1-504 0,0-2 233 0,0-1 119 16,0-3 59-16,-2-2-746 0,-6-2 401 0,0-2 191 15</inkml:trace>
  <inkml:trace contextRef="#ctx0" brushRef="#br0" timeOffset="212369.33">3894 8654 2397 0,'0'6'0'0,"0"1"0"0,0-2 0 0,-2-1 0 0,2 2 0 0,0-3 0 0,2 1 0 0,6 0 0 0,4-2 0 0,4 0 0 0,0 0 233 0,0-2-89 0,1 1-58 0,-2-1-116 15,0 2 33-15,-2 0 1 0,-1 0 33 0,-6 0-653 16,3 4 321-16,-4 0 167 0</inkml:trace>
  <inkml:trace contextRef="#ctx0" brushRef="#br0" timeOffset="212521.34">3904 8860 2126 0,'-10'4'0'0,"2"0"0"0,6-3 0 0,-3 1 0 0,3-2 0 0,2 0 0 0,0 0 0 0,2 0 0 0,10 0 0 0,2 0 0 0,3 0 73 0,0-2 29 0,0 1-32 0,2-1 9 16,-2 0-42-16,-2 0-173 0,-5 0 86 16,2 2 44-16,-2 0-506 0,-5 0 284 15,0 0 128-15,-5 9-532 0,0 3 261 0</inkml:trace>
  <inkml:trace contextRef="#ctx0" brushRef="#br0" timeOffset="212665.24">3972 8979 1649 0,'-14'7'-1'0,"5"0"1"0,1-1-1 0,1-2 1 0,3 0 0 0,2-3 0 0,2-1 0 0,0 2 0 0,0-2 0 0,0 0 0 0,9 0 96 0,3 0-29 0,1 0 31 16,0-2-36-16,2-1 1 0,-1-3-26 0,-2 0-263 16,1 1 131-16,-3-1 75 0,0-1 24 0,-1 1-177 15,-2-2 105-15,-2 1 53 16,-1-1 7-16,-2-3-546 0,1 0 263 0,-3-3 128 0</inkml:trace>
  <inkml:trace contextRef="#ctx0" brushRef="#br0" timeOffset="212838.37">4067 8739 1896 0,'-5'-2'0'0,"1"2"0"0,-2 0 0 0,3 7 0 0,-2 9 0 0,0 13 0 0,1 3 0 0,3 7 0 0,-4 4 0 0,5 0 0 15,-5-1 151-15,3 9 339 0,-3-16-226 0,5 3-113 0,0-5-57 0,0-2 351 16,0-11-195-16,0 1-111 0,0-6-88 0,5-4-51 15,2-3 0-15,4-2 0 0,1-5 0 0,5-1 0 16,4 0 0-16,4-11 0 0,1-6 0 0,11-3 0 16,-7 3-45-16,9-6-971 0,-2 2 504 0</inkml:trace>
  <inkml:trace contextRef="#ctx0" brushRef="#br0" timeOffset="213264.63">4509 8327 2642 0,'-9'-13'0'0,"2"7"0"0,2 4 0 0,2 2 0 15,0 0 0-15,0 0 0 0,3 0 0 0,0 0 0 0,0 2 0 0,0 8 0 0,3-1 196 0,10 2-79 0,2 1-40 0,2 1 2 0,6-1-9 16,-3 3-32-16,2 1 0 0,-2-1-302 0,-5-3 150 16,3 4 86-16,-3-1-597 0,-3 0 331 15,-2 0 127-15,-4-2-607 0</inkml:trace>
  <inkml:trace contextRef="#ctx0" brushRef="#br0" timeOffset="213832.26">4545 8622 1756 0,'-5'9'0'0,"4"0"0"0,1 1 0 0,0-2 0 0,0-5 0 0,6 1 0 0,6 0 0 0,7-2 0 0,5-1 0 0,-2-1 0 0,6 0 145 0,-3 0-53 15,2 0-27-15,-5 0-7 0,1 0-20 0,-4 0 10 16,-7 0-211-16,0 0 100 0,-4 0 51 0,-6 0-284 15,-2 8 167-15,0 4 93 0,-7 0 23 0,-13 4-188 16,1 1 68-16,0-1 61 0,-3 1-36 0,3-2 149 16,-3 4-36-16,7-6 1 0,-2 0-44 0,5 0 121 15,6-3-61-15,-1 1-39 0,4-4 317 16,3 1-155-16,0 0-34 0,3-1 108 0,5-1-69 0,5 0-43 16,4-2-38-16,2-1-9 15,-1 1-22-15,2-1 0 0,-2 3 9 0,-1-3-51 16,-2 5 0-16,-2-2 42 0,-2 3 0 0,0 0-63 15,-6 2 41-15,0 3-16 0,-3 1-11 0,0 0 6 16,-1 0 0-16,1 0-34 0,-2 2 32 0,2-4-20 16,1 0 39-16,-2 0 42 0,0-3-1 0,3-1-47 15,-1-1 7-15,-1-3 75 0,0 1-35 0,-1-3 5 16,-1 1-41-16,0-2 100 0,0 2-37 0,0 0-20 16,0-1 47-16,-3 3-29 0,-6 0 0 0,2 3 5 15,0-2 11-15,-2 3-57 16,3 2 1-16,-2-5 43 0,3 2-43 0,1-2 0 15,1 2 10-15,1-6-65 0,2 2 28 0,0-4 0 16,0 1 27-16,0-2-161 0,0 0 88 0,0 0 15 16,0 0-259-16,-2 0 128 0,-1-2 76 0,0-2-137 15,-3-4 92-15,-1-1 23 0,0 1 34 0,-3-1-96 16,-2 2 61-16,1-3 30 0,-2 1-9 16,1 1 43-16,-2 3-4 0,3-1 0 15,1 4 1-15,-1 0 106 0,2 1-63 0,2-2-17 16,-1 3 210-16,2 0-104 0,0 0-63 0,3 4 101 15,-1 4-74-15,3 1 4 0,-2-2-31 0,3 3 47 16,0-1-28-16,0 2 12 0,0-1 8 0,0 1-637 16,8 0 284-16,1-4 137 0</inkml:trace>
  <inkml:trace contextRef="#ctx0" brushRef="#br0" timeOffset="214029.7">5088 8967 2921 0,'2'0'0'16,"0"2"0"-16,4 5 0 0,-4 1 0 0,1 1 0 0,-2 3 0 0,1 1 0 0,0 2 0 0,0-4 0 0,1 2 0 0,2 2 392 0,2-2-182 0,1 2-86 0,-1-3-409 0,1-2 161 15,2 0 81-15,-2-4 50 0,3-1-819 0,-1-3 413 16,-3-2 207-16</inkml:trace>
  <inkml:trace contextRef="#ctx0" brushRef="#br0" timeOffset="214213.92">5175 8789 3108 0,'-7'-13'0'0,"5"7"0"0,2-1 0 0,0-2 0 0,0 0 0 0,4 3 0 0,11-2 0 0,7 1 0 0,4-2 0 0,2 4 0 0,4-3 221 0,6 3-82 15,-3 0 58-15,5 0-80 0,-5 1-40 0,-2 3-516 16,-1-1 238-16,-7 0 128 0,0 2 51 16,-3 0-745-16,-4 0 402 0,-6 0 201 0,-5 0 19 0</inkml:trace>
  <inkml:trace contextRef="#ctx0" brushRef="#br0" timeOffset="214392.31">5423 8433 2543 0,'0'14'0'0,"0"10"0"0,0 1 0 0,-2 3 0 0,-4 2 0 0,-3 9 0 0,-1 1 0 0,2 3 0 0,0-1 0 0,0-6 0 0,1 4 108 0,2 0-97 0,0-5 0 0,4-3 27 16,0-6 9-16,1 1-463 0,0-5 226 0,0-5 114 16,0-7-281-16,0-5 189 0,0-5 100 15,2 0-626-15</inkml:trace>
  <inkml:trace contextRef="#ctx0" brushRef="#br0" timeOffset="214550.37">5402 8832 2251 0,'0'-7'0'0,"0"4"0"0,0 3 0 0,0 4 0 0,0 19 0 0,0 3 0 0,0 6 0 0,4 3 0 0,4 7 0 0,4-2 0 0,5-1 359 0,-2-2-161 16,3-5 358-16,2 0-250 0,2-3-138 0,-1-5-75 16,1-3-215-16,-4-8 76 0,1-2 41 0,-7-5 10 15,6-5-600-15,-7-1 316 0,0-1 158 0,-3-13-680 16,-1-8 336-16,-3 0 218 0,-2-9 58 15,-2-5-144-15,0-7 149 0</inkml:trace>
  <inkml:trace contextRef="#ctx0" brushRef="#br0" timeOffset="214681.83">5609 8461 2637 0,'-1'-28'0'0,"-2"4"0"0,1 5 0 0,-1 6 0 0,1 6 0 0,2 3 0 0,-2 3 0 0,2 1 0 0,0 0 0 0,0 1 0 0,0 10 181 0,2 1-72 0,3 1 79 0,2 2-75 16,1 0-38-16,2 0 9 0,0 0-604 0,2-1 278 15,3-3 140-15,3-4-909 0</inkml:trace>
  <inkml:trace contextRef="#ctx0" brushRef="#br0" timeOffset="-214548.02">6074 8368 1512 0,'0'4'0'0,"0"4"0"0,-8 2 0 0,-4 0 0 0,-11 5 0 0,-1 2 0 0,0 2 0 0,-5 1 0 0,6 3 0 0,-4 0 0 0,2-1 85 0,1 1-15 0,-1-1-9 16,1 1-244-16,-4-1 110 16,1-3 56-16,0 0-235 0,4-4 148 0,0-2 63 15,3-2 36-15,5-2 46 0,3-3 0 0,3-2-108 16,3 0 448-16,5-2-201 0,1-2-89 0,0 0-48 16,9 0 236-16,13 0-99 0,5 0-66 0,3 0-23 15,3-2 211-15,4 0-132 0,2-5-67 16,-2 1-134-16,2-2 43 0,-3 2-9 0,2 3 35 0,-4-2-461 15,-4 0 231-15,-2 1 114 16,-8 3-590-16,0-1 287 0,-8 2 182 0,-2 0 30 16</inkml:trace>
  <inkml:trace contextRef="#ctx0" brushRef="#br0" timeOffset="-214341.22">5915 8575 2272 0,'-7'-4'0'0,"1"2"0"0,3 0 0 0,-2 2 0 0,4 0 0 0,1 0 0 0,0 10 0 0,0 10 0 0,0 4 0 0,6 7 0 0,3 9 716 16,1-1-340-16,-4 4-169 0,2 0-84 0,-2-3 114 0,2 6-237 15,-5-7 0-15,2 0 0 0,1-4 0 0,-2 0 0 16,0-9 0-16,-1 9 0 0,-3-10 0 0,0-5 0 16,0 0 0-16,0-4-692 0,0-7 256 0,0-1 219 15,-7-7-641-15,-1-1 410 0,1 0 206 16,-1-5 102-16</inkml:trace>
  <inkml:trace contextRef="#ctx0" brushRef="#br0" timeOffset="-214205.2">5868 8892 2039 0,'-8'-4'0'0,"1"3"0"0,0-1 0 0,-4 2 0 0,-1 0 0 0,1 7 0 0,-5 7 0 0,4 2 0 0,-2 5 0 0,0-3 0 0,0 5 243 0,3-6-93 0,1 3-62 0,-1-1-25 15,4-2-343-15,2-3 159 0,2-5 79 0,3 0-252 16,0-4 161-16,0-2 85 0</inkml:trace>
  <inkml:trace contextRef="#ctx0" brushRef="#br0" timeOffset="-214063.8">5966 8911 2066 0,'7'2'0'0,"3"7"0"0,-2-5 0 0,2 2 0 0,-4 4 0 0,1-4 0 0,1 0 0 0,-2 1 0 0,2 3 0 0,-3-2 0 15,0 1-105-15,-1-2 71 0,0 1 35 0,-2-1 1 0,0-1-649 0,1-4 322 16</inkml:trace>
  <inkml:trace contextRef="#ctx0" brushRef="#br0" timeOffset="-213733.92">6227 8783 1645 0,'6'0'0'0,"-2"2"0"0,-1 3 0 16,1-1 0-16,-2 2 0 0,0 1 0 0,-1 1 0 0,1-1 0 0,-2 3 0 0,0-2 0 0,0 1 137 0,0-1-50 0,0-3-110 0,0 1 25 0,0-3 0 0,0-2 35 15,0-1-172-15,-2 0 96 0,-1 0 33 0,-1 0-46 16,1 0 44-16,1-3 1 0,-1-4-6 0,3-2-34 16,0-1-23-16,0 1 33 15,3-3-35-15,8 3 218 0,4 0-83 0,1 1-38 16,4 2 162-16,0 3-88 0,0 1-26 0,-1 2 40 15,0 0-30-15,-2 0-16 0,-2 9 6 0,-4 4-10 16,-1 1-1-16,-6 3-25 0,-4-1 0 0,0 2 54 16,0 4-10-16,-16-1-44 0,0-7 102 0,0 0-51 15,-1-1-26-15,-5-6-14 0,3 1-11 0,2-7 0 16,2-1 0-16,0 0-393 16,8 0 195-16,-3-1 108 0,7-10 27 0,0-3-874 15,2 0 418-15</inkml:trace>
  <inkml:trace contextRef="#ctx0" brushRef="#br0" timeOffset="-213324.6">6649 8306 2161 0,'-10'-7'0'0,"3"7"0"0,6 0 0 0,1 3 0 0,0 1 0 0,0 2 0 0,1 2 0 0,9-1 0 0,2 1 0 0,3 0 0 0,0 3 135 16,3 1-38-16,2 5-35 0,2-2 0 0,-4 4-341 15,-1 0 158-15,-2 2 80 0,-7-1 48 0,-1 6-554 16,-5 0 288-16,-2 1 146 0,-4-2 72 0,-15-2-539 15</inkml:trace>
  <inkml:trace contextRef="#ctx0" brushRef="#br0" timeOffset="-212859.44">6664 8731 1369 0,'-7'8'0'0,"5"2"0"0,2 1 0 0,0-1 0 0,0-1 0 0,9 2 0 0,3 3 0 0,1 1 0 0,0 2 0 0,0 5 0 0,-4 1 102 0,1 6-37 0,-4-4 166 0,-2 5-96 15,-3-2-49-15,-1 0 36 0,0-5-33 0,0 4-9 16,0-5-42-16,-4-3 39 0,2-4 0 0,2-8-39 15,-2 1 9-15,2-7-101 0,0-1 46 0,0 0 0 16,10-11-172-16,7-11 109 0,5-8 58 0,6-8 20 16,2 1-495-16,-3-5 237 0,1-4 77 0,2-3-135 15,-2-2 126-15,3-12 78 0,-5 6 33 16,-1-3-226-16,-4 1 130 0,-1 13 65 0,-4 2 25 0,1 2 78 16,-4 5 0-16,-5 11 0 15,0 3 294-15,-5 10-185 0,-1 4-83 0,0 3 511 16,-2 6-246-16,0 0-151 0,-11 8-1 0,-3 9 142 15,-2 7-126-15,-2-1-59 0,2 4-29 0,-3-1 147 16,0 2-88-16,2 0-35 0,-2-2-9 0,3-2-152 16,4-5 54-16,-1 2 27 0,4-6 0 0,6-6-418 15,-2-1 218-15,3-3 114 0,2-2-561 0,0-3 307 16,0 0 111-16,4-3-83 0,6-6 137 16,0-1 62-16,-4 3 33 0,2 0 39 15,1 1-7-15,-5 4 10 0,2 0 27 0,-3 2 272 16,4 0-174-16,-4 11-68 0,1 6 523 0,1 4-297 15,0 7-59-15,-2 0-99 0,2 4 515 0,-1 2-287 16,0 2-145-16,-2 0 113 0,0-1-132 0,1 0-63 16,-2-3-30-16,3-3-225 0,-3-1 97 0,1-6 58 15,2 1 15-15,-3 0-254 0,1-7 139 0,-2 1 69 16,0-3 35-16,0-6-610 16,0 1 210-16,0-3 191 15,0-6-371-15,0 0 269 0</inkml:trace>
  <inkml:trace contextRef="#ctx0" brushRef="#br0" timeOffset="-212565.61">7245 8306 2532 0,'7'-22'0'0,"1"7"0"0,1 2 0 0,-2 3 0 0,-1 3 0 0,0 4 0 0,0 2 0 0,-1 1 0 0,-1 0 0 15,-1 7 0-15,0 7 203 0,-2 1-83 0,-1 6-41 0,0 1 17 0,0 4-34 16,-1-1 1-16,-3-5-373 0,1 4 174 0,-2-2 87 0,-4-2-679 15,1 0 372-15,0-3 188 0,-4-2 95 0,1-3-522 16,-1-3 278-16,3-4 131 0,-3 1 79 0,3-4 37 16,0 0 10-16,1-2 60 0,2 0 82 0,6 0-78 15,-3 0-1-15,3 0-41 0,0 0 457 0,0-2-228 16,3 0-124-16,9 0 474 16,1 1-263-16,4-2-69 0,2 1-86 0,0 1 28 15,2 1-47-15,-1 0-38 0,-1 0 0 0,-1 0-214 16,-1 0 93-16,-2 0 46 0,-3 0-477 0,-3 6 257 15,-4-1 133-15,-3 5 27 0,-2-5-293 0</inkml:trace>
  <inkml:trace contextRef="#ctx0" brushRef="#br0" timeOffset="-212417.2">7250 8656 1723 0,'-15'7'0'0,"5"-1"0"0,-1-3 0 0,4 1 0 0,2-4 0 0,3 2 0 0,2-2 0 0,0 0 0 0,2 0 0 0,10 0 0 0,4 0 123 0,4 0-42 16,2 0-1-16,0 0-112 0,2 0 44 0,-4 0-9 15,4 0 35-15,-6 0-344 0,-6 0 171 0,-2 0 87 16,-2 0 52-16,-3 7-525 0,-5 5 258 0,0-3 61 16</inkml:trace>
  <inkml:trace contextRef="#ctx0" brushRef="#br0" timeOffset="-212286.85">7302 8781 1763 0,'-20'8'0'0,"5"-1"0"0,0 1 0 0,2-5 0 0,6 1 0 0,0-2 0 0,2 0 0 0,4 0 0 0,1 0 0 0,0 0 0 0,1-1 84 16,9-1 113-16,5 3-80 0,2-3-30 0,3 0-46 15,0 0-4-15,2 0 1 0,-4 0 0 0,-1 0-258 16,-4 0 139-16,1 0 54 0,-1 0 32 0,-6 0-482 16,2-3 193-16,-8 2 147 0</inkml:trace>
  <inkml:trace contextRef="#ctx0" brushRef="#br0" timeOffset="-212103.35">7357 8581 2455 0,'-5'9'0'0,"-3"4"0"0,-1 4 0 0,1 0 0 0,-2 6 0 0,2 2 0 0,4 4 0 0,4 2 0 0,0 1 0 0,0 2 0 0,1-2 102 0,11 0 155 15,2-4-114-15,1-4-53 0,1-1-26 0,1-6 33 0,0-2-30 16,2-4 10-16,1-3-395 0,-1-6 178 16,1-2 89-16,-3 0 45 0,3 0-616 0,-4-10 338 0,1-7 61 15,1-3-579-15</inkml:trace>
  <inkml:trace contextRef="#ctx0" brushRef="#br0" timeOffset="-211949.42">7692 8312 2437 0,'4'-10'0'0,"3"4"0"0,4 2 0 0,3-4 0 0,2 0 0 0,3 3 0 0,6-1 0 0,1 2 0 0,3-1 0 15,-1 0 0-15,-1 0 336 0,3 1-150 0,2 1-74 16,-2-1-37-16,-2 0-403 0,-3 2 192 0,-2 0 82 0,-1 2-817 15,-14 0 433-15</inkml:trace>
  <inkml:trace contextRef="#ctx0" brushRef="#br0" timeOffset="-211806.67">7738 8400 2186 0,'-13'15'0'0,"2"-2"0"0,7-5 0 0,1-2 0 0,3 1 0 0,0-2 0 0,1 2 0 0,13-4 0 0,4 1 0 0,3-2 0 0,4-2 96 15,1 0-29-15,-6 0 0 0,3 0-453 0,0 0 221 16,-3 0 97-16,-1 0 52 0</inkml:trace>
  <inkml:trace contextRef="#ctx0" brushRef="#br0" timeOffset="-211548.77">8128 8375 1628 0,'-5'5'0'0,"-11"4"0"0,-3 0 0 0,-6 2 0 0,-6 2 0 0,-5 4 0 16,0 2 0-16,-1 2 0 0,-3-1 0 0,1 1 0 0,3-2 179 0,-11 5-76 0,6-3 168 0,-1-2-116 0,1-1-60 0,9-4-28 16,2-3 100-16,4-1-69 0,5-3-31 0,12-3 267 15,0-2-148-15,5 0-75 16,3-1-27-16,1-1 115 0,7 0-81 0,16 0-49 0,7 0-69 16,7-3 0-16,-2-5 0 0,15 1 0 15,-2-1 0-15,3-1-20 0,2-1 4 0,-2 3 27 16,-8 0-345-16,9-5 176 0,-7 4 43 0,-11 3-219 15,1-1 103-15,-6 1 99 16,-8 3 27-16,-7-1-517 0,-3 2 292 0,-2 1 147 0,-8 0 72 0</inkml:trace>
  <inkml:trace contextRef="#ctx0" brushRef="#br0" timeOffset="-211340.01">7880 8340 2974 0,'-9'-11'0'0,"5"7"0"0,-1 3 0 0,4-2 0 0,-1 3 0 0,0 0 0 0,0 6 0 0,2 14 0 0,0 8 0 0,0 10 0 0,0 6 368 0,2 3-156 16,0 6-92-16,1 0 137 0,2 4-257 15,-4 0 0-15,2-4 0 0,-1 2 0 0,-1-5 0 0,1 0 0 16,-2-3 0-16,0-5 0 16,0-3 0-16,0-2 0 0,0-3-291 0,0-5-67 15,0-1 196-15,0-5-830 0,-2-10 477 0,1-5 230 0,-1-8 128 16</inkml:trace>
  <inkml:trace contextRef="#ctx0" brushRef="#br0" timeOffset="-211171.02">8225 8331 3414 0,'5'-4'0'0,"-3"4"0"0,1 0 0 0,-3 0 0 0,0 11 0 0,-4 2 0 0,-4 2 0 0,-1 4 0 0,0 2 0 0,-5 4 0 0,6-7 172 0,-5 9-67 15,4-9-325-15,1 3 129 0,-3-3 72 0,6-1 24 16,1-5-755-16,2-2 391 0,2-4 196 0,0-2 99 16</inkml:trace>
  <inkml:trace contextRef="#ctx0" brushRef="#br0" timeOffset="-211013.12">8385 8395 2324 0,'1'3'0'0,"1"6"0"0,0-1 0 0,-2 3 0 0,0 5 0 0,-9 3 0 0,-2-1 0 16,-4 2 0-16,-2 3 0 0,0 2 0 0,-1-1 291 0,-2 0-127 0,-2 1 27 0,3-1-78 0,2-5-29 16,-3 3-8-16,3-3-413 15,3-3 188-15,3-5 92 0,6-2 48 0,0-4-664 16,5-3 350-16,0-2 124 0</inkml:trace>
  <inkml:trace contextRef="#ctx0" brushRef="#br0" timeOffset="-210866.16">8308 8607 2480 0,'9'-3'0'0,"-1"3"0"0,-5 0 0 0,-1 14 0 0,1 8 0 0,-3 3 0 0,0 3 0 0,0 4 0 0,-12 11 0 0,4-5 0 0,-7 7 115 16,4-6 164-16,0-5-121 0,0 2-60 0,1-3 1 15,3-7-24-15,-5 6-8 0,7-12-33 0,-1-2-473 16,4-5 237-16,-1-3 119 16,3-7 68-16,0-3-816 0,0-1 427 0</inkml:trace>
  <inkml:trace contextRef="#ctx0" brushRef="#br0" timeOffset="-210710.75">8383 8446 2922 0,'15'-15'0'0,"3"1"0"0,4 1 0 0,-2-1 0 0,8 4 0 0,-4 0 0 0,5 3 0 0,1-2 0 0,2 6 0 0,-1-1 0 0,1 3 115 0,-2-2-40 0,2 2 114 15,-2 1-76-15,0 0-39 0,-7 0 10 0,4 0-673 16,-6 0 312-16,-5 5 157 0</inkml:trace>
  <inkml:trace contextRef="#ctx0" brushRef="#br0" timeOffset="-210378.23">8528 8520 2149 0,'0'4'0'0,"9"-1"0"0,5-3 0 0,3 0 0 0,3 0 0 0,3 0 0 0,-2 0 0 0,10 0 0 0,-1 0 0 0,-4 0 0 0,1 0 83 15,-7 0-14-15,0 0-4 0,-2 0-1 0,-9 0-27 16,0 0-1-16,-4 2 0 0,-5 6 10 0,0 3-10 16,-5 1 233-16,-8 0-116 0,-4 4-59 0,-1 3-28 15,4-5 379-15,0 5-209 0,3 2-189 0,-3 5-47 16,8-3 0-16,3 4 0 0,2-4 0 0,1 6 0 16,0-3 0-16,0 1 0 0,1-1 0 15,4-2 0-15,1-1 0 0,1-3 0 0,-2 1 0 16,-2-2 0-16,0-4 0 0,-3 0 0 0,0-4 0 15,0-2 0-15,-8-1 0 0,-8-2 0 16,0-3 0-16,-5-3 0 0,-1 0 0 0,-8 0 0 0,1 0 0 16,-2 0 0-16,-4 0 0 0,0-2-58 0,3-3-210 15,4-6 115-15,3-5-442 0,8-4 279 16,4-7 140-16,9-12 70 0,4-6-766 0</inkml:trace>
  <inkml:trace contextRef="#ctx0" brushRef="#br0" timeOffset="-210204.1">9202 7990 3534 0,'0'3'0'0,"0"15"0"0,2 13 0 0,2-5 0 0,-3 2 0 0,-1 5 0 0,0 9 0 0,-3 3 0 0,-4 3 0 0,-2-3 0 0,0 11 397 0,2-4-397 15,0 1 0-15,3-8 0 0,-3 11 0 0,2-9 0 16,1 4 0-16,-1-2 0 0,-1 1-193 15,-4 1 90-15</inkml:trace>
  <inkml:trace contextRef="#ctx0" brushRef="#br0" timeOffset="-210062.73">9036 9158 3931 0,'0'0'0'0,"0"5"0"0,5-2 0 0,-3-3 0 0,-1 4 0 0,3 0 0 0,2 1 0 0,-4-1 0 0,1 0 0 0,2-1 0 0,-1 1 0 0,3-2 0 0,-4 2 0 0,1 2 0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2T14:23:45.7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2933 6773 1625 0,'-14'-11'0'0,"11"8"0"0,3 1 0 0,0 2 0 0,0 0 0 0,0 0 0 0,0 0 0 0,0 0 0 0,0 0 0 0,2 0 0 0,3-1 99 0,5 1-31 0,1 0 34 0,-2 0-32 0,6 0 9 15,-2 0 167-15,0 0-104 16,2-3-52-16,-3 3-27 0,3-1 170 0,0-2-89 15,0 1-57-15,0 2 154 0,0 0-102 0,-2 0-50 16,1 0-27-16,-1 0 93 0,-1 0-64 0,2 0-26 16,-2 0-24-16,3 2-41 0,-3 5 0 0,1-3 0 15,0 3 0-15,3-4 0 0,-2 2 0 0,5 2 0 16,1-4 0-16,3 0 0 0,0-1 0 16,3 0 0-16,0 1 0 0,4-3 0 0,0 0 0 0,4 0 0 15,10 0 0-15,-5 0 0 0,1 0 0 0,3 0 0 16,0 0 0-16,-4 0 0 0,12 0 0 15,-6 0 0-15,2 0 0 0,4 0 0 16,0 0 0-16,3 0 0 0,8 0 0 0,3 0 0 16,-1 0 0-16,4 0 0 0,5-3 0 0,-1 1 0 15,4-3 0-15,2 2 0 0,4-2 0 0,13 0 0 16,-7 3 0-16,-6-1 0 0,23-4 0 0,-10 4 0 16,2-1 0-16,6-2 0 0,1 2 0 0,-10 1 0 15,22-1 0-15,-9 1 0 0,0-1 0 0,5 0 0 16,2 0 0-16,-1 0 0 15,-1 3 0-15,3-4 0 0,0 2 0 0,0 1 0 16,0 0 0-16,1 0 0 0,-1 0 0 0,1 2 0 16,16 0 0-16,-13 0 0 0,-13 0 0 0,24 0 0 15,-10 0 0-15,6 0 0 0,-4 0 0 0,4 0 0 16,-13 0 0-16,25 0 0 0,-6 0 0 0,-2 0 0 16,-1 0 0-16,1 0 0 0,-8 0 0 0,26-1 0 15,-13-2 0-15,1 0 0 0,-1 1 0 0,2 0 0 16,-16-1 0-16,28 1 0 15,-17 0 0-15,5-2 0 0,2 2 0 0,-6 0 0 16,-12-1 0-16,29-3 0 0,-10 2 0 0,0-4 0 16,0 1 0-16,3-3 0 0,8-1 0 0,-3 0 0 15,1-3 0-15,1 0 0 0,6 0 0 0,-4-1 0 16,-2 1 0-16,2-1 0 0,4 2 0 0,-6 2 0 16,0-2 0-16,-1 3 0 0,5 0 0 0,-4 1 0 15,-3 0 0-15,-3 1 0 0,6 1 0 0,-5-1 0 16,-13 2 0-16,23 0 0 15,-8 1 0-15,-2 0 0 0,-1 0 0 0,1-2 0 16,2 2 0-16,3-3 0 0,-4 3 0 0,1-3 0 16,3 1 0-16,2 1 0 0,-19-2 0 0,33 1 0 15,-16 3 0-15,3-3 0 0,-6-1 0 0,0 2 0 16,0 2 0-16,4-1 0 0,-7-1 0 0,3 3 0 16,-4-3 0-16,8 1 0 0,-22 1 0 0,30-2 0 15,-15 2 0-15,6 0 0 16,-6-1 0-16,-1 1 0 0,-17 0 0 0,35 3 0 0,-20-3 0 15,2 2 0-15,-4-2 0 0,-12 2 0 16,28 0 0-16,-18-2 0 0,0 1 0 0,-4 1 0 16,6-2 0-16,-18 2 0 15,24-2 0-15,-16 2 0 0,4 1 0 0,0-1 0 0,-3 0 0 16,-14 0 0-16,24 2 0 0,-9 0 0 0,-4 0 0 16,2 0 0-16,-5 0 0 0,-16 0 0 0,30 0 0 15,-14 0 0-15,-19 0 0 0,13 0 0 0,-1 0 0 16,2 0 0-16,13 0 0 15,-25 0 0-15,10 0 0 0,-1 0 0 0,17 0 0 0,-22 0 0 0,5 0 0 16,16 0 0-16,-29 0 0 0,33 0 0 16,-17 0 0-16,-11 0 0 0,7 2 0 15,-1-2 0-15,2 2 0 0,12 0 0 0,-26-2 0 16,10 1 0-16,-2-1 0 0,0 2 0 0,3 1 0 16,-2-3 0-16,-4 1 0 0,0 1 0 0,-8-2 0 15,4 4 0-15,0-2 0 0,-4-1 0 0,-3 1 0 16,-10 1 0-1,13 0 0-15,-8-1 0 0,-1 2 0 0,-2-1 0 0,-17 0 0 0,9 2 0 0,-4-1 0 16,-3 1 0-16,-4-1 0 16,-2 1 0-16,-1 1 0 0,-11 1 0 0,5-2 0 15,0 0 0-15,-9 1 0 0,2-1 0 0,-5 0 0 16,-2 0 0-16,3 1 0 0,-6-2 0 0,0 1 0 16,-1-1 0-16,-2 0 0 0,-3-3 0 0,1 2 0 15,3 3 0-15,-6-5 0 0,-1 2 0 0,-4 0 0 16,-3-1 0-16,3-2 0 0,-8 1 0 0,-1 1 0 31,1-2 0-31,-7 2 0 0,1-2 0 0,-4 0 0 0,-2 1 0 0,-2-1 0 0,1 2 0 0,-4-2 0 16,-2 0 0-16,2 0 0 15,-4 0 0-15,2 0 0 0,-1 0 0 0,0 0 0 16,-2 0 0-16,0 0 0 0,0 0 0 0,0 0 0 16,0 0 0-16,0 0 0 0,0 0 0 0,0 0 0 15,0 0 0-15,0 0 0 0,0 0 0 0,0-2 0 16,0-1 0-16,0-2 0 0,0-1 0 0,0-2 0 15,0 1 0-15,0-1 0 0,-2-3 0 0,-3 1 0 16,2-1 0-16,-3 1 0 0,1-4 0 16,-1 3 0-16,-2 0 0 0,-1-3 0 0,0 3 0 0,-3 0 0 15,1 0 0-15,-3-1 0 16,1 1 0-16,-4 1 0 0,-1 0 0 0,1-2 0 16,-3 1 0-16,1-1 0 0,-5 3 0 0,4 0 0 15,-2-4 0-15,0 3 0 0,3 1 0 0,-4-1 0 16,5 1 0-16,-1-1 0 0,4 3 0 0,1 0 0 15,3 1 0-15,2 0 0 0,1 3 0 0,3 0 0 16,0 0 0-16,4 1 0 16,1 1 0-16,-2-2 0 0,2 3 0 0,0 0 0 15,0 0 0-15,0 0 0 0,0 0 0 0,0 0 0 16,2 0 0-16,4 0 0 0,-1 0 0 0,2 3 0 16,-2 0 0-16,0 0 0 0,1-2 0 0,-1 1 0 15,1 1 0-15,-2-1 0 0,1 0 0 0,0 2 0 16,-2-3 0-16,3 3 0 0,-3-2 0 15,2 2 0-15,2 0 0 0,-1-1 0 0,-1 1 0 0,2-1 0 16,2 3 0-16,-2-3 0 0,2 2 0 16,-2-1 0-16,3 2 0 0,-1-3 0 15,-1 3 0-15,1-1 0 0,-1 1 0 0,-1 0 0 16,0 1 0-16,1 1 0 0,-2-2 0 0,0 2 0 16,1-1 0-16,-2 2 0 0,1-2 0 0,0 4 0 15,2-2 0-15,-3 0 0 0,1 0 0 0,-1 1 0 16,1 1 0-16,0-2 0 0,1 3 0 0,-1-1 0 15,1 0 0-15,1 0 0 0,1 0 0 16,-3 1 0-16,6-1 0 0,-4-1 0 0,2 3 0 0,-1-2 0 31,0 0 0-31,1 1 0 0,-1-4 0 0,1 4 0 0,-3-2 0 0,3 1 0 16,-2-2 0-16,1-1 0 0,-2-1 0 0,0 1 0 16,-1-3 0-16,0 1 0 0,0-1 0 0,-4 0 0 15,3-2 0-15,-3 1 0 0,0-2 0 0,-2 1 0 16,0 1 0-16,0 0 0 0,-2 1 0 0,-14 5 0 15,-7 0 0-15,-7 1 0 0,-8 3 0 16,0 2 0-16,-4 0 0 0,-3 8 0 0,-8 0-511 0</inkml:trace>
  <inkml:trace contextRef="#ctx0" brushRef="#br0" timeOffset="8253.29">18781 7339 2689 0,'-12'-17'0'0,"4"9"0"0,7 7 0 0,1-1 0 0,0-2 0 0,0 0 0 0,0-1 0 0,7-2 0 0,8 1 0 0,4 0 0 0,5-2 114 0,3 1 375 0,3-1-226 0,2 1-103 16,0 1-66-16,3 1 28 0,-3 0-122 0,2 0 0 15,-1-1 0-15,-8 5 0 0,1-3 0 0,-1 2 0 16,-6 2 0-16,-2 0 0 15,-5 0 0-15,-3 0 0 0,0 2 0 0,-6 5-42 16,1 3 26-16,-2-1-835 0,1 1 407 0,-3 0 191 16,0-2 113-16,1-1-610 0</inkml:trace>
  <inkml:trace contextRef="#ctx0" brushRef="#br0" timeOffset="8585.85">19512 6815 2549 0,'1'-3'0'0,"1"0"0"15,0 1 0-15,2 2 0 0,-3 0 0 0,1 0 0 0,2 5 0 0,-2 4 0 0,-2 5 0 0,0 2 0 0,0 4 69 0,0 5 116 0,-2-1-74 0,-5-1-27 0,-5 5-10 0,3-4-126 16,-2-1 44-16,-3-1 1 0,1-5 63 0,1 0-10 16,-4 0-9-16,2-4 252 0,0-3-126 0,5-6-63 15,1 3-32-15,2-5 99 0,2 0-167 16,3-2 0-16,1 0 0 0,0 0 0 0,0 0 0 0,0 0 0 15,5 0 0-15,9-2 0 0,-2-1 0 0,6-3 0 16,-2 2 0-16,1 0 0 0,0 0 0 0,-2 2 0 16,0 0 0-16,-1 1 0 15,-5-1 0-15,3 2 0 0,-3-3 0 0,2 3 0 16,-2 0 0-16,1 0 0 0,-3-1 0 0,2-1 0 16,-1 0 0-16,5 0-93 0,-2-2-332 0,3-3 194 15,2-1-708-15,3-5 455 0,2 1 224 0,-4-6-447 16,-2 3 335-16</inkml:trace>
  <inkml:trace contextRef="#ctx0" brushRef="#br0" timeOffset="8968.44">19770 6941 1841 0,'0'-9'0'0,"0"1"0"0,0 2 0 0,-1 2 0 0,-3 3 0 16,0-1 0-16,-2 2 0 0,4 0 0 0,-3 0 0 0,3 9 0 0,-2 5 142 0,0-2 160 0,-1 6-133 0,0 1-65 0,-2 1-25 0,-2 4 86 16,-2 0-64-16,1-3-32 0,-3 2 0 0,1-1-2 15,0-5 9-15,-1 2-38 0,-1-2-1 0,3-2 51 16,0-3-25-16,3-3-1 0,3-2 131 0,-1-3-83 15,4 0-36-15,1-3 8 0,1-1-82 0,0 0 0 16,0 0 0-16,0 0 0 0,1 0 0 0,5 0 0 16,5 0 0-16,1-1-26 0,-3-3-42 0,5-4 43 15,-4 1-467-15,3 0 221 0,-1-2 128 0,-5 5 17 16,1-1-201-16,-1 2 149 16,-1 1 70-16,0 2-448 0,-4 0 260 0,-1 0 129 15,-1 11 56-15,0 3-324 0,0 2 200 0,-7 1 98 16,-3 2 50-16,-5 3-3 0,2-7 37 0,-4 7 53 15,-2-2 0-15,1-2 196 0,1 1-135 0,2-4-49 16,-2 0 259-16,4 0-150 0,3-4-79 0,6-1 658 16,1-1-341-16,1-1-113 0,2 0-96 0,0-3 227 15,2-1-171-15,7-2-84 0,5-2-42 16,0 0 103-16,3 0-63 16,0-2-46-16,0-4-189 0,1-3 76 0,0-3 38 0,-3-1-427 15,2 0 227-15,0 0 120 0,-1-2 59 0,3-4-339 16,1 3 186-16,-4-4 6 0,7-3 79 0</inkml:trace>
  <inkml:trace contextRef="#ctx0" brushRef="#br0" timeOffset="9146.86">20056 6835 2575 0,'0'-2'0'0,"0"-1"0"0,0 1 0 0,0 2 0 0,0 0 0 0,-4 0 0 0,-5 10 0 0,-1 3 0 0,1 4 0 0,-2 0 0 0,-3 5 130 0,1-1-111 0,-4 5-8 0,2-3 26 15,3 1 0-15,0-7-185 0,-1 3 92 0,3 1 56 16,1-4-9-16,3-2-462 0,1-5 254 0,3-1 128 16,0-3-53-16,2-6-500 0,0 0 306 0,2 0 150 15</inkml:trace>
  <inkml:trace contextRef="#ctx0" brushRef="#br0" timeOffset="9312.04">19923 7065 1655 0,'5'-8'0'0,"-1"3"0"0,-3 1 0 0,1 1 0 0,0 0 0 0,-2 3 0 0,2 0 0 0,1 10 0 0,-1 5 0 0,-1 7 0 0,1 0 620 0,2 7-296 0,-1 1-144 15,1 2-71-15,0 1 368 0,-2 3-220 0,-1 0-101 16,1-2-3-16,-2 0-153 0,0 0 0 16,0-7-57-16,0 2-66 0,0-9 90 0,0 3 30 0,0-6-575 15,0-4 308-15,0-4 153 16,-2-5 31-16,1 1-332 0,-1-5 131 0,2 0 124 16,0-16-369-16,0-9 247 0,3-4 124 0</inkml:trace>
  <inkml:trace contextRef="#ctx0" brushRef="#br0" timeOffset="9614.28">20208 6790 2677 0,'15'-18'0'0,"-2"5"0"0,-4 3 0 0,-1 2 0 0,0 3 0 0,-3 3 0 0,-1 2 0 0,-2 0 0 0,1 0 0 0,1 0 0 0,-1 6 103 0,-2 6 21 16,-1 0-44-16,0 3 0 0,-4 4-33 0,-5 0-304 15,-6 3 147-15,1-2 74 0,4-4 36 0,-8 3-175 16,4-2 115-16,-2-2 44 0,3-5-325 0,1 0 84 15,0-4 121-15,3-1-27 0,0-1 54 0,2-4 41 16,4 3-1-16,1-3 253 0,2 0-110 0,-2 0-56 16,2 0-37-16,0 0 349 15,0 0-177-15,4 0-40 0,3 0 279 0,3 0-162 16,-3 0-86-16,4 0-59 0,1 0 69 0,1-3-58 16,-1 3-30-16,0-1 135 0,-1-2-73 0,3 2-50 15,-5-1 1-15,5 2-143 0,-3-2 51 0,-4 2 25 16,2 0 10-16,1 0-542 0,-4 0 279 0,-1 0 128 15,-1 0-803-15,-3 4 436 0,-1 4 212 0,0 2 120 16</inkml:trace>
  <inkml:trace contextRef="#ctx0" brushRef="#br0" timeOffset="9778.7">20096 7149 2278 0,'-9'4'0'0,"4"4"0"0,3-5 0 0,0 1 0 0,2-2 0 15,0-2 0-15,0 0 0 0,4 0 0 0,10 0 0 0,0 0 0 0,1 0 72 0,4-2 239 0,0-2-137 0,1-1-68 0,1-1-25 0,-2 0-62 16,-2 2 18-16,-2 1 0 0,0-1 0 0,-3 2-434 16,-3 1 212-16,0 1 112 0,-4 0-676 0,-3 0 375 15,0 1 187-15</inkml:trace>
  <inkml:trace contextRef="#ctx0" brushRef="#br0" timeOffset="9961.15">20167 7268 2094 0,'-12'7'0'0,"3"-1"0"0,0-2 0 0,3 1 0 0,3-4 0 0,0 2 0 0,3-3 0 0,0 0 0 0,0 0 0 0,4 0 0 0,7 0 216 0,0 0-80 15,5 0-54-15,-3 0 121 0,0 0-82 0,-2-3-43 0,-2 2-164 0,3-1 70 16,-3 0 23-16,-2 1-1 0,2-1-397 0,-6 0 215 16,1 0 106-16,0 1-487 0,-3-2 222 0,1-1 155 15,0 1 45-15,-2-5-108 0,0-1 104 0,0-4 41 16,0-3 35-16</inkml:trace>
  <inkml:trace contextRef="#ctx0" brushRef="#br0" timeOffset="10229.86">20240 7014 1230 0,'0'-4'0'0,"0"3"0"0,-2-1 0 0,2 2 0 0,0 0 0 0,0 0 0 0,0 9 0 0,0 0 0 0,2 6 0 0,-1 1 0 0,1 2 320 0,0 7-146 0,-2 0-68 15,0 0 94-15,-4 3-81 0,-6 2-41 0,-4-2 0 16,-1 2-8-16,-2-1-33 0,1-3 0 0,-2 3-2 15,2-7 3-15,0-3 8 0,0 1-9 0,0-1 26 16,6-3 0-16,-1-4-26 0,4-2 133 0,2-1-57 16,1-2-42-16,4 1 115 0,0-3-74 0,0 1-37 15,0 0 0-15,9-3 60 16,5 1-54-16,0 1 1 0,7-5-45 0,0 0-11 16,1 0-26-16,5 0 0 15,-1 0 0-15,1 0-80 0,-1-3-3 0,-1 1 59 0,-5-2 41 0,4 1-267 16,-3 1 135-16,-1 0-665 0,-2 0 371 0,-4 1 186 15,-2 1 84-15</inkml:trace>
  <inkml:trace contextRef="#ctx0" brushRef="#br0" timeOffset="10761.12">18786 8071 2313 0,'-4'-3'0'16,"4"2"0"-16,0 1 0 0,0 0 0 0,0-3 0 0,0 3 0 0,0 0 0 0,0 0 0 0,0 3 0 0,2 4 0 0,2 4 120 0,-2 1-42 0,-2 4 0 0,0 3-41 0,0 5-37 15,-2-4 46-15,-9 7-9 0,-3-3 0 0,2 0 62 16,-2-1-30-16,1-5-1 16,0-1 121-16,0-1-80 0,4-4-37 0,1-3 100 0,2-2-68 15,4-2-34-15,0-3 10 0,2 3-14 16,0-4 1-16,6-1-47 0,11 0-20 0,6 0 0 16,1-6 0-16,2-4 0 0,2-3 0 0,2-3-44 15,-1-1-10-15,1 0 45 0,-8 4-309 0,7-4 162 16,-11 9 47-16,1-5-17 0,-8 8 32 15,-1-1 25-15,-5 2 5 0,-1 3 86 0,-2-1-29 0,0 2 0 16,-2 0-30-16,0 9 293 0,-6 6-133 16,-5 7-75-16,1-1-10 0,1 2 416 15,0 1-301-15,1-3-153 0,1 1 0 0,1-1 0 16,4-4 0-16,0 1 0 0,2-6 0 0,0-1 0 16,0-1 0-16,0-4 0 0,4 1 0 0,7-5 0 15,1 0 0-15,-1-2 0 0,4 0 0 0,0 0 0 16,0-2 0-16,0-6 0 0,1 1 0 0,-2-3 0 15,-1 2 0-15,-1 1-118 0,-3 1-54 0,0 4-556 16,-1-3 346-16,-1 3 163 16,-1 2 96-16,-4 0-669 0,-1 9 377 0</inkml:trace>
  <inkml:trace contextRef="#ctx0" brushRef="#br0" timeOffset="10911.53">18981 8648 2604 0,'-14'13'0'0,"2"0"0"0,1-4 0 0,3 0 0 0,3-6 0 0,3 1 0 16,2-3 0-16,0 1 0 0,0-2 0 0,9 0 0 0,6 0 95 0,2 0 99 0,4-2-79 0,-1-3-30 0,8-8-75 16,-3 2 0-16,0-4 27 0,1-1-518 0,2-2 259 0,-2 0 138 15,0-2 56-15,1-1-719 16,-1 0 371-16</inkml:trace>
  <inkml:trace contextRef="#ctx0" brushRef="#br0" timeOffset="11107.06">19397 8165 2928 0,'-12'0'0'0,"5"0"0"0,-3 0 0 0,5 0 0 0,1 0 0 0,3 0 0 0,1 0 0 0,0 0 0 0,10-2 0 0,7 0 0 0,6-3 97 0,-1-1 227 0,-1 1-134 0,8-4-81 16,-6 5-36-16,4-4-73 0,-8 3 1 0,3-1 35 15,-3 0 10-15,0 3-390 0,-4 2 190 0,0-1 95 16,-4 2 48-16,-4 0-705 0,-1 0 362 0,-3 10 59 15,-3 1-433-15,0 2 345 0</inkml:trace>
  <inkml:trace contextRef="#ctx0" brushRef="#br0" timeOffset="11296.11">19470 8272 2279 0,'-19'10'0'0,"2"1"0"0,0 0 0 0,2-1 0 16,6-4 0-16,-1 1 0 0,5-3 0 0,3 0 0 0,2-1 0 0,0 1 0 0,0 0 70 0,7-4 251 0,7 1-142 0,0-1-71 0,4 0-26 0,0 0 12 15,-1 0-28-15,2 0-1 0,-4 0-28 0,2-1-302 16,-6-2 160-16,5 2 67 0,-7-3-427 0,2 3 251 16,-4-4 125-16,3 2-530 15,-5-2 282-15,1-1 154 0,-1-3 74 0,-1 0-107 16,1-2 90-16,-4-2 45 0,1-2-9 0</inkml:trace>
  <inkml:trace contextRef="#ctx0" brushRef="#br0" timeOffset="11635.94">19613 7946 1730 0,'-6'-11'0'0,"0"5"0"0,-1 2 0 0,-4 3 0 0,3 1 0 0,-4 0 0 0,5 7 0 0,-2 5 0 0,1 5 0 0,2 8 0 0,1 1 253 0,1 5-113 0,1 4 216 0,1 7-159 16,0-2-81-16,2 2 136 0,0 8-113 0,0-1-51 16,0 1-25-16,2-4 96 0,3-3-61 0,3-6-22 15,3 2-9-15,0-7-66 0,2-2 36 0,1-4 0 16,-1-2-1-16,0-5-134 0,0-2 62 0,1-6 37 15,-2-2-155-15,-3-3 96 0,2-2 28 0,-2-4-116 16,-2 0 54-16,-2 0 46 0,1-4-14 0,-2-7 108 16,-2-2-24-16,0-2-48 0,-2 0-25 0,0-2 213 15,0 0-85-15,-4 2-46 16,-6 1-8-16,1 4 45 0,-3 2-13 0,-4 2-25 16,-3 3 135-16,-3 3-70 0,-3 0-15 0,3 0-82 15,-8 11 0-15,3 2 0 0,2 2 0 0,-4 0-17 16,3 0-39-16,3-2 43 0,-3 3 17 0,3-3-386 15,5-2 177-15,0-2 99 0,6 0-228 0,3-5 131 16,2 0 87-16,3-2 40 0,4-2-475 0,0 0 258 16,2-13 127-16</inkml:trace>
  <inkml:trace contextRef="#ctx0" brushRef="#br0" timeOffset="11790.09">19791 7865 2887 0,'0'0'0'0,"0"0"0"0,0 0 0 0,2 0 0 0,2 0 0 0,-1 4 0 0,1 4 0 0,2 1 0 0,1 4 0 0,1 2 0 0,-1 2 103 0,4 2-34 0,3 3-170 0,-1 2 69 16,0 1 34-16,2 3-813 0</inkml:trace>
  <inkml:trace contextRef="#ctx0" brushRef="#br0" timeOffset="11955.26">20342 8724 3931 0,'-5'0'0'0,"3"0"0"0,2 0 0 0,0 0 0 0,0 0 0 0,0 0 0 0,2 1 0 0,3 1 0 0,2 0 0 0,2 0 0 0,0 1 0 0,3-3 0 0,-1 3 0 0,3 0 0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2T14:25:38.3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11020 7499 2059 0,'0'-8'0'0,"0"3"0"0,0 4 0 0,0-1 0 0,0 2 0 0,0-1 0 0,0 1 0 0,0 0 0 0,0 0 0 0,0 0 0 0,0 8 127 0,2 4-45 0,2 3 0 0,-1 0 273 16,-1 6-150-16,4 0-89 0,-3 5-40 0,2-2 212 16,-2 1-125-16,1-2-55 0,0 2 47 0,-2 2-59 15,-1-3-77-15,3 2-19 0,-2-7 0 0,0 4 0 16,-2-3 0-16,0 1 0 0,0-2 0 0,0-2 0 16,0-2 0-16,0-6-199 15,0 1 22-15,0-2 99 0,0-5-20 0,0-3-509 16,-2 0 285-16,-2 0 134 0,2-9-426 0,2-11 289 15,-3-4 144-15,-1-4-384 0</inkml:trace>
  <inkml:trace contextRef="#ctx0" brushRef="#br0" timeOffset="369.97">10967 7379 2289 0,'-7'-22'0'0,"2"4"0"0,-1 5 0 0,0 0 0 0,2 1 0 0,2 1 0 16,2 4 0-16,0-1 0 0,0 3 0 0,9-1 0 0,7 2 130 0,3 2-47 0,1 0 88 0,8 0-71 0,-1 1-32 15,1 1 0-15,2 0 61 0,0 0-46 0,-3-2-13 16,4 2-18-16,-9 0-16 16,1-2 1-16,-2 2 28 0,-6 0 1 0,-3 0-20 15,-3 0-9-15,-2 0 135 0,-3 0-68 0,0 0-34 16,-2 0-15-16,0 4-55 0,-2-1 0 0,0 1 0 16,0 4 0-16,0-2 0 0,0 3 0 0,0-1 0 15,0 4 0-15,0 2 0 0,0-2 0 0,0 4 0 16,2-2 0-16,1 4 0 15,3 0 0-15,1 1 0 0,0 2 0 0,1-2 0 0,0 2 0 0,1-1 0 16,-1 5 0-16,-1-2 0 16,-1 2 0-16,-1 2 0 0,-1-1 0 0,0-2 0 0,0 6 0 0,-2-3 0 15,0-1 0-15,0-6 0 0,-1 6 0 16,-1-5 0-16,0 0 0 0,0-2 0 0,0-2 0 16,0 0 0-16,0-6 0 0,0 1-71 15,0-5-284-15,0-2 159 0,-1-3 80 0,-1 0-310 16,-5-2 186-16,2 0-555 0,-2 0 380 0,-2-9 188 15</inkml:trace>
  <inkml:trace contextRef="#ctx0" brushRef="#br0" timeOffset="523.39">11056 7633 2636 0,'-16'-5'0'0,"7"1"0"0,0 2 0 0,4-1 0 0,1 1 0 0,4 0 0 0,0 0 0 0,0 0 0 0,11 0 0 0,3 0 0 0,4 1 127 16,1-1-35-16,-1 0 15 0,3 0-35 0,0 0 0 15,-3 2-35-15,1 0-439 0,0 0 228 0,-2 0 101 16,-3 6-291-16,-2 1 200 0,-1 4 100 0</inkml:trace>
  <inkml:trace contextRef="#ctx0" brushRef="#br0" timeOffset="694.37">11095 7816 3040 0,'-15'9'0'16,"3"2"0"-16,5-5 0 0,2 1 0 0,3-4 0 0,2 1 0 0,0-1 0 0,0-1 0 0,7 0 0 0,7 0 0 0,0 0 111 0,0-2 69 15,1 2-63-15,2 0-45 0,-4-1-379 0,0 1 171 0,0 0 87 0,-2 2 42 0,1-2-273 0,1-2 153 16,-1 0 83-16,0 0-802 0</inkml:trace>
  <inkml:trace contextRef="#ctx0" brushRef="#br0" timeOffset="902.58">11388 7546 3371 0,'-5'-12'0'0,"5"9"0"0,0 1 0 0,0-6 0 0,11 1 0 0,6-3 0 0,5 2 0 0,3-2 0 0,1 2 0 0,6-2 0 0,2 3 379 0,1 2-198 0,1-3-181 15,-1 2 0-15,4 2 0 0,-4-2 0 0,-1 3 0 16,0-1 0-16,-6 3-111 0,0-2-65 0,-7 3 106 15,-3 0 53-15,-4 0-581 0,-1 0 214 0,-6 0 192 16,-2 0-566-16,-2 3 361 0,-3-2 181 0,0 1-282 16</inkml:trace>
  <inkml:trace contextRef="#ctx0" brushRef="#br0" timeOffset="1239.29">11745 7185 2652 0,'-15'-2'0'0,"1"2"0"0,5 0 0 0,2 0 0 0,0 2 0 0,0 10 0 0,6 0 0 0,1 12 0 0,0-1 0 0,1 9 0 0,8 8 105 0,2 3-34 0,-2-4 451 16,6 14-248-16,-4-1-119 15,1-1-3-15,1 0-152 0,-4 0 0 0,-1-8 0 0,-1 7 0 16,-1-7 0-16,-4-7 0 0,-1 1 0 16,-1-5 0-16,0-5 0 0,0-1 0 0,0-3 0 15,-5-7 0-15,-2-4 0 0,-2-6 0 0,-2-3-78 16,1-3-63-16,-4 0 63 0,1-9-5 0,-1-11 25 15,2-5-14-15,-1-3 62 0,-1-6-27 0,2 0 1 16,1-2 7-16,2 4 36 0,2 2 9 0,2 4-51 16,-1 0 22-16,2 1 244 0,4 7-115 0,-2 1-62 15,2 7-25-15,0-3 183 0,0 6-207 0,0 2-5 16,2-1 0-16,4 4 0 16,1 0 0-16,2 2 0 0,0 0 0 0,5 0 0 15,-3 0 0-15,5 0-449 0,-2 0 42 0,4 0 168 16,0 0 112-16,1 0-751 0,2 0 421 0</inkml:trace>
  <inkml:trace contextRef="#ctx0" brushRef="#br0" timeOffset="1391.7">12033 7256 2383 0,'-6'-5'0'0,"2"3"0"0,2 0 0 0,-2 0 0 0,4 0 0 0,0 2 0 0,0-2 0 15,0 2 0-15,0 0 0 0,0 0 0 0,2 0-131 0,2 10 93 0,2 2 33 0,-4 0-1 0,2 3-602 16,-3 1 319-16</inkml:trace>
  <inkml:trace contextRef="#ctx0" brushRef="#br0" timeOffset="1556.77">12019 7495 2664 0,'-5'9'0'0,"1"8"0"0,0 0 0 0,1-2 0 0,3 2 0 0,0-1 0 0,0 4 0 0,0 2 0 0,0-1 0 0,0 2 0 0,1-1 122 0,1-2 163 0,2 1-124 16,0 0-63-16,-1 0-31 0,3-5-298 0,-2 1 142 16,2-3 58-16,-3-5 34 0,3 0-601 0,-1-5 318 15,1-1 157-15,0-3 89 0,3 0-746 0,-3-10 371 16</inkml:trace>
  <inkml:trace contextRef="#ctx0" brushRef="#br0" timeOffset="1921.96">12196 7296 1962 0,'17'-15'0'0,"0"5"0"0,4 2 0 0,-1-2 0 0,4 0 0 0,1 1 0 0,3 1 0 0,0 0 0 0,2 2 0 0,0 0 0 0,1 2 218 0,-1 2-91 0,-2 0-45 16,-2 1 188-16,-2 1-117 0,-3 0-49 0,0 0-39 16,-3 0 170-16,-2 0-100 0,-6 5-49 15,0 0 187-15,-2 1-100 0,-3 2-125 0,-1-3-48 0,-2 3 0 16,0 1 0-16,-1 1 0 15,-1 0 0-15,0 1 0 0,0 1 0 0,0 1 0 0,0 5 0 16,0-2 0-16,0 3 0 0,2 6 0 0,2-3 0 16,-1 6 0-16,4 1 0 0,-2 5 0 15,3 1 0-15,-1 6 0 0,1-1 0 0,-2 3 0 0,-1-2 0 16,1-2 0-16,-1 0 0 0,3 5 0 0,-4-12 0 16,0 4 0-16,-1-2 0 15,1-2 0-15,-2-6 0 0,-1 6 0 0,1-6 0 16,-2-5 0-16,0-2 0 0,0-3 0 0,0-5 0 15,-3-1 0-15,-6 0 0 0,-3-7 0 0,-1 1 0 16,-3-4 0-16,0 0-90 0,-3 0-249 0,-3-2 151 16,-3-9 76-16,1-6-290 0,-4-6 183 0,-1-6 82 15,-3-11 55-15</inkml:trace>
  <inkml:trace contextRef="#ctx0" brushRef="#br0" timeOffset="2366.13">12169 7493 2795 0,'-3'-2'0'0,"1"2"0"0,0 0 0 0,2 0 0 0,0 8 0 0,0 3 0 0,2 6 0 0,7-1 0 0,5 7 0 0,-3 0 0 0,1 1 151 0,-2 1-49 0,1 5 65 15,1-4-65-15,-4-1-33 0,-1-5 0 0,-2 2-305 16,1-3 145-16,-4-4 59 16,-1-3-134-16,-1 0 100 0,0-6 52 0,0-2-229 15,0-2 135-15,-3-2-22 0,-5 0 65 0,1-10-84 16,2-4 57-16,-4-9 27 0,6 0-8 0,-1-6 94 15,2 0-28-15,2 1-1 0,0 0-28 0,0 2 101 16,4 7-60-16,6-2-15 0,1 4 88 0,4 4-27 16,0 2-34-16,4 3 14 0,-1 5 196 0,3 1-90 15,-1 2-62-15,1 0 152 0,2 9-95 0,-5 8-47 16,0-2-15-16,-3 12-6 0,-4-3-1 16,-4 4-26-16,-3 2-1 0,-2 0-111 15,-2-4 66-15,0 6 17 0,-4-5 1 0,-7-3-52 16,2-5 39-16,-6 0-5 0,0-2-86 0,-2-6 30 15,-1-4 38-15,0-3 60 0,-3-4 0 0,3 0-60 16,-1 0 21-16,0-7 199 0,4-3-93 0,2-1-38 16,2-2-26-16,3 1 185 0,3 3-86 0,3-1-44 15,2 1-6-15,0 1-85 0,0 2 0 0,6 0 0 16,6 2 0-16,4 0 0 16,2 0 0-16,1 2 0 0,4 1 0 0,1-1 0 15,-2 1 0-15,7-2-479 0,-5 0 163 0,3 0 118 16,-7 1 93-16,8-2-751 0,-5 1 401 0</inkml:trace>
  <inkml:trace contextRef="#ctx0" brushRef="#br0" timeOffset="2549.66">12906 7531 2712 0,'2'-2'0'0,"7"0"0"0,4 0 0 0,4 1 0 0,4-2 0 0,3 2 0 0,5-4 0 0,4 1 0 0,3 1 0 0,-1 1 0 0,3 0 143 0,-2 0-53 0,0 1-183 16,-3 1 60-16,-1 0 35 0,-3 0 0 0,-9 0-502 16,1 0 264-16,-6 3 138 0,-2 1-598 15,-6-1 330-15,-3 0 165 0</inkml:trace>
  <inkml:trace contextRef="#ctx0" brushRef="#br0" timeOffset="2761.11">13295 7190 3325 0,'-12'10'0'0,"3"7"0"0,-2 7 0 0,-3 5 0 0,2 4 0 0,1 5 0 0,-3 15 0 0,5 1 0 0,-1 2 0 0,3 12 0 0,5-8 238 0,2-7-92 0,0 4 76 0,2-6-222 16,11-4 0-16,4-5 0 0,0-9 0 0,3-2 0 15,5-7 0-15,-3-4 0 0,5-3 0 0,-4-3 0 16,4-5 0-16,-4-6 0 0,5-3 0 0,-2 0 0 15,1-1 0-15,-1-10-729 0,0-4 234 0,-5 2 221 16</inkml:trace>
  <inkml:trace contextRef="#ctx0" brushRef="#br0" timeOffset="2907.45">13832 7889 3931 0,'-2'6'0'0,"0"-2"0"0,-3-2 0 0,-3-2 0 0,4 0 0 0,0 0 0 0,0 0 0 0,3 0 0 0,-1-2 0 0,2-1 0 0,0-1 0 16,0-3 0-16,0-1 0 0,0 2 0 16,2 0 0-16,-1 0-74 0,1 3-1 0</inkml:trace>
  <inkml:trace contextRef="#ctx0" brushRef="#br0" timeOffset="10203.49">17793 7657 1912 0,'-2'-5'0'0,"-5"0"0"0,4 3 0 0,1 0 0 0,0 0-1 0,0 2-1 0,2 0 0 0,-1 0 1 0,1 0 0 0,0 0 1 0,0 0 268 0,1 6-115 0,7 5-56 16,0 3-20-16,1 0 138 0,2 7-88 0,-1 4-44 16,-1 1 105-16,0 2-74 15,1 2-28-15,-1 3 50 0,2-5-49 0,1 3 1 16,1-3-50-16,0-2 115 0,2-7-48 16,0 1-94-16,0-8-11 0,2-1 0 0,-2-5 0 0,4-4 0 15,-2-2 0-15,4 0 0 0,-3-13 0 16,1-8 0-16,0-5 0 0,-2-6 0 15,0-7 0-15,-4-1 0 0,-3-1 0 16,1-2 0-16,-4-1 0 0,-2 7 0 0,-1-5 0 0,-2 5 0 16,0 3 0-16,0 4 0 0,-2 8 0 15,0 1 0-15,0 6 0 0,0 3 0 0,0 5 0 0,0 6 0 16,0-2 0 0,0 2 0-16,0 1 0 0,0 0 0 0,0 5 0 0,0 12 0 0,0 5 0 15,0 1 0-15,2 7 0 16,4 0 0-16,1 4 0 0,2 1 0 0,5 0 0 0,0-4 0 15,2 1 0-15,2-2 0 0,3-4 0 0,2-1 0 16,1-4 0-16,-4-6 0 0,9-1 0 0,-8-4 0 16,7-2 0-16,-8-5 0 0,1-3 0 0,0 0 0 15,-5 0 0-15,2-9 0 0,0-10 0 0,-5-5 0 16,0-6 0-16,-1-2 0 0,-5-3 0 0,1-11 0 16,-3 5 0-16,-1-5 0 0,-1 2 0 0,-2 4 0 15,-1-9 0-15,0 15 0 0,0-2 0 0,0 3 0 16,-1 5 0-16,-4 3 0 0,-1 5 0 0,1 2 0 15,0 4 0-15,-1 5 0 0,0 2 0 0,2 0 0 16,0 4 0-16,1 0 0 0,1 2 0 0,2 1 0 16,-2 0 0-16,2 0 0 15,-2 0 0-15,2 1 0 0,0 8 0 0,0 0 0 16,0-1 0-16,0 4-494 0,0 2-27 0,6-2 242 16,1 4 119-16,5-4-409 0</inkml:trace>
  <inkml:trace contextRef="#ctx0" brushRef="#br0" timeOffset="10451.58">18926 7457 3931 0,'-18'0'0'0,"11"2"0"0,5 2 0 0,2-4 0 0,0 0 0 0,0 2 0 0,0-2 0 0,13 0 0 0,6 0 0 0,5 0 0 0,2 0 0 0,4-2 0 0,2-4 0 16,2 1 0-16,0-2 0 0,-2-2 0 0,-3 4 0 15,-8-1 0-15,4 1 0 0,-4 1 0 16,-3 0 0-16,-2 2 0 0,-5 1 0 16,-2-1 0-16,-1-1 0 0,-3 3 0 0,-1-1-531 0,-2-1 77 15,0 0 207-15,-2-3 104 0,0-3-500 0,0-1 292 16,-2-7 162-16,-5 0-392 0,-1-9 272 16,2 1 135-16</inkml:trace>
  <inkml:trace contextRef="#ctx0" brushRef="#br0" timeOffset="10677.22">19241 7149 2381 0,'-10'-13'0'0,"3"8"0"0,-3-2 0 0,3 1 0 0,-1 4 0 0,1 0 0 0,3-1 0 0,-1 3 0 0,1 0 0 15,0 0 0-15,1 13 168 0,0 3 164 0,-1 5-137 0,-1 7-84 0,1 4-36 0,-3 10 541 0,1 1-563 0,-2 2-53 16,3 3 0-16,-1 3 0 0,3 0 0 16,3-1 0-16,0 1 0 0,0-4 0 15,0-8 0-15,9 8 0 0,3-14 0 0,2-3 0 16,3-4 0-16,0-4 0 0,0-5 0 0,3-3 0 15,1-5 0-15,0-3 0 0,-1-6 0 0,5 0 0 16,-4-3 0-16,3-10 0 0,-2-4 0 0,-1-2 0 16,0-1 0-16,-3-1 0 0,-2 0 0 0,4-3 0 15,-3 3-967-15,2 1 396 0,1 1 266 0</inkml:trace>
  <inkml:trace contextRef="#ctx0" brushRef="#br0" timeOffset="10868.92">19956 7621 3931 0,'-11'0'0'0,"8"0"0"0,3 0 0 16,0 0 0-16,0 0 0 0,0 1 0 0,0 1 0 0,2 1 0 0,7-2 0 0,2 1 0 0,-1-2 0 0,-1 0 0 0,0 2 0 0,0-2 0 0,-1 0 0 15,-1 0 0-15,-1 0 0 0,-3 0 0 0,-1 0 0 16,0 0 0-16,-2 0 0 0,0 0 0 0,0 0-381 15,0 0-299-15</inkml:trace>
  <inkml:trace contextRef="#ctx0" brushRef="#br0" timeOffset="29915.83">14602 12543 453 0,'-8'0'0'0,"3"0"0"0,0 0 0 0,-2 0 0 0,2 0 0 0,-1 0 0 0,1 0 0 0,1 0 0 0,-2 0 0 0,2 0 0 0,-1 0 96 0,1 0-28 0,0 0 0 0,1 0 51 15,-1 0-44-15,0 0 0 0,0 0-34 0,2 0 124 16,-2 0-62-16,3 0-21 0,1 0 56 0,0 0-49 0,-2 0 0 15,2 0-47-15,0 0 192 0,0 0-86 0,0 0-59 16,0 0 0-16,0 0 150 0,0 0-99 0,-2 0-50 16,-2-3 195-16,2 2-128 15,-1 1-57-15,1 0-30 0,0 0 211 0,-1 0-109 16,3 0-71-16,-3 0-68 0,3 0-33 0,0 0 0 16,0 0 0-16,0 0 0 0,0 0 0 0,0 0 0 15,0-2 0-15,0 2 0 0,0 0 0 0,0 0 0 16,0 0 0-16,0 0 0 0,0 0 0 0,0 0 0 15,3 0 0-15,-2 0 0 0,1 0 0 0,2 0 0 16,1 0 0-16,-1 0 0 0,3 0 0 0,1 0 0 16,0 0 0-16,1 0 0 0,0 0 0 0,-1 0 0 15,1 0 0-15,0 0 0 16,0 2 0-16,-2-2 0 0,-2 1 0 0,1-1 0 16,-3 0 0-16,1 3 0 0,1-3 0 0,-4 0 0 15,3 1 0-15,0-1 0 0,-1 0 0 0,1 0 0 16,1 0 0-16,-1 0 0 0,3 0 0 15,-4 0 0-15,4 0 0 0,-1 0 0 0,-1 0 0 0,1 0 0 16,0 0 0-16,2 0 0 0,-3 0 0 16,0 0 0-16,1 0 0 0,-2 0 0 0,2 0 0 0,-1 0 0 15,1 3 0-15,-1-3 0 16,1 0 0-16,2 0 0 0,-1 0 0 0,1 0 0 16,-1 0 0-16,3 0 0 0,-3 0 0 0,2 0 0 15,0 0 0-15,0 0 0 0,-2 0 0 0,0 0 0 16,1 0 0-16,0 0 0 0,-3 0 0 0,1 0 0 15,1 0 0-15,-1 0 0 0,0 0 0 0,-1 0 0 16,3 1 0-16,-1 1 0 0,1 1 0 0,-1-3 0 16,2 1 0-16,1-1 0 15,0 1 0-15,-1-1 0 0,0 0 0 0,1 4 0 16,-1-4 0-16,2 0 0 0,-1 1 0 0,-1-1 0 16,0 2 0-16,1-2 0 0,-1 2 0 0,2-1 0 15,-1 1 0-15,-1-2 0 0,2 0 0 0,1 2 0 16,-1 0 0-16,2 0 0 0,-1-2 0 0,0 2 0 15,4 0 0-15,-2 0 0 16,4-2 0-16,-2 1 0 0,3 1 0 0,1-2 0 0,-4 0 0 16,3 0 0-16,1 0 0 0,1 0 0 15,0 2 0-15,1-2 0 0,-1 1 0 0,5-1 0 16,-1 3 0-16,0-3 0 0,0 0 0 0,3 0 0 16,2 0 0-16,0 0 0 0,2 0 0 0,4 0 0 15,6 0 0-15,-1 0 0 0,-6 0 0 0,13 0 0 16,-6 0 0-16,2 0 0 0,1 0 0 0,2 0 0 15,-6-3 0-15,14 0 0 0,-5 0 0 0,3 1 0 16,2-2 0 0,8 0 0-16,-10 0 0 0,15 1 0 0,-8 0 0 0,0-2 0 0,6 1 0 15,-1-2 0-15,-5-1 0 0,15-1 0 16,-1 3 0-16,-1-1 0 0,0 3 0 0,0-3 0 16,-7 2 0-16,15 0 0 0,-6 1 0 0,0 1 0 15,4-2 0-15,2 2 0 0,-1-1 0 0,-1 1 0 16,2 0 0-16,-1 1 0 0,2-2 0 0,8 3 0 15,-12-2 0-15,16 0 0 0,-18 2 0 0,7 0 0 16,2-2 0-16,7 2 0 0,-14-2 0 16,21 2 0-16,-9-2 0 0,1 0 0 15,-5 1 0-15,4-1 0 0,-9 0 0 0,18-1 0 16,-2 1 0-16,-4-2 0 0,-1 2 0 0,-1-2 0 16,-11 1 0-16,17 0 0 0,-5 1 0 0,0 1 0 15,-3-1 0-15,1 2 0 0,-12-2 0 0,17 2 0 16,-9 0 0-16,2 0 0 0,1-2 0 0,-12 2 0 15,5 0 0-15,-1 0 0 0,0-2 0 0,-6 1 0 16,-2 1 0-16,3 0 0 0,-7 0 0 0,-5 0 0 16,-10 0 0-16,3 0 0 15,-4 0 0-15,-9 0 0 0,6 0 0 0,-13 0 0 16,-1 0 0-16,-5 1 0 0,-2 1 0 0,-5 0 0 16,-2 0 0-16,-1 1 0 0,-4-1 0 0,-4 0 0 15,-2-2 0-15,-3 1 0 0,0-1 0 16,-5 0 0-16,-1 0 0 0,0 0 0 0,0 0 0 0,-2 0 0 15,0 0 0-15,0 0 0 0,0 0 0 0,0-1 0 16,-8-3 0-16,-2 1 0 0,-6 1-316 0,-9 0 35 16,0 2 119-16,-13 9-1106 0</inkml:trace>
  <inkml:trace contextRef="#ctx0" brushRef="#br0" timeOffset="30878.71">14347 14197 2211 0,'-16'-18'0'0,"5"12"0"0,6 4 0 0,-1 0 0 0,4 1 0 0,1-2 0 0,1 1 0 0,0 2 0 0,0 0 0 0,0-1 0 0,7 1 212 0,6-2-90 0,2 0-41 0,3 0 227 16,1-1-134-16,2 2-66 0,-1 0-24 0,7-2 237 16,-6 0-140-16,5 1-70 0,-2-2-93 0,1 1-18 15,-3 0 0-15,7 0 0 0,-3-1 0 0,1 0 0 16,-2 0 0-16,3-1 0 0,2 0 0 0,0 0 0 15,2-2 0-15,2-1 0 0,3-1 0 0,3 0 0 16,-4-1 0-16,7-2 0 0,1 4 0 16,0 0 0-16,2-2 0 0,-2 2 0 15,-2 1 0-15,9 0 0 0,-4-1 0 0,-1 2 0 16,4 0 0-16,-4 2 0 0,5 0 0 0,0 0 0 16,-1-1 0-16,5 1 0 0,0 0 0 0,1 2 0 15,-2-1 0-15,2 1 0 0,-1 0 0 0,3 0 0 16,6-1 0-16,-4 2 0 0,-5 1 0 0,14-1 0 15,-1-2 0-15,-3 3 0 0,4-2 0 16,-4 2 0-16,-6 0 0 0,14-1 0 0,-6 1 0 0,0-3 0 16,5 2 0-16,3-2 0 15,2 2 0-15,0-3 0 0,2 1 0 0,1-4 0 16,1 4 0-16,2-3 0 0,1 2 0 0,14-1 0 16,-21 2 0-16,19-1 0 0,-10 2 0 0,-9 0 0 15,17 0 0-15,-4 2 0 0,0 0 0 16,-3 0 0-16,-1 0 0 0,-9 0 0 0,21 4 0 0,-12 3 0 15,11-3 0-15,-2-1 0 0,3-1 0 16,-10 0 0-16,22 0 0 0,-4-2 0 16,3 0 0-16,2 0 0 0,-1 0 0 0,1 0 0 15,2 0 0-15,1-2 0 0,3 0 0 0,-4 0 0 16,-3 0 0-16,-1 2 0 0,-2 0 0 0,4 0 0 16,-1 0 0-16,-4 0 0 0,-1 0 0 0,-10 0 0 15,17 2 0-15,-6 2 0 0,-3-1 0 0,-4 2 0 16,-3-1 0-16,-10 0 0 15,15-1 0-15,-9 2 0 0,-1-1 0 0,-16 0 0 0,2 2 0 16,-10 0 0-16,7-1 0 0,-17-1 0 0,-2 0 0 16,-4 0 0-16,-5-1 0 0,-9 1 0 0,-1-2 0 15,-8 2 0-15,-7-3 0 0,-3 1 0 0,-4-1 0 16,-5-1 0-16,-4 0 0 0,-3 3 0 0,0-3 0 16,-2 0 0-16,0 0 0 0,0 0 0 15,0 0 0-15,0 0 0 0,-5-3 0 16,-5 0 0-16,0-2 0 0,-2 1 0 0,-4-1 0 15,-2 1 0-15,-5 2 0 0,-3 2-256 0</inkml:trace>
  <inkml:trace contextRef="#ctx0" brushRef="#br0" timeOffset="38550.68">22465 10154 2896 0,'-4'-21'0'0,"3"11"0"0,1 4 0 0,0-4 0 0,10-1 0 0,6-3 0 0,5 1 0 0,6 2 0 0,3 2 0 0,3 3 0 0,1 3 140 0,3 0-51 16,-1 3 136-16,-2 5-94 0,-2 10-46 0,-6 3 28 15,-3 7-43-15,-4-1 1 0,-6 4-33 0,-4 1 35 16,-4 0-73-16,-2 5 0 0,-3 0 0 0,0 1 0 16,-16 7 0-16,-3-4 0 0,-3-5 0 15,-8 10 0-15,0-5 0 16,0-1 0-16,0-2 0 0,4-7 0 0,-1-2 0 0,3-4 0 15,6-6 0-15,0-4 0 0,2-4 0 0,2-3 0 0,3-4 0 16,1-1 0-16,3 0 0 0,1-1-127 16,5-12-283-16,1-2 186 0,0-4-620 0,5-8 407 0,16-3 199 15,5-4 100-15</inkml:trace>
  <inkml:trace contextRef="#ctx0" brushRef="#br0" timeOffset="38649.94">23031 9983 385 0,'-9'-4'0'0,"-12"4"530"0,-4 0-265 16,-1 6-133-16</inkml:trace>
  <inkml:trace contextRef="#ctx0" brushRef="#br0" timeOffset="38747.21">22868 10055 3931 0,'-21'31'0'0,"4"3"0"0,4 4 0 0,6 7 0 0,5-5 0 16,2 0 0-16,3-2 0 0,14-3 0 0,2-2 0 0,9 3 0 0,2-9 0 0,4-1 0 0,3-4 0 0,-3-2 0 0,-2-3 0 15,2-4-426-15,-2-1 55 0,-2-5 167 16,0-5 82-16,-4-2-617 0,1-2 341 0,-1-15 184 0,-5-6 88 15</inkml:trace>
  <inkml:trace contextRef="#ctx0" brushRef="#br0" timeOffset="39033.51">23336 9711 3260 0,'-4'-4'0'0,"2"3"0"0,-1 1 0 0,1 0 0 0,2 0 0 0,0 0 0 0,2 0 0 0,8 0 0 15,3 5 0-15,-1 2 0 0,1 1 419 0,-4 1-190 0,-1 2-206 0,-1 1-23 0,-5 3 0 0,-2 2 0 16,0 1 0-16,-5 3 0 0,-11 2 0 0,-2-2 0 16,-1-1 0-16,-4 2 0 15,0-3 0-15,1 0 0 0,3-5 0 0,3-3 0 16,4-2 0-16,3-4 0 0,3-1 0 0,3-2 0 16,3 0 0-16,0-2 0 0,0 0 0 0,11 0 0 15,6 0 0-15,5 0 0 0,1-4 0 16,-1-2 0-16,0 1 0 0,7-2 0 0,-5 1 0 15,3 1 0-15,-6-1 0 0,-1 2 0 0,4 0 0 16,-3 2 0-16,-1 2-272 0,-1 0-184 0,2 0 208 16,-4 4 105-16,-2 5-923 0</inkml:trace>
  <inkml:trace contextRef="#ctx0" brushRef="#br0" timeOffset="39202.46">23484 10176 3931 0,'-19'12'0'0,"2"-3"0"0,9-5 0 0,1 0 0 0,7-1 0 0,0 1 0 0,2-2 0 0,19-2 0 16,7 0 0-16,6 0 0 0,5 0 0 0,0 0 0 0,-3-2 0 0,4-3 0 0,-5-1 0 0,1 2 0 15,-6 0-20-15,-2 0-46 0,-8 3 52 0,1 1-718 16,0 0 377-16,-6 0 193 0,-2 0 97 0,-3 0-870 16,-5-2 449-16</inkml:trace>
  <inkml:trace contextRef="#ctx0" brushRef="#br0" timeOffset="39370.21">23786 9951 3416 0,'-17'-2'0'0,"2"2"0"0,2 0 0 0,-1 2 0 0,5 11 0 0,2 2 0 0,2 10 0 0,5 1 0 0,0 6 0 0,0 4 0 0,0 6 328 16,0 0-145-16,0 0-179 0,0-8-4 0,0 8 0 16,0-2 0-16,1-4 0 0,-1-1 0 15,2-3 0-15,0-2 0 0,2-3-431 16,-1-7 134-16,3 1 163 0,0-6-794 0,0-6 381 15,1-7 253-15</inkml:trace>
  <inkml:trace contextRef="#ctx0" brushRef="#br0" timeOffset="39526.87">23854 10060 3282 0,'2'-13'0'0,"1"6"0"0,3 3 0 0,-4 0 0 0,3 2 0 0,3 2 0 0,2 0 0 0,-1 0 0 0,2 7 0 0,1 5 0 0,0-1 123 0,0 0-50 0,3 0 0 0,-3 3-35 15,4-3 0-15,-2 2-437 0,2-1 228 0,-1-4 100 16,2 0 55-16,-2-2-720 0,2-2 386 16,0-4 192-16</inkml:trace>
  <inkml:trace contextRef="#ctx0" brushRef="#br0" timeOffset="39737.98">24216 9905 3030 0,'0'-12'0'0,"0"2"0"0,0 5 0 0,-2 3 0 0,0 2 0 0,-1 2 0 0,-3 19 0 0,1 5 0 0,-4 11 0 0,0 8 0 16,-2 8 128-16,-4 13 256 0,0-3-173 0,0 3-86 0,-2 2-72 0,-2 2-53 16,7-9 0-16,-8 14 0 0,4-5 0 0,-1-4 0 15,-1-2 0-15,2-2 0 0,0-7 0 0,0 3 0 16,-1-4 0-16,1-7-181 0,8-15-146 0,0-11 185 16,1-3-40-16,1-7-616 0,1-4 380 0,3-7 190 15,2-11 94-15,0-18-189 0,0-17 148 0,7-10 68 16,6-10-286-16</inkml:trace>
  <inkml:trace contextRef="#ctx0" brushRef="#br0" timeOffset="39998.11">24286 9740 2300 0,'30'-34'0'15,"6"0"0"-15,1 13 0 0,-7 4 0 0,4 4 0 0,-6 3 0 0,-7 6 0 0,-1 4 0 0,-1 0 0 0,-4 0 0 0,-5 10 367 0,-7 3-165 0,-1 4-72 16,-2 5-51-16,-3 1 23 0,-13 2-32 0,-2 1 0 15,-1-2-32-15,-4-1-16 0,3-1 15 0,-1-5 1 16,5-2 29-16,0-2 0 0,5-5-29 0,1 0 9 16,5-3 173-16,1-3-183 0,4 0-37 0,0 1 0 15,0-1 0-15,7-2 0 0,11 0 0 0,0 0 0 16,6 0 0-16,1 0 0 16,3 0 0-16,2 0 0 0,-1 0 0 0,1 0 0 0,-4-2 0 15,-4 2 0-15,3 0 0 0,-4 0 0 0,-1 0-266 0,-3 0-179 16,-3 2 204-16,-2 8-678 15,-3 3 441-15</inkml:trace>
  <inkml:trace contextRef="#ctx0" brushRef="#br0" timeOffset="40147.36">24582 10126 2594 0,'-11'2'0'0,"4"-1"0"0,2 2 0 0,4-3 0 0,1 0 0 0,1 0 0 0,17 0 0 0,6 0 0 0,1-4 0 0,-2 0 0 0,2-2 92 15,-4 5-17-15,2-3-11 0,-3 2-229 0,-1 2 102 16,-6 0 50-16,-1 0-685 0,-7 9 374 0</inkml:trace>
  <inkml:trace contextRef="#ctx0" brushRef="#br0" timeOffset="40298.75">24644 10356 2368 0,'-14'6'0'0,"3"0"0"0,2 0 0 0,4-2 0 0,2-3 0 0,3 1 0 0,3 0 0 0,8-2 0 0,6 2 0 0,8-2 0 0,-5 0 103 0,8 0-37 16,0 0-515-16,0 0 244 15,1 0 121-15,-3 0-289 0,-1 0 202 0</inkml:trace>
  <inkml:trace contextRef="#ctx0" brushRef="#br0" timeOffset="40720.53">25465 10115 2430 0,'0'-19'0'0,"0"2"0"0,-7 0 0 0,-6 1 0 0,1 0 0 0,-5 5 0 0,-1 5 0 0,-7 1 0 0,1 5 0 0,-3 0 0 0,-1 13 160 0,0 6-61 0,2 3 166 16,-4 9-118-16,6 2-55 0,1 2 307 0,4 3-181 15,6 3-97-15,6-6-121 0,1 11 0 0,4-11 0 16,2 3 0-16,0-2 0 0,6-4 0 0,5-9 0 15,6 7 0-15,-1-10 0 0,5-5 0 0,-4-3 0 16,4-5 0-16,1-7 0 16,-2 0 0-16,3 0 0 0,0-11 0 0,0-10 0 0,-1-8 0 15,0-4 0-15,0-2 0 0,-3-4 0 0,-1-1 0 16,-4-2 0-16,-2 6 0 0,-3 1 0 0,-3 1 0 16,-4 12 0-16,-1-1 0 0,-1 8 0 0,0 4 0 15,0 3 0-15,-5 5 0 16,-3 3 0-16,1 0 0 0,0 8 0 0,-1 13 0 15,2 6 0-15,3 1 0 0,1 2 0 0,0 4 0 16,2-1 0-16,0 1 0 0,0-3 0 0,4 1 0 16,2-4 0-16,2-3 0 0,2-1 0 0,-3-4 0 15,3 1 0-15,0-5 0 0,-1 0 0 0,2-1-565 16,-1-7 178-16,1-1 165 0,3-5 95 0,0-2-270 16,3 0 180-16,2-12 89 0,-1-10-471 0,1-8 272 15,0-13 150-15</inkml:trace>
  <inkml:trace contextRef="#ctx0" brushRef="#br0" timeOffset="40964.71">25811 9844 2944 0,'1'-36'0'0,"5"10"0"0,0 0 0 0,0 7 0 0,-1 6 0 0,3 6 0 0,1 1 0 0,3 6 0 0,0 0 0 0,2 0 0 0,1 2 324 16,-2 9-144-16,0 4 179 0,-2 0-235 0,-3 4-124 16,-2 0 0-16,-5 0 0 0,-1 7 0 15,0-7 0-15,-13 5 0 0,-2-3 0 0,-2-3 0 0,-1 1 0 16,0-6 0-16,0 0 0 15,1-1 0-15,2-5 0 0,7-1 0 0,2-3 0 16,1-1 0-16,5 2 0 0,0-2 0 0,4 2 0 16,13-4 0-16,8 2 0 0,2-2 0 0,3 0 0 15,5 0 0-15,4 0 0 0,-2 0 0 0,0 0 0 16,1 0 0-16,-4 0 0 0,-3 0 0 16,-2 0-74-16,-6 1-234 0,0 7 122 0,-1 2 66 0</inkml:trace>
  <inkml:trace contextRef="#ctx0" brushRef="#br0" timeOffset="42583.21">22438 11407 1404 0,'5'-6'0'0,"1"2"0"0,-1 0 0 0,1 3 0 0,-5-1 0 0,3-1 0 0,-1 2 0 0,-3 1 0 0,0 0 0 0,0 0 0 0,0 4 80 0,-5 7 79 0,-9 6-60 15,-5 0-30-15,-3 5 1 0,-6 1 14 0,-3 0-35 16,0-2-10-16,-1 2 47 0,0-2-47 15,0 0 0-15,2-5 0 0,2-1 47 0,1-1-9 0,10-5-38 16,4-2 119-16,1 0-60 16,7-5-29-16,3-1 10 0,2 1 78 0,2-2-59 15,20 0-30-15,5 0 1 0,10 0-80 0,-3-5 34 16,12-3-9-16,-4 1-106 0,1 0 65 0,-8 4 33 16,-1 1 0-16,-9 1-249 0,0 1 130 0,-4 0 38 15,-9 0-94-15,-5 5 48 0,-5 8 54 0,-2 0-34 16,-9 9-62-16,-9-3 62 0,-8 2 31 0,-8 5 0 15,-1-1 96-15,4-2-43 0,-11 4 10 0,7-4 165 16,7-3-98-16,-4 3-50 16,2-2-25-16,3-1 342 0,4-1-165 0,7-2-48 15,3-1 78-15,1 0-49 0,7 0-46 0,3 2-17 16,2-1 93-16,0 1-67 0,4 5-34 16,6-2 1-16,-1 0 14 0,4 5-10 0,-1-4-38 0,-3 3-69 15,-2-1 35-15,-3 2 0 0,-1-4 43 0,-1 2-196 16,-2-2 93-16,0 1 42 0,0-3-108 15,-2-3 43-15,-3-4 50 0,-1-1-28 16,-1-3-259-16,3-3 114 0,-2-2 85 0,2-4 7 0,1 0-244 0,1 0 161 16,0-10 77-16,2-5-208 15,0-4 142-15,0-3 71 0,0-3-37 0,0-5 59 16,-2 1 25-16,2-2-1 0,-2 3 148 0,1 6-61 16,1-1-41-16,-2 3 10 0,2 0 143 0,0 5-87 15,0 2-43-15,0 2-1 0,9 0 507 0,5 1-192 16,2 2-155-16,7 2 211 0,1-3-168 15,3 2-85-15,0-1-32 0,1 3-15 0,4-2 0 0,-2 1-37 16,0 0 41-16,-3 0-40 16,-6 3 9-16,2 0-10 0,-7 2 100 0,-4-1-49 15,-1 2-26-15,-2 0 1 0,-4 0 66 0,0 0-125 16,-1 0-5-16,-3 8 0 0,1 5 0 0,-2 0 0 16,0 4 0-16,0 1 0 0,2 7 0 0,0 0 0 15,2 1 0-15,1 0 0 16,0-2 0-16,4 9 0 0,0-8 0 0,-2 4 0 0,2-4 0 15,1-1 0-15,-2-3 0 0,-1-1 0 0,-2-1 0 16,0-2 0-16,-1-2 0 0,-3-5-40 0,-1 0-103 16,0-2-197-16,0-2 151 0,-1-2 74 0,-8-2-299 15,-2-2 188-15,2 0 84 0,-6 0 56 0,4-2-396 16,-5-5 222-16,2-7 111 0,-4-5 56 0,0-4-197 16,-1-3 131-16,-2-4 60 0</inkml:trace>
  <inkml:trace contextRef="#ctx0" brushRef="#br0" timeOffset="42991.66">22307 12196 1589 0,'-20'-14'0'0,"1"7"0"0,0 1 0 0,10 2 0 0,0 3 0 0,4-2 0 0,5 2 0 0,0-1 0 0,1 0 0 0,12 0 0 0,10 1 79 0,1-2 1 0,5-1-72 0,-1-1 0 15,-3 0 40-15,6 2-273 0,-10 2 131 0,-1-2 66 16,-5 3 33-16,-6 0-473 0,-2 0 239 0,-6 0 117 16,-1 7 59-16,0 3-194 15,-10 0 105-15,-4-1 51 0,-4 1 285 0,0-1-111 16,-3 0-60-16,0-1-31 0,1 0 184 0,1-1-106 15,8-3-64-15,-1 0 437 0,5-2-219 0,3-1-41 16,3-1-79-16,1 0 51 0,0 0-50 0,5 0-38 16,7 0 0-16,2-1-266 0,2-3 119 0,-1-4 59 15,-1-1-352-15,0 1 186 0,-1-1 109 0,-3 0 1 16,-1-1-313-16,-6 1 152 0,3-3 90 0,-4-1 15 16,-1 0 66-16,-1 0 38 0,0-2 29 15,0 0 0-15,0 0 0 0,-5 0 0 16,-2 0 0-16,-1 2 78 0,-2 3-77 0,3 3 0 15,0-1-48-15,-2 6 440 0,0 1-155 0,4 1-119 16,-2 0 300-16,1 1-185 0,3 13-89 0,-1 4-58 16,-1 6 43-16,4 3-46 0,-1 3 0 0,2 4 104 15,-2 0-65-15,2 0-47 0,0-1-1 0,0-1-31 16,0-2-6-16,0-2 0 0,2-3 10 0,0 0-329 16,1-3 159-16,4-3 80 0,-2-3-424 0,1-2 236 15,-1-7 64-15,2 0 78 16,3-7-204-16,3 0 127 0,3-14 63 0</inkml:trace>
  <inkml:trace contextRef="#ctx0" brushRef="#br0" timeOffset="43280.01">22999 11534 1866 0,'17'-11'0'0,"0"7"0"15,-4 3 0-15,-3 1 0 0,-7 0 0 0,1 1 0 0,-4 9 0 0,0 3 0 0,-7 4 0 0,-11 0 0 0,-3 3 147 0,-2 1-59 0,-2-3-87 0,-1 4 0 0,-3-4 37 16,3-1 0-16,6-4-29 0,-8 2-10 0,9-6 39 16,-1-2 0-16,10 0 15 15,0-6-15-15,2 2 10 0,6-2 157 0,2-1-84 0,0 0-41 16,5 0 0-16,13 0 48 0,3-4-36 0,7-5-9 16,2 3-70-16,2-1 25 0,2 0 0 0,2-1 0 15,-1 2-91-15,-1-1 40 0,0 2 26 0,-4-1 0 16,-2 2-68-16,-7 0 47 15,0 2 9-15,-5 0 11 0,-5 2-439 0,-1 0 172 0,-4 0 122 0,-5 0-497 16,-1 0 287-16,0 5 157 16,-12 4-327-16,-11-2 237 0</inkml:trace>
  <inkml:trace contextRef="#ctx0" brushRef="#br0" timeOffset="44091.84">22771 11792 2175 0,'-21'17'0'0,"-6"7"0"0,10 2 0 0,6 1 0 0,4 1 0 0,3 4 0 0,4 1 0 0,0 3 0 0,0-1 0 0,0 4 0 0,2-4 284 0,5 1-123 0,-2 0-52 0,1-5-40 16,-1 1-61-16,0 0 0 0,-1-4 30 0,-1 1-299 15,-1-7 159-15,-2 1 66 0,0-2-369 0,0-6 221 16,0-5 70-16,0-2 74 0,0-4-490 16,0-4 246-16,2 0 122 0,0-8 63 0,1-11-71 0,1-3 57 15,0-8 42-15,-1-2 0 0,-1-2 20 0,3-10 13 31,-2 11 0-31,1-5-9 0,1 5 96 0,3 1-44 0,0 2 284 0,1 1-164 16,4 6-81-16,2 4-51 16,2-1 553-16,2 4-263 0,2 3-79 0,1-1-84 0,2 5 236 0,-3 2-150 15,8 0-89-15,-11 1-39 0,4 3 35 0,-2 2-37 16,-2-2-10-16,-4 2-150 0,-4 1 56 0,1 0 33 16,-2 0 1-16,-6 0-383 0,-1 0 208 0,0 1 113 15,-2 3-523-15,0-1 281 0,-2 0 79 0,-5-3 90 16,-1 0-109-16,-2 0 91 15,0 0 59-15,-1-3 25 0,4-1-10 0,-2-6 35 16,2 1 0-16,0 0 31 0,2 1 9 0,1-2-40 16,2 3 0-16,2 2 225 0,0-1-125 0,0 5-60 15,0-2 312-15,0 1-163 0,2 2-31 0,2 0-57 16,1 0 226-16,0 5-116 0,-3 5-73 0,0 2-30 16,-2 0 133-16,0 4-82 0,0-1-42 0,-2 2 95 15,-6-2-73-15,-2 0-31 0,3 0 0 0,0-2-60 16,-1 0 28-16,4-5 10 0,0 1-87 15,3-3 38-15,-1-3 0 0,2 1 39 16,0-4-158-16,0 2 89 0,0-2 29 0,0 0 1 16,5 0-150-16,1 0 81 0,2 0 8 0,-3 0 66 15,1 0-31-15,-3 0 17 0,1 0-29 0,-2 4 145 16,0 2-61-16,0-1-27 0,-2 2 306 0,0 2-156 16,0 1-56-16,0 1-46 0,0-1 195 0,0 3-117 15,-2-1-52-15,0 0-28 0,2 0 10 16,0-1-1-16,0 0-25 0,0 3-71 0,0-3 31 0,2 0-1 15,6 0 31-15,-1 0-40 16,-1-2 10-16,3 3 30 0,-4-2-99 0,0-1 25 16,0-2 32-16,-3 3-20 0,0-3 9 0,-2 1 2 15,0-3 22-15,0 1-30 0,-2-2 160 0,-8-1-63 16,1-1-28-16,-2 1 56 0,-1-3-40 0,-1 0-13 16,1 0-53-16,0 0-18 0,1-3 32 0,0-2-2 15,1-3-43-15,3 1 27 0,-1 1 0 0,0 1 26 16,5-2-83-16,-1 4 23 0,2 2 25 15,0-2-13-15,2 2 154 0,0-1-81 0,0 2-45 0,0 0 0 16,2 0 0-16,7 6 0 16,5 4 0-16,2-2 0 0,5 1 0 0,6 4 0 15,3-1 0-15,7-1 0 0,2 1 0 0,5-4 0 16,2 4 0-16,4-3 0 0,1 2 0 0,-3 3 0 16,3 1 0-16,-4 4 0 0,-2 1 0 0,3 5-722 15,0 1 142-15</inkml:trace>
  <inkml:trace contextRef="#ctx0" brushRef="#br0" timeOffset="44261.01">24596 12717 363 0,'-17'-30'0'0,"15"27"0"0,2-1 1584 0,15-10-792 0,-9 2-396 0,1 2-1153 0,4 2 351 0</inkml:trace>
  <inkml:trace contextRef="#ctx0" brushRef="#br0" timeOffset="52384.97">16193 15554 1650 0,'-19'-6'0'0,"2"0"0"0,2-2 0 0,-1-1 0 0,-2-3 0 0,4 3 0 0,0-2 0 0,5 0 0 0,0 1 0 0,0-3 0 0,4 0 98 16,1 0 188-16,1 0-127 0,1 0-59 0,2 1-29 16,0 3 137-16,0 0-83 0,0 1-31 0,0 2 113 15,0-1-82-15,0 3-41 0,0 3-1 0,0-1-8 16,2-1-22-16,0 2-11 0,-1-1 27 15,5 0 0-15,1 0-27 0,1-1 0 0,0 1 46 0,-1 0-11 16,2 0-35-16,3 0 0 16,-1-2-42-16,1 1 0 0,0 2 0 0,3 0 0 15,-1 1 0-15,2 0 0 0,3 0 0 0,0 0 0 16,1 0 0-16,7 0 0 0,-3 0 0 0,1 0 0 16,2 2 0-16,-4 3 0 0,2-1 0 0,3 2 0 15,-2-3 0-15,3 1 0 0,1-1 0 0,2 2 0 16,3-4 0-16,1 3 0 0,9 0 0 15,-2-1 0-15,3 0 0 0,4 0 0 0,12 0 0 0,-2 0 0 16,5 1 0-16,5-2 0 16,5 1 0-16,10-3 0 0,12 2 0 0,1-2 0 15,13 0 0-15,3 0 0 0,18-5 0 0,-20-1 0 16,28-6 0-16,-6 5 0 0,-2 0 0 0,2-3 0 16,-1 3 0-16,-9 1 0 0,26-1 0 0,-17 3 0 15,-1 0 0-15,-2 2 0 0,-3 0 0 0,-16 2 0 16,3 0 0-16,-6 0 0 0,-11 0 0 0,-16 0 0 15,0 0 0-15,-18 2 0 16,-2 2 0-16,-9-1 0 0,-12 0 0 0,-3-1 0 0,-5 1 0 16,-6-1 0-16,-3 0 0 0,-4 0 0 15,-2-2 0-15,0 0 0 0,-4 0 0 0,-1 0 0 16,-3 0 0-16,-2 0 0 0,-2 0 0 0,-1 0 0 16,1 0 0-16,-3 0 0 0,-1 0 0 0,1 0 0 15,0-2 0-15,-2 0 0 0,0 0 0 0,0-1 0 16,2 2 0-16,-2 1 0 0,0 0 0 0,0 0 0 15,0 0 0 1,0 0-160-16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2T14:27:23.0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8468 2101 2151 0,'-10'-5'-2'0,"4"1"1"0,-1-3 0 0,3 2 0 0,2-2 1 0,1-1 0 0,1 3-1 0,0-4 0 0,0 2 0 0,1-3 1 0,10 2 318 16,5-1-145-16,-2-1-67 0,4 2-33 0,0 1 181 16,-4 2-107-16,3 1-44 0,-3 1-38 0,4-1 89 15,-2-1-57-15,1 4-29 0,-1-3-1 0,2 2 96 16,0 1-163-16,2-3 0 0,2 2 0 0,-5-2 0 15,4 0 0-15,0 0 0 0,-1-2 0 0,1 0 0 16,0 1 0-16,0-2 0 0,-3 1-141 16,-1-1 80-16,1 2-6 0,-5-3-680 15,-3 4 346-15,-1 1 182 0,-3 0 89 0,-1 1-259 16,-3 2 180-16</inkml:trace>
  <inkml:trace contextRef="#ctx0" brushRef="#br0" timeOffset="225.32">8595 2237 3519 0,'-11'5'0'0,"3"2"0"0,4-3 0 0,1-1 0 0,2-3 0 0,1 0 0 0,0 0 0 0,1 0 0 0,12 0 0 16,11 0 0-16,2 0 300 0,3 0-188 0,3-4-112 0,1-2 0 0,-1 1 0 0,2 1 0 15,-4-1 0-15,-2 3 0 0,-5-1 0 0,5 3 0 16,-8 0 0-16,2 0 0 15,-4 0 0-15,0 0-232 0,-6 0-24 0,-1 4 60 0,0 2 103 0,-2-2-670 16,-4 1 361-16,1-2 180 0,-3 1 82 16,-1-1-424-16,1-3 263 0</inkml:trace>
  <inkml:trace contextRef="#ctx0" brushRef="#br0" timeOffset="633.14">9172 1827 2332 0,'5'-5'0'0,"-1"0"0"0,2 4 0 0,-3-3 0 0,4 2 0 0,-5 0 0 0,1 1 0 0,-1 1 0 0,2 0 0 0,-3 0 0 0,1 3 139 0,-2 9-42 0,0 3 84 0,-2 6-72 16,-8 1-35-16,-4 1 40 0,-1 0-37 16,1 0 9-16,-4 4 15 0,1-4-31 0,2-5 0 15,2 0-32-15,2-2 206 0,4-7-93 0,0-2-103 16,3-1-48-16,3-2 0 0,1-1 0 0,0-3 0 15,1 0 0-15,15 0 0 0,2-3 0 0,3-9 0 16,2-1 0-16,0-2 0 0,-5 4 0 0,1-2 0 16,1-1 0-16,-4 5 0 0,-5 2 0 0,-1 2 0 15,-5 1 0-15,-1 1 0 0,-1 2 0 0,-1 1 0 16,-2 0 0-16,0 0 0 0,0 4 0 0,0 7 0 16,-3 0 0-16,-3 2 0 0,2 1 0 15,1 0 0-15,-2 0 0 0,5-5 0 16,-2 2 0-16,2 0 0 0,0-1 0 0,0-2 0 15,0-2 0-15,4-2 0 0,4 1 0 0,0-4 0 16,1-1 0-16,1 0 0 0,-1 0 0 0,-2 0 0 16,2 0 0-16,1 0 0 0,-1 0-520 0,-1 0 181 15,2 0 156-15,-2 0-641 0,-2 2 393 0,0 10 196 16,-3 4 99-16</inkml:trace>
  <inkml:trace contextRef="#ctx0" brushRef="#br0" timeOffset="776.78">9296 2373 2795 0,'-17'12'-1'0,"4"-3"1"0,-1-1 0 0,5-5 0 0,0 1 0 0,4-3 0 0,1-1 0 0,4 0 0 0,0 0 0 0,0 0 0 0,5-8 195 0,8-5-79 0,4-3-29 15,3-2-10-15,0 0-251 0,1-4 106 0,-3 2 52 16,2-1-564-16,-7 4 318 0,7-5 146 0,-4 1-673 16,0 0 384-16</inkml:trace>
  <inkml:trace contextRef="#ctx0" brushRef="#br0" timeOffset="954.08">9611 1715 3024 0,'2'-9'0'0,"0"4"0"0,0 4 0 0,0-1 0 0,-2 0 0 0,0 2 0 0,0 2 0 0,0 10 0 0,-4 9 0 0,-7 5 0 0,-3 0 361 0,-2 8-152 0,-5 8-90 0,1 0 99 16,-1-4-218-16,0 4 0 0,5-9 0 0,-2 5 0 15,6-1 0-15,-2-5-227 16,5 2-43-16,0-6 154 0,2-5 86 0,4-2-818 15,1-10 427-15,2-3 89 0,0-5 147 0,2-3-431 16</inkml:trace>
  <inkml:trace contextRef="#ctx0" brushRef="#br0" timeOffset="1127.63">9512 2052 2897 0,'5'-11'0'0,"1"0"0"0,-1 4 0 0,2 3 0 0,-2 2 0 0,2 2 0 0,-1 0 0 0,2 3 0 0,-1 11 0 0,1 7 0 0,-1 4 212 0,-2 2-87 0,-1 3 449 16,-1 6-451-16,-1 5-123 0,0-6 0 0,-1 11 0 15,-1-11 0-15,2 4 0 0,-2-4 0 0,0-1 0 16,0-2 0-16,2-4-330 0,-2-6 31 0,0 1 169 16,0-6 84-16,0-6-740 0,0-6 364 0,0-3 197 15,0-2 92-15,2-9-356 0,5-15 226 0,0-12 113 16</inkml:trace>
  <inkml:trace contextRef="#ctx0" brushRef="#br0" timeOffset="1419.32">9903 1581 2882 0,'11'-3'0'0,"0"3"0"0,-6 0 0 0,-2 0 0 0,-1 11 0 0,-2 4 0 0,0 1 0 0,-2 5 0 0,-8 5 0 0,1 1 0 0,-2 3 167 0,-1-1-65 0,1 1-33 16,-3-1-22-16,2-1-10 0,1-1 1 0,-1-2-372 16,1-7 185-16,2 0 94 15,-3-2-302-15,1-3 188 0,4-6 99 0,-1 0-112 16,0-2 35-16,3-3 47 0,1 0 31 15,1-2 89-15,3 0-30 0,-1 0 1 0,1 0-28 0,0 0 292 16,0 0-141-16,6 0-76 0,5 0 314 0,3-2-174 16,-2 0-35-16,6-3 82 0,0 3-97 0,-1-3-46 15,1 1 0-15,2 1-165 16,-3-1 61-16,-3 0 39 0,2 3-10 0,-3-2-164 0,-2 3 98 0,-1 0 48 16,-1 0 24-16,-4 0-753 15,1 0 311-15</inkml:trace>
  <inkml:trace contextRef="#ctx0" brushRef="#br0" timeOffset="1565.72">9794 2107 2674 0,'-10'8'0'0,"2"-5"0"0,3 0 0 0,1 1 0 0,0-4 0 0,4 0 0 0,0 0 0 0,2 0 0 0,7 0 0 0,7 0 0 0,-2 0 167 0,4 0-56 15,-2 0-41-15,2 0-245 0,-1 0 106 0,-4 0 54 16,-1 1 26-16,-2 3-267 0,-1-1 142 0,-5 5 75 15,0 3-755-15</inkml:trace>
  <inkml:trace contextRef="#ctx0" brushRef="#br0" timeOffset="1744.25">9795 2260 2304 0,'-7'0'0'0,"5"0"0"0,-1 3 0 0,3-3 0 0,0 0 0 0,0 0 0 0,0 0 0 0,3 0 0 0,8 0 0 0,3 0 0 0,0 0 148 0,2 0-60 0,-1 0 15 15,2-3-33-15,-3 2 1 0,-1-1-34 0,-1 1-342 16,-1-2 167-16,-1 2 88 0,-3-2 43 0,-1 2-248 16,-1 1 156-16,-3-2 63 0,0 0-627 0,0-1 277 15,-2-6 174-15,0 0 88 0</inkml:trace>
  <inkml:trace contextRef="#ctx0" brushRef="#br0" timeOffset="1985.84">9903 2039 1505 0,'-7'-11'0'0,"5"2"0"0,-1 4 0 0,3 1 0 0,-2 3 0 0,2 1 0 0,0 0 0 0,0 1 0 0,2 12 0 0,3-1 0 0,2 5 78 0,-3 2 197 0,-1 6-118 0,-1 0-60 16,-2-1-20-16,0 7 50 0,-5-1-44 0,-7 1-1 15,-3-4-44-15,0 1-27 0,0-7 10 0,-4 4 17 16,5-10-13-16,-2 2 13 16,3-6-1-16,8-2 1 0,-4-3 59 0,6-3-34 0,1 2 0 15,2-4 83-15,0 3-54 0,2-3-27 16,8 5 9-16,3-5 70 0,4 2-53 0,7 2-26 15,-2-2-1-15,3 1 8 0,0 2 10 0,5 0-45 16,-2-1-313-16,-1 1 157 0,3-1 78 0,-3 1-321 16,-3 3 199-16,6 2 58 0,-1-1 57 0,1-3-827 15</inkml:trace>
  <inkml:trace contextRef="#ctx0" brushRef="#br0" timeOffset="2166.34">10562 2357 3661 0,'-11'0'0'0,"6"0"0"0,5 0 0 0,0 0 0 0,0 0 0 16,0 0 0-16,0 0 0 0,0 0 0 0,3 0 0 0,1 0 0 0,3 0 133 0,0 0-48 0,1 0-33 16,0 0-52-16,-3 0 0 0,-1 0 0 0,-2 0-462 15,0 0 111-15,-2 0 195 0</inkml:trace>
  <inkml:trace contextRef="#ctx0" brushRef="#br0" timeOffset="28114.03">14818 13059 1136 0,'-13'-23'0'0,"-1"15"0"0,2 6 0 0,2 0 0 0,2 2 0 0,8 0 0 0,0 0 0 0,0 0 0 0,0 0 0 0,0 0 0 0,0 0 52 0,0 0 45 0,0 0 0 0,0-3-46 16,0 2 13-16,10-3 65 0,5 0-39 0,4-3 1 15,6 2 26-15,0-2-32 16,7-1 12-16,3 2-45 0,6-4 68 0,-2 3-35 16,5-2 1-16,2 1 6 0,3 0 13 0,1-4-53 15,3 3-1-15,4 0 34 0,8 0-34 0,-3 1 1 16,-2 2 12-16,15-1-30 0,1 3 18 0,2 0-1 15,5 2-35-15,0-3 48 0,16 1-12 0,-1 0-1 16,3 1-53-16,7-3 52 16,0 4 1-16,3-2-43 0,0 3-12 0,3-2 38 0,19 1 9 0,-15 1-66 15,-10 1 0-15,12 0 58 16,11 0 0-16,-7 0-46 0,-1 0 41 0,-3 0-9 16,4 0 17-16,-13 0-12 0,31 0 0 0,-8 0-11 15,-1 0 41-15,8 0-32 0,3 0 1 0,5 0 22 16,1 0-21-16,1-2 6 0,3 1-5 0,2-1-49 15,-4-1 49-15,-2 2-8 0,-1-4-19 0,-4 4 0 16,-5-2 0-16,-5-2 0 0,-8 4 0 0,-10-4 0 16,3 0 0-16,-7 1 0 0,-6-2 0 0,-6 1 0 15,-7 0 0-15,-13-1 0 16,2 0 0-16,-6 1 0 0,-12-1 0 0,-10 2 0 16,0-1 0-16,-13-1 0 0,2 0 0 0,-8-1 0 15,-6 1 0-15,-9 0 0 0,-5 3 0 0,-5-3 0 16,-1 1 0-16,-6-2 0 0,-2 4-101 0,-2-3 40 15,0 1 8-15,0-1-333 0,-10 1 156 0,0 2 92 16,-1 2 22-16,1 1-476 0,-2 0 271 0,3 0 122 16,-1 1 80-16,4 11-401 0,2 1 234 15,3 2 117-15</inkml:trace>
  <inkml:trace contextRef="#ctx0" brushRef="#br0" timeOffset="28308.1">21624 12729 1549 0,'0'-23'-9'0,"4"17"6"0,6-3 2 0,4 5 1 0,7-1-1 0,1 0 1 0,3 0-1 0,1 2 1 0,-3 0-1 0,0 2 1 0,-5 1 127 0,5 0-16 0,-4 0-54 16,-3 6 58-16,0 1-57 0,-5 2-1 16,-4 1-60-16,-3 5 23 0,-4-2-1 0,-2 8-90 15,-27 3 63-15,-15 6 0 0,-16 3 77 0,-25 16-161 16,-9-1 35-16,-24 18 45 0,-1 3-20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2T14:28:06.9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8406 8400 2405 0,'-18'-10'0'0,"9"9"0"0,4-1 0 0,-1 0 0 0,3 0 0 0,1-1 0 0,2 0 0 0,0 1 0 0,0-3 0 0,0 1 0 0,5-2 174 0,3 3 263 0,-1 0-198 0,3 0-100 0,-1 2 296 16,0-2-333-16,0 3-102 0,1 0 0 0,-2 0 0 15,1 0 0-15,0 0 0 16,-1 4 0-16,1-1 0 0,4 1 0 0,-3 1 0 15,4-3 0-15,2-2 0 0,0 0 0 0,2 0 0 16,-2 0 0-16,3 0 0 0,2 0 0 0,-3 0 0 16,1 0 0-16,1 0 0 0,0 0 0 0,-2 0 0 15,-1 0 0-15,4 0 0 0,-2 0 0 0,1 0 0 16,1 0 0-16,2 0 0 0,0 0 0 0,1 1 0 16,-2-1 0-16,8 0 0 0,0 0 0 15,1 0 0-15,0 0 0 0,3 0 0 0,0 0 0 0,0 0 0 16,-1-1 0-16,1 1 0 15,3 0 0-15,-2 0 0 0,-1-2 0 0,1 2 0 16,1 0 0-16,-2 0 0 0,1 0 0 0,2 0 0 16,-2 0 0-16,1 0 0 0,-1 0 0 0,11 3 0 15,-5-1 0-15,-2 2 0 0,-5-4 0 0,1 2 0 16,4-1 0-16,-4 1 0 0,-1 2 0 0,1 0 0 16,-3 0 0-16,2-3 0 0,0 4 0 0,-1-4 0 15,-1 3 0-15,0-4 0 16,3 0 0-16,-1 0 0 0,-1 0 0 0,1 0 0 15,0 0 0-15,-1 0 0 0,1 0 0 0,-2 0 0 16,-2 0 0-16,0 0 0 0,-2 0 0 0,1 0 0 16,-5 0 0-16,6 0 0 0,-1 0 0 15,-3 0 0-15,1 0 0 0,2 0 0 0,-7 2 0 16,8 0 0-16,-1-2 0 0,-1 2 0 0,0-2 0 16,4 0 0-16,-2 0 0 0,2 0 0 0,0 0 0 15,-2 0 0-15,2 0 0 0,-2 0 0 0,0 0 0 16,2 0 0-16,-2 0 0 0,2 0 0 0,-2 0 0 15,4 0 0-15,-2 0 0 16,1 0 0-16,-1 0 0 0,2 0 0 0,0 0 0 0,2-2 0 0,0-2 0 16,1 0 0-16,-1 3 0 15,-1-4 0-15,-1 4 0 0,-2-3 0 0,1 2 0 16,-1 0 0-16,-2 2 0 0,2 0 0 0,-2 0 0 16,0 0 0-16,2 0 0 0,3 0 0 0,-3 0 0 15,2-1 0-15,-1-2 0 0,5 1 0 0,-3 1 0 16,3-1 0-16,-5 0 0 0,2 0 0 0,-1 0 0 15,-8 1 0-15,6-1 0 16,-5-1 0-16,0 3 0 0,-3 0 0 0,1 0 0 0,-2 0 0 0,3 0 0 16,-2 0 0-16,1 0 0 15,-1 0 0-15,1 0 0 0,-3 0 0 0,2 0 0 16,3 0 0-16,-3 0 0 0,-3 0 0 0,1 0 0 16,-1 0 0-16,0 0 0 0,-5 0 0 0,2 0 0 15,-4 0 0-15,2 0 0 0,-5 0 0 0,1 0 0 16,-1 0 0-16,-2 3 0 0,0 0 0 0,1-1 0 15,-3 0 0-15,-1-2 0 0,-1 2 0 0,0-2 0 16,0 0 0-16,-1 0 0 16,-2 0 0-16,-1 0 0 0,1 0 0 0,0 0 0 15,0 0 0-15,0 0 0 0,-1-6 0 0,1-3 0 16,0-1 0-16,-2 0 0 0,0-3 0 0,0 1 0 16,-4 2-248-16</inkml:trace>
  <inkml:trace contextRef="#ctx0" brushRef="#br0" timeOffset="38519.25">11728 17175 1625 0,'-7'-1'0'0,"2"1"0"0,0 0 0 0,1 0 0 0,1 0 0 0,1 0 0 0,0 0 0 0,0 0 0 0,2 0 0 0,0 0 0 0,0 0 280 0,0 0-125 0,0 0-56 15,0 0-30-15,2 0 185 0,0 0-107 0,2 0-43 16,-1 0 86-16,1 0-75 16,-2 0-37-16,2 0 1 0,0 0 237 0,0 0-126 15,-1 0-80-15,1 0-35 0,-1 0-30 0,1 0-45 16,1 0 0-16,2 0 0 0,-2 0 0 0,1 1 0 15,1-1 0-15,0 2 0 0,3-2 0 0,-2 0 0 16,1 0 0-16,3 0 0 0,-1 0 0 0,0 0 0 16,-1 0 0-16,-1 0 0 0,3 0 0 0,-3-2 0 15,0 1 0-15,2-1 0 0,-1 2 0 0,-1-2 0 16,0 2 0-16,1 0 0 16,1 0 0-16,-2 0 0 0,3 0 0 0,-3 0 0 15,4 0 0-15,-1 0 0 0,-1 0 0 0,2 0 0 16,0 0 0-16,0 0 0 0,2 0 0 0,-2-2 0 15,1 2 0-15,-2-1 0 0,2 1 0 0,1 0 0 16,0 0 0-16,0 0 0 0,0 0 0 0,2 0 0 16,0 0 0-16,1 0 0 0,1 0 0 15,0 0 0-15,1 0 0 0,1 0 0 0,-1 0 0 0,7 0 0 16,-4 0 0-16,1 0 0 16,1-2 0-16,0-2 0 0,-4-1 0 0,8 0 0 15,-5 1 0-15,1 1 0 0,-1-1 0 0,0 2 0 16,1 0 0-16,1 1 0 0,1-2 0 0,-3 3 0 15,0 0 0-15,1 0 0 0,-3 0 0 0,7 0 0 16,-5 0 0-16,2-1 0 0,0 1 0 0,1-2 0 16,-5 0 0-16,8 0 0 0,-3 0 0 0,-1-1 0 15,0 3 0-15,0-3 0 16,-3 2 0-16,7-1 0 0,-3 2 0 0,-1 0 0 16,2 0 0-16,2 0 0 0,0 0 0 0,2 0 0 15,0 0 0-15,2 0 0 0,-2 0 0 0,3 0 0 16,-1 0 0-16,2 0 0 0,1 0 0 0,1 0 0 15,0 0 0-15,-1 0 0 0,2-2 0 0,1 0 0 16,3 0 0-16,-2 2 0 0,3 0 0 0,0 0 0 16,-4 0 0-16,12 0 0 0,-6 0 0 0,2 0 0 15,2 0 0-15,-8 0 0 16,13 0 0-16,-4 0 0 0,-1 0 0 0,1 0 0 16,4 0 0-16,2-2 0 0,-2 1 0 0,0-3 0 15,1 2 0-15,-1 0 0 0,0-2 0 0,-3 2 0 16,2 1 0-16,-1-2 0 0,1 2 0 0,2 1 0 15,8 0 0-15,-11 0 0 0,4 0 0 0,-1 0 0 16,1 0 0-16,-2 0 0 0,0 0 0 0,-1 0 0 16,1 0 0-16,-1 0 0 0,2 0 0 0,1 0 0 15,-1 0 0-15,-3 0 0 0,-1 0 0 16,-1 0 0-16,-1 0 0 0,-2 0 0 16,-1 0 0-16,-6 0 0 0,7 0 0 0,-6 0 0 15,-1 0 0-15,0 0 0 0,0 0 0 0,-10 0 0 16,5 0 0-16,-4 0 0 0,-4-2 0 0,-7 2 0 15,-1-3 0-15,-3 3 0 0,-2-1 0 0,-5 1 0 16,-1 0 0-16,-3 0 0 0,-3-1 0 0,-1 1 0 16,1 0 0-16,-3 0 0 0,0 0 0 0,0 0 0 15,0-4 0-15,0-2 0 0,0-2 0 0,0 1 0 16,-7-3 0-16,2 1 0 16,0-1 0-16,-3 1 0 0,0 1 0 0,-1-2 0 15,2 6 0-15,-7-2 0 0,-1 4 0 0</inkml:trace>
  <inkml:trace contextRef="#ctx0" brushRef="#br0" timeOffset="52330.48">8655 6883 1431 0,'-12'0'1'0,"0"0"0"0,3 0 0 0,-1 0 0 0,0 0 0 0,3 0 0 0,0-2-1 0,1-1 1 0,0-4 0 0,0 4 0 0,1-1 67 15,1-1 0-15,1 2 91 0,-1 0-50 0,2 1-39 16,-1 0 0-16,1 0 101 0,-1 0-65 0,1 0-33 15,2 2 10-15,0 0 71 0,0 0-56 0,0 0-28 16,0 0 85-16,0 0-56 0,0 0-20 0,0 0-11 16,0 0 0-16,0 0-27 0,0 0 1 0,0 0 26 15,0 0 10-15,0 0-37 16,0-2 1-16,0 2-45 0,0-2 44 0,0 2-1 16,-2-1 11-16,2-2 20 0,0 2-30 0,0 0 0 15,0-2 30-15,0 3-13 0,0 0-58 0,0 0 0 16,0-2 0-16,0 2 0 0,0 0 0 0,0 0 0 15,0-2 0-15,0 2 0 16,0-2 0-16,7 0 0 0,-2 1 0 0,1-2 0 0,-1 2 0 0,1-1 0 16,1 0 0-16,1 2 0 0,-2 0 0 15,2-1 0-15,-2 1 0 0,2 0 0 16,0 0 0-16,1 0 0 0,3 0 0 0,0 0 0 16,-1 0 0-16,5 0 0 0,-2 0 0 0,3 0 0 15,-2 0 0-15,5 0 0 0,-1 0 0 0,1 0 0 16,-1 0 0-16,2 0 0 0,4 0 0 0,-6 0 0 15,4 0 0-15,-2 0 0 0,3 0 0 0,0-3 0 16,1 1 0-16,-2 2 0 0,6-1 0 0,-1-1 0 16,1 0 0-16,1 0 0 0,0 0 0 0,2 1 0 15,1-4 0-15,4 3 0 16,0 0 0-16,6-3 0 0,-4 1 0 0,-2 0 0 16,2 1 0-16,0-1 0 0,-2 3 0 0,3-2 0 15,3 1 0-15,-5 0 0 0,7 1 0 0,-6 1 0 16,-3 0 0-16,3 0 0 0,7-2 0 0,-11 2 0 15,4 0 0-15,2 0 0 0,1-1 0 0,-6 1 0 16,1-3 0-16,2 3 0 0,-2 0 0 0,6 0 0 16,-3 0 0-16,-6 0 0 0,8 0 0 0,-4 0 0 15,7 0 0-15,0 0 0 16,1 0 0-16,0 0 0 0,3-1 0 0,-1-4 0 16,4 1 0-16,0-1 0 0,12-2 0 0,-5-1 0 15,-9 3 0-15,8 3 0 0,0-4 0 0,-1 2 0 16,-2 0 0-16,-2 2 0 0,0 1 0 0,0-2 0 15,2 3 0-15,-2-1 0 0,4-1 0 0,-1 0 0 16,1 0 0-16,-1-3 0 0,1-1 0 0,-2-4 0 16,2 3 0-16,0-4 0 15,-3-1 0-15,-1-1 0 0,1-2 0 0,-1 5 0 16,-6-4 0-16,-2 5 0 0,-12-1 0 0,5 4 0 16,-4 1 0-16,-4 1 0 0,-8 2 0 0,3 0 0 15,-2 0 0-15,-5 1 0 0,-1 1 0 0,-2 0 0 16,-5 0 0-16,-1 0 0 0,-2 0 0 0,-1 0 0 15,-4 0 0-15,-1 0 0 0,2 0 0 0,-3 0 0 16,0 0 0-16,0 0 0 0,0 0 0 0,0 0 0 16,0 0 0-16</inkml:trace>
  <inkml:trace contextRef="#ctx0" brushRef="#br0" timeOffset="53384.65">8593 5693 1881 0,'-17'-22'0'0,"-1"7"0"0,0 6 0 0,4 0 0 16,-5 1 0-16,4-1 0 0,0-1 0 0,2 4 0 0,1 1 0 0,5 2 0 0,3-2 363 0,1 4-152 0,1-1-91 0,2 2 103 0,0 0-92 16,11 0-46-16,15 0 0 0,6 0 48 0,15 0-51 15,12-3-1-15,6 2 144 0,10 0-93 0,19-6-46 16,-11 0 7-16,30-6-93 0,-5-1 0 16,23-4 0-16,0-3 0 0,4 1 0 0,11-5 0 15,7 1 0-15,1 3 0 0,0 2 0 16,3 4 0-16,-6 2 0 0,-16 3 0 0,24 1 0 15,-18 2 0-15,-6 3 0 0,-5 1 0 0,-5-2 0 0,-14 2 0 16,8 1 0-16,-6 0 0 0,-6-2 0 0,-8 2 0 16,-7 1 0-16,-13-2 0 0,1 0 0 0,-8-3 0 15,-15 3 0-15,0-4 0 16,-7 0 0-16,-15 3 0 0,-1-1 0 0,-11 1 0 0,-8 2 0 0,-4 1-177 16,-5-2 0-16,-5 2 59 15,-1 1-775-15</inkml:trace>
  <inkml:trace contextRef="#ctx0" brushRef="#br0" timeOffset="54280">15754 7057 1855 0,'-5'0'0'0,"3"0"0"0,0 0 0 0,2 0 0 0,0 0 0 0,0 0 0 16,0 0 0-16,2 4 0 0,10 2 0 0,1-1 0 0,4 1 311 0,1 0-136 0,7 1-68 16,-2-3-24-16,9 3 240 0,1-3-142 0,10 1-71 15,3 0 242-15,4-4-156 0,6 3-69 0,15 0-49 16,0-2-45-16,7 0-33 0,16 0 0 0,3-2 0 16,7 0 0-16,9 0 0 0,24-2 0 0,-8-6 0 15,3-2 0-15,5 0 0 0,-13 0 0 0,33-3 0 16,-19 2 0-16,-3 1 0 0,-6 1 0 0,-7 3 0 15,-20 2 0-15,3 1 0 0,-11-1 0 0,-13 2 0 16,-2 0 0-16,-8-1 0 0,-11 0 0 0,-2 2 0 16,-10-1 0-16,-13 2 0 15,-7 0 0-15,-5 0 0 0,-10 0 0 0,-6 0 0 16,-3 0 0-16,-2 0 0 0,-2 0 0 0,-9-2 0 16,-8-2 0-16,-9 1 0 0,-2 1-250 0,-4-2 97 15,-4 2 57-15,-11 1-299 0,0-2 169 0,-13 3 98 16,-7 0 45-16</inkml:trace>
  <inkml:trace contextRef="#ctx0" brushRef="#br0" timeOffset="54708.85">15873 7108 2501 0,'-7'0'0'0,"5"19"0"0,2 7 0 0,0 3 0 0,2-2 0 0,0 7 0 0,5 2 0 0,-1 5 0 0,2 3 0 0,-1 2 0 0,0 19 320 0,1-4-141 15,-2 3 269-15,-4-6-194 0,1 13-113 0,-1-7-53 16,-2-11-88-16,0 5 0 0,0-8 0 0,0-6 0 16,0 7 0-16,-5-15 0 0,-3-1 0 0,0-1 0 15,1-7 0-15,0-7 0 0,-4-1 0 0,1-8 0 16,-1-2 0-16,0-5 0 0,-5-4 0 0,-1 0 0 15,-3-2 0-15,-1-13 0 0,0-4 0 0,-1-3 0 16,-3-7 0-16,1-1 0 0,1-1 0 0,1 2 0 16,3-2 0-16,0 6 0 15,6 9 0-15,-1 0 0 0,5 7 0 0,0 1 0 16,2 3 0-16,2 2 0 0,0 3 0 0,-1 0 0 16,3 12 0-16,-3 5 0 0,1 6 0 0,-1 1 0 15,0 0 0-15,1-1 0 0,-3 9 0 0,3-6 0 16,-1-4 0-16,2 4 0 0,-2-5 0 0,3 2 0 15,-1-4 0-15,2-1-317 0,0-5 12 0,2-1 132 16,0-5-198-16,0-1 156 16,0-2 93-16,0-2-549 0,9-2 315 0,11 0 159 0</inkml:trace>
  <inkml:trace contextRef="#ctx0" brushRef="#br0" timeOffset="55184.9">16163 7670 2767 0,'-16'0'0'0,"5"7"0"0,2 6 0 0,-1 1 0 0,3 1 0 0,3-1 0 0,1 4 0 0,3-1 0 0,0-1 0 0,3 7 0 0,12-3 147 0,6 2-55 0,2-4-17 0,5-1 122 16,2 0-80-16,4-6-39 0,3 1 0 0,-3-5-6 15,1-3 9-15,-3-3-43 0,0-1-7 0,-2 0 6 16,-2 0 1-16,-1-9 0 0,-4-3-30 0,1-4-10 15,-6-6 40-15,2 2-38 0,-4-4-1 0,-2-1 3 16,-5 3-2-16,0-8-87 0,-3 3-2 0,-4 1 52 16,-2 0 6-16,0 1-166 15,0 3 77-15,-10-6 55 0,-3 5-1 0,-1 2 18 16,0 6-5-16,-5 1 23 0,1 2 202 0,-1 5-95 16,0 3-52-16,0 2 334 0,0 2-169 0,3 0-190 15,-3 13 0-15,0 6 0 0,6 3 0 0,0 3 0 16,4 1 0-16,2 6 0 0,2 2 0 0,5 2 0 15,0 4 0-15,0 2 0 0,2-2 0 0,10 1 0 16,-5-6 0-16,7 10 0 0,-3-9 0 0,1 0 0 16,-1 2 0-16,1-5 0 15,-1-1 0-15,-4-2 0 0,3 1 0 0,-2-3 0 16,-3-4 0-16,-1-2 0 0,1-2 0 0,-3-2 0 16,1-2 0-16,-1-5 0 0,-1-3 0 0,-1-3 0 15,0-4 0-15,0 2-316 0,0-3 132 0,0 0-460 16,2 0 303-16,-2-3 152 0,2-9 66 0,4-4-425 15,-1 0 255-15,0-7 127 0,2-2 64 0,0-1-177 16</inkml:trace>
  <inkml:trace contextRef="#ctx0" brushRef="#br0" timeOffset="56043.16">16756 7371 2353 0,'-7'-3'0'15,"1"2"0"-15,5-1 0 0,1 1 0 0,0-2 0 0,0 1 0 0,1 0 0 0,10 1 0 0,7-1 0 0,0 2 0 0,3 0 107 0,-3 0-34 0,3 0 37 0,-2 5-36 0,-2 3 0 16,-2 0-28-16,-4 1 30 0,-4 2 0 0,-2-3-39 16,-3 5-36-16,-2-2 37 0,0 0 8 0,-10 1-8 15,-5-1 97-15,-2-1-49 16,-3-1-24-16,-3-4 151 0,2 1-78 0,-2-2-54 15,3 0-11-15,1-2-70 0,4-1 0 0,2-1 0 16,4 0 0-16,3 0 0 0,3 0 0 0,1 0 0 16,2 0 0-16,0 0 0 0,2 0 0 0,12 2 0 15,2-2 0-15,2 2 0 0,3-2 0 0,0 2 0 16,1-2 0-16,0 2 0 0,1-1 0 0,-3-1 0 16,-2 3 0-16,-1-2 0 0,-4 1 0 15,3 2-191-15,-4 2-25 0,-2-2 88 0,-1 1-600 16,1-1 336-16,1-1 182 0,1 1 86 0,1-2-547 15,-2-2 316-15</inkml:trace>
  <inkml:trace contextRef="#ctx0" brushRef="#br0" timeOffset="56240.17">17163 7401 2588 0,'0'-2'0'0,"0"2"0"0,-5 0 0 0,-6 0 0 0,-1 8 0 0,1 6 0 16,-2 5 0-16,-1 2 0 0,3 4 0 0,0 9 0 0,0-1 309 0,2 5-126 0,-2 6-78 0,6-4 389 0,1-4-242 15,3 4-252-15,1-1 0 0,0-4 0 16,0-1 0-16,3-1 0 16,7-5 0-16,1-5 0 0,0-2 0 0,1 0-78 0,1-4-168 15,-2-4 142-15,1-2 70 0,-2-5-820 0,0-2 412 0,1-4 176 16,0 0 118-16,1-4-464 0,-1-11 287 0</inkml:trace>
  <inkml:trace contextRef="#ctx0" brushRef="#br0" timeOffset="56417.32">17167 7728 2482 0,'-6'-8'0'0,"-1"5"0"0,1 0 0 0,5 2 0 0,-1-1 0 0,2 0 0 0,0 2 0 0,7 0 0 0,9 0 0 0,4-2 0 0,2 2 90 0,5-3-26 0,-5 3 177 16,8-1-106-16,-4 0-49 0,1-4-24 0,-3 0-184 16,-3 1 79-16,1 1 50 0,-1 0-9 0,-2 0-434 15,-4-1 237-15,-3 3 118 0,0-1-565 0,-3-2 246 16,-3 0 178-16,0-2-217 15,-4 0 201-15,-2-3 100 0</inkml:trace>
  <inkml:trace contextRef="#ctx0" brushRef="#br0" timeOffset="56582.77">17396 7531 1754 0,'-17'-6'0'0,"1"5"0"0,-2 1 0 0,4 0 0 0,-2 8 0 0,3 9 0 15,0 4 0-15,7 4 0 0,3-3 0 0,1 10 0 0,2-2 134 0,0 0-49 0,0 3-23 0,0-1 311 0,0-8-158 16,2 7-94-16,1-8-41 0,3 1 38 15,0-4-40-15,1 1 0 0,-1-6-31 0,1-1-324 0,0-7 157 16,2 0 79-16,0-3-533 0,-2-4 304 0,5 0 81 16,-3-2-488-16,2-9 320 0</inkml:trace>
  <inkml:trace contextRef="#ctx0" brushRef="#br0" timeOffset="56800.77">17437 7586 1750 0,'0'-18'0'0,"0"11"0"0,0-1 0 0,6 1 0 0,4 4 0 0,3 1 0 0,2 2 0 0,1 0 0 0,5 15 0 0,-1 1 0 0,0 3 502 0,1 1-233 0,-5 7-116 16,1 2-48-16,-6 1 362 0,-1 5-216 0,-4 1-106 0,-4-1 144 15,-2 2-289-15,0 0 0 0,-14 6 0 16,-1-6 0-16,-2-8 0 0,-1 6 0 0,-1-7 0 16,-2-2 0-16,1-2 0 0,0-8 0 15,2-2 0-15,-1-1 0 0,2-7 0 0,2 0-339 16,4-3-67-16,-1-3 188 0,2 0 64 0,-1 0-509 15,6-3 313-15,3-12 147 0</inkml:trace>
  <inkml:trace contextRef="#ctx0" brushRef="#br0" timeOffset="56960.71">17618 7784 2713 0,'21'-9'0'0,"5"-1"0"0,1 1 0 0,2-2 0 0,1 1 0 0,2 1 0 0,2 2 0 0,2-1 0 0,-1 0 0 0,1 2 0 0,-2 1 108 0,-4 1 1 0,0 1-36 15,-7 0 10-15,-2 2-46 0,0 1-198 0,-5 0 100 16,-7 0 49-16,-2 0-563 0,-3 0 315 16,-2 4 145-16,-2 1-650 0,-4-1 367 0,-7-2 166 0</inkml:trace>
  <inkml:trace contextRef="#ctx0" brushRef="#br0" timeOffset="57149.16">17956 7561 2257 0,'0'-3'0'16,"0"3"0"-16,0 4 0 0,0 10 0 0,2 3 0 0,1 9 0 0,1 2 0 0,0 4 0 0,-2 2 0 0,0 4 0 0,-2 4 641 0,0 0-302 0,0-3-152 0,0-5-74 0,0 1 85 15,-2-6-72-15,-2 5-56 0,0-7-141 0,2-6 51 16,2 0 28-16,0-2 0 16,0-9-529-16,0 1 274 0,0-6 142 0,0-5 71 0,0 0-840 15,0-1 429-15,6-19 140 0,4-5-303 16</inkml:trace>
  <inkml:trace contextRef="#ctx0" brushRef="#br0" timeOffset="57559.99">18078 7609 2040 0,'9'-14'0'0,"3"2"0"0,3 3 0 0,0 1 0 0,0 3 0 0,4 2 0 0,-1 3 0 0,1 0 0 0,2 0 0 0,-3 6 0 0,-2 6 231 0,-2 3-96 15,0 3-50-15,-3 3-14 0,-2 6 210 0,-2-3-122 0,-6 2-60 16,1 0-32-16,0-3 174 0,0-1-92 15,0-2-71-15,-1-4 89 0,5-1-65 0,3-4-76 0,3-1-26 16,1-4 0-16,6-5 0 16,4-1 0-16,-2 0-56 0,4-5-12 0,3-11 53 15,-1 0 35-15,-3-1-219 0,0-2 74 0,-3 0 74 16,-6 5-30-16,0-5-580 0,-4 0 303 0,-5-2 165 16,-2 3-355-16,-2-7 255 0,-2 3 128 0,-2-5-257 15,-10 1 183-15,-2-2 106 16,-4-1 48-16,2 3-63 0,-3 2 74 0,2 2 37 0,4 6 37 0,0 3 0 15,-3 4 0-15,7 3 0 16,0 0 0-16,1 5 105 0,1 1-99 0,3 0-17 16,-1 3 446-16,3 10-232 0,0 4-40 0,2 8 417 15,0 3-262-15,0 3-145 0,-2 11-68 0,2 1 461 16,-2 2-265-16,2 4-132 0,-4 3-56 0,0-2 396 16,0 0-313-16,3 0-196 0,-3-2 0 0,0-3 0 15,1-8 0-15,-1 11 0 0,2-14 0 0,0 7 0 16,1-8 0-16,-2-3 0 0,3-5-499 0,0-2 156 15,0-8 189-15,0-6-788 0,0-2 453 0,0-2 226 16</inkml:trace>
  <inkml:trace contextRef="#ctx0" brushRef="#br0" timeOffset="57918.84">18570 7328 2230 0,'-4'-20'0'0,"4"8"0"0,0 2 0 0,2-1 0 0,7 0 0 0,7 1 0 0,0 5 0 0,7-1 0 0,2 4 0 0,-7 2 0 0,10 0 79 0,-9 2 1 0,2 8 0 15,-4 2-43-15,-2 2 0 0,-4 3 0 0,-4 0-82 16,-5 2 41-16,-2 0 9 15,0 2 32-15,-5 1 9 0,-10-2-9 0,-2-3 0 16,-2 0 0-16,4-4 144 0,-4 1-77 0,3-4-33 16,2-2 202-16,7-2-118 0,-1-3-59 0,3-1 58 15,3 0-63-15,0-2-27 0,2 0-52 0,0 0-12 16,0 0 0-16,9 0 0 0,4 0 0 0,1 0 0 16,0 0 0-16,2 0 0 0,-2 0 0 15,0 0-271-15,1 0 115 0,-2 0 48 0,-2 0-642 16,0 4 350-16,1 0 182 0,-3 2 81 0,2 1-262 15,-3-2 181-15</inkml:trace>
  <inkml:trace contextRef="#ctx0" brushRef="#br0" timeOffset="58168.21">18977 7440 2868 0,'0'0'0'0,"-1"2"0"0,-7 6 0 15,1-1 0-15,-5 7 0 0,-1 5 0 0,-2 5 0 0,0 3 0 0,0 10 0 0,2 2 0 0,4-2 114 0,-3 12-44 0,7-4 440 0,3 0-237 16,2-2-177-16,0-8-96 0,0 2 0 0,5-3 0 16,5-4 0-16,3-4 0 0,2-5 0 0,-2-4 0 15,4-2-88-15,0-6-166 0,2-2 145 0,-1-6 73 16,2-1-795-16,1 0 360 0,0-8 221 0,2-7 107 15,-2-4-273-15</inkml:trace>
  <inkml:trace contextRef="#ctx0" brushRef="#br0" timeOffset="58345.68">19119 7704 2603 0,'-12'-1'0'0,"5"0"0"0,-3-2 0 0,5 3 0 0,1 0 0 0,4 0 0 0,0 0 0 0,0 0 0 0,9 0 0 0,8 0 0 0,0 0 144 0,2 0-59 0,1 0 66 15,0 0-58-15,1 0-28 0,-3 0-415 16,1 0 202-16,-1-2 88 0,-2 1 48 0,-4-1-586 0,0 0 303 16,-3-2 151-16,0 1 78 0,-3-1-331 0,-2-2 180 15,-2-1 90-15</inkml:trace>
  <inkml:trace contextRef="#ctx0" brushRef="#br0" timeOffset="58509.14">19245 7510 2573 0,'-18'0'0'0,"2"1"0"0,-2 9 0 0,2 5 0 0,-1 6 0 0,4 3 0 0,3 2 0 0,4 2 0 0,5 5 0 0,-1 1 0 0,2-1 164 16,0 1-63-16,0-2 223 0,2-6-135 0,1 6-81 15,6-11-35-15,-2 1-233 0,0-3 98 0,2-4 50 16,-1-4-619-16,3-1 330 0,-3-5 168 0,5-3 85 16,-2-2-352-16,4 0 95 0,2-11 146 0</inkml:trace>
  <inkml:trace contextRef="#ctx0" brushRef="#br0" timeOffset="58712.65">19477 7602 2832 0,'12'-9'0'0,"2"5"0"0,0 1 0 0,-1 3 0 0,2 0 0 0,2 3 0 0,2 10 0 0,1 6 0 0,3 1 0 0,-2 7 0 0,-3 2 202 0,-1 6-83 0,-4 1 396 16,-1 0-252-16,-9 2-263 0,-1 2 0 0,-2 3 0 15,-7-6 0-15,-12-3 0 0,-6 0 0 0,2-6 0 16,-6-1 0-16,1-3 0 0,-2-4 0 15,-2-6 0-15,0-3 0 0,-2-4 0 16,-2-3-86-16,-5-1-30 0,0-3 71 0,-5 0-804 16,0 0 407-16,4 0 193 0,-6-9 111 0,6-4-552 15</inkml:trace>
  <inkml:trace contextRef="#ctx0" brushRef="#br0" timeOffset="59245.35">18844 7012 1309 0,'-5'0'0'0,"1"-2"0"0,-2 1 0 0,0-4 0 0,3 4 0 0,-1-2 0 0,1-2 0 0,1 1 0 0,0 3 0 0,0-3 0 0,2 3 187 0,0-1-75 0,0-1 302 0,0 2-193 16,0-1-92-16,0-1 286 0,0 1-188 0,7 2-95 15,2 0-38-15,5 0 293 16,1 0-175-16,4 0-120 0,7 0-92 0,0 0 0 16,6 0 0-16,8 0 0 0,1 0 0 0,6 0 0 15,3 0 0-15,7 0 0 0,5 0 0 0,15 0 0 16,-4 0 0-16,5-1 0 0,13-2 0 0,-5 2 0 16,-6-1 0-16,19 1 0 0,-3-2 0 0,-1 2 0 15,-4-2 0-15,-14 2 0 0,1-1 0 0,-2 0 0 16,-10 2 0-16,-3 0 0 0,-2-1 0 0,-10-1 0 15,-5-1 0-15,5 0 0 16,-15-1 0-16,-3 0 0 0,-8 1 0 0,-5-1 0 16,-4 0 0-16,-6 2 0 0,-1-2 0 0,-7 0 0 15,-1 1 0-15,-1-2 0 0,0-2-59 0,-1 4-74 16,-10-2-789-16,-1 4 441 0,-2-1 223 0,-1 2 109 16</inkml:trace>
  <inkml:trace contextRef="#ctx0" brushRef="#br0" timeOffset="59415.54">20879 7157 362 0,'-6'-1'0'0,"6"1"0"0,9 0 1119 0,-2-3-560 0,-5 2-279 0,-2-2-695 0,0 3 189 0,0 0 95 0</inkml:trace>
  <inkml:trace contextRef="#ctx0" brushRef="#br0" timeOffset="74417.39">25082 15474 939 0,'-2'-6'0'0,"2"3"0"0,-4-1 0 0,2 2 0 0,0-1 0 0,-1-1 0 0,1 2 0 0,0-1 0 0,0 2 0 0,1-1 0 0,1 2 113 0,0-1-37 0,-2 1-1 0,2-3-35 16,0 3 134-16,0 0-58 0,0-2-43 0,0 2 0 16,0-1 132-16,0 1-82 0,0-3-43 0,0 3 150 15,0 0-101-15,0-1-44 0,0-1-1 0,0 2 96 16,0 0-71-16,0-2-25 0,0 2 108 0,0 0-76 16,0 0-39-16,0 0 0 0,0 0-1 0,0 0 10 15,0 0-47-15,2 0 0 0,-1 0 83 16,1 0-42-16,0 0-41 0,0 0-39 15,0 0 0-15,-1 0 0 0,1 0 0 0,1 0 0 16,0 0 0-16,0 0 0 0,2 0 0 0,0 0 0 16,3 4 0-16,-2-3 0 0,5 3 0 0,-4 1 0 15,6-2 0-15,-3-2 0 0,2 4 0 16,0-3 0-16,0 3 0 0,-1-1 0 0,4 1 0 0,-2 1 0 16,0 1 0-16,0 0 0 0,0-1 0 0,3 2 0 15,0-1 0-15,3 3 0 0,0-2 0 0,1-1 0 16,1-2 0-16,2 2 0 15,-1-2 0-15,-1 1 0 0,0 0 0 0,-3-3 0 16,-1 0 0-16,-2 3 0 0,-2-4 0 0,-3 3 0 16,-1-4 0-16,-3 0 0 0,-1 2 0 0,-1-3 0 0,-2 2 0 15,0-2 0-15,0 0 0 16,-2 0 0-16,0 0 0 0,0 0 0 0,0 0 0 16,0 0 0-16,0 0 0 0,0 0 0 0,0 0 0 15,-4 0 0-15,-3-2 0 0,-3-2 0 0,-3-2 0 16,0 3 0-16,-4-2 0 0,0 0 0 0,-2 1 0 15,-5-1 0-15,1-1 0 0,-2 1 0 0,4-2 0 16,-8-3 0-16,5-1 0 0,-3 2 0 0,1-4 0 16,2 2 0-16,0 4 0 0,-3-4 0 0,3 2 0 15,4 0 0-15,0 2 0 0,1 1 0 16,3 1 0-16,0 2 0 0,7-1 0 16,-2 0 0-16,1 2 0 0,3 1 0 0,3-2 0 15,3 2 0-15,1-2 0 0,0 3 0 0,0 0 0 16,0 0 0-16,0 0 0 0,5-1 0 0,5 1 0 15,5 0 0-15,-3 0 0 0,4 0 0 0,-2 0 0 16,4 1 0-16,-2 6 0 0,3-2 0 0,-1 2 0 16,2-1 0-16,1 4 0 0,3-3 0 0,-2 2 0 15,3 0 0-15,1 1 0 16,2-2 0-16,1 0 0 0,3 0 0 0,-1 2 0 16,1-3 0-16,-2 1 0 0,0 2 0 0,-5-3 0 15,5 3 0-15,-8-4 0 0,-1 2 0 0,0-1 0 16,-5 1 0-16,0-1 0 0,-5 0 0 0,0-2 0 15,-3 0 0-15,-1-3 0 0,-3 2 0 0,-2-4 0 16,-1 2 0-16,1-2 0 0,-2 0 0 0,0 0 0 16,0 0 0-16,0 0 0 0,0 0 0 15,-2 0 0-15,-5 0 0 0,-4-2 0 16,-1-4 0-16,0 1 0 0,-4-3 0 0,-2 3 0 16,-1-2 0-16,-6-3 0 0,5 2 0 0,-10-5 0 15,0 1 0-15,-2-2 0 0,-6-2 0 0,0 0 0 16,5 1 0-16,-3-2 0 0,2 0 0 0,1 4 0 15,1 2 0-15,2 3 0 0,3 3 0 0,-3-1 0 16,9 5 0-16,-3 1 0 0,2 0 0 0,1 0 0 16,3 0 0-16,2 1 0 0,5 5 0 15,1-2 0-15,3 1 0 0,0-1 0 0,7-1 0 0,-2 0 0 16,2 2 0-16,0 1 0 16,0 1 0-16,0 3 0 0,2-1 0 0,7 2 0 15,3-2 0-15,2 2 0 0,2 2 0 0,2-2 0 16,3-2 0-16,1 3 0 0,0-2 0 0,3 0 0 15,2 0 0-15,-1 0 0 0,2 1 0 0,-1 3 0 16,2-3 0-16,3 0 0 0,0 2 0 0,-1-2 0 16,4 1 0-16,-3-2 0 0,2 1 0 15,-4-1 0-15,-2-3 0 0,-6-1 0 16,1 1 0-16,-2-1 0 0,-7 0 0 0,2-3 0 16,-7 0 0-16,-2 0 0 0,1 0 0 0,-6-3 0 15,2 2 0-15,-2-2 0 0,-2 0 0 0,0 0 0 16,0 0 0-16,0 0 0 0,0 0 0 0,0 0 0 15,-4 0 0-15,-2 0 0 0,-4-2 0 0,0-1 0 16,-3-3 0-16,1 0 0 0,-4-1 0 0,0-2 0 16,-3-2 0-16,-3-1 0 15,-1-3 0-15,-1-3 0 0,-4-2 0 0,-2-1 0 16,1-1 0-16,-7-5 0 0,10 6 0 0,-2 1 0 16,1 2 0-16,6 5 0 0,-8-3 0 0,5 3 0 15,1 4 0-15,5 3 0 0,0 0 0 0,2 1 0 16,2-1 0-16,7 2 0 0,0 3 0 0,1-1 0 15,2 0 0-15,4 0 0 0,0 2 0 0,0 0 0 16,0 0 0-16,4 2 0 0,5 7 0 16,6 1 0-16,4 3 0 0,0-2 0 0,5 2 0 0,2-1 0 15,1-1 0-15,3 0 0 16,2-1 0-16,1-3 0 0,3 1 0 0,-1-2 0 16,0 3 0-16,-1-2 0 0,-1-2 0 0,0 1 0 15,-6 0-5-15,2-1-192 0,-11 1 80 0,3 0-774 16,-4 4 431-16,-2-4 210 0,-4 5-519 0,-3-1 365 15</inkml:trace>
  <inkml:trace contextRef="#ctx0" brushRef="#br0" timeOffset="75039">25120 15542 1130 0,'-14'-8'0'0,"1"5"0"0,2-1 0 0,0 2 0 0,0-1 0 0,-2-1 0 0,7-1 0 0,-2 4 0 0,1-3 0 0,2 3 0 0,4-2 86 15,-2 1 165-15,2 1-106 0,1 1-43 0,0 0-37 16,0 0 125-16,1 0-76 0,8 0-37 0,2 0 176 16,2 0-97-16,4 0-63 0,2 6-28 0,5-1 79 15,0 2-52-15,5 1-27 0,1-1 10 0,2 3 123 16,0 0-79-16,1-1-40 0,1 2 64 0,2-2-52 15,-3 1-16-15,2-1-10 0,-3-2-50 0,-2 0 23 16,-2 2-33-16,-6-5-12 0,1 1 14 0,-4-5-7 16,-4 5 0-16,-5-5 0 15,-1 2 0-15,-4-2 0 0,-1 0 0 0,-2 0 0 16,-2 0 0-16,0 0 0 0,0 0 0 0,0-3 0 16,-4-3 0-16,-7-1 0 0,1 1 0 0,-4-1-7 15,0-1-17-15,-3 1-256 0,-5-3 130 0,-1-2 71 16,-3 1 24-16,-4 1 0 0,0-5-182 0,-5 1 99 15,2-2 41-15,1 1-4 0,2 4 31 0,1 2 1 16,8 3 77-16,-2 1 1 16,6 3-57-16,4 0 9 0,4 1 250 0,3 1-125 15,2 0-63-15,4 0 273 0,0 1-133 0,10 8-83 16,8 5 1-16,6-2 51 0,3 3-28 0,3 1-33 16,6-2-73-16,8 6 16 0,-2-7-1 0,-2 2 26 15,3 0-512-15,-11-2 249 0,4 2 109 0,-4 2-685 16,-2 0 381-16,-2 2 189 0,-6 2 96 0</inkml:trace>
  <inkml:trace contextRef="#ctx0" brushRef="#br0" timeOffset="79567.4">18052 13830 1523 0,'-6'-8'-6'0,"4"0"1"0,0-2 2 0,1 3 1 0,1-1 0 0,-2 3 2 0,2 0-1 15,0-1 1-15,-2 2 0 0,2 0 0 0,-2 1 143 0,2 0-87 0,-2 2 74 0,0-1-36 0,2-1-1 0,-2 3 109 16,2 0-59-16,-2 0-50 0,2 0 0 0,0 0 137 15,0 0-86-15,0 0-44 0,0 0 15 0,0 0 45 16,0 0-51-16,0 0 0 0,0 0 53 16,0 0-53-16,0 0 15 0,0 0-106 15,0 0-18-15,2 0 0 0,0 0 0 0,2 0 0 16,2 0 0-16,-1 0 0 0,1 0 0 16,-1 3 0-16,0-1 0 0,2-1 0 0,0 2 0 15,2-1 0-15,3-1 0 0,-1 2 0 0,2-3 0 16,2 0 0-16,-2 0 0 0,4 1 0 0,0-1 0 15,2 0 0-15,0 0 0 0,3 0 0 0,1 0 0 16,3 0 0-16,1 0 0 0,1 0 0 0,0 0 0 16,4-1 0-16,2-2 0 0,-1 2 0 15,3-1 0-15,-1-2 0 0,3 2 0 0,2-2 0 0,5 3 0 16,-3-3 0-16,0 0 0 16,3 2 0-16,2 0 0 0,2 0 0 0,2 0 0 15,3 0 0-15,10-2 0 0,0 3 0 0,0-4 0 16,-2 4 0-16,17-3 0 0,-6 2 0 0,-4-1 0 15,0-2 0-15,-6 4 0 0,-5-3 0 0,0 2 0 16,-1-1 0-16,-3-1 0 0,-1 0 0 0,-1 2 0 16,-6 1 0-16,2-3 0 0,-8 1 0 0,-3 2 0 15,-1-1 0-15,-4 0 0 0,-6 0 0 0,-1 1 0 16,-2-3 0-16,-5 2 0 0,-4-2 0 16,-5 2 0-16,-2 0 0 0,-3 1 0 15,-3-2 0-15,1 3 0 0,0-2 0 0,-2 2 0 16,0 0 0-16,0 0 0 0,0 0 0 0,0 0 0 15,0 0 0-15,0 0 0 0,-5 0 0 0,-4 0 0 16,-2 10 0-16,-5 7-13 0,2 4-404 0</inkml:trace>
  <inkml:trace contextRef="#ctx0" brushRef="#br0" timeOffset="80127.93">17993 15765 1967 0,'-13'-22'0'0,"4"16"0"0,5 5 0 0,2-1 0 0,0-1 0 0,2 2 0 0,0-1 0 0,0 0 0 0,0 2 0 0,0 0 0 0,0 0 97 15,0 0 394-15,2 0-206 0,12 0-124 0,4 0 310 16,8 0-210-16,4 0-104 0,11 0-116 0,-2 0-41 16,15 0 0-16,7-1 0 0,2-2 0 0,7 1 0 15,18 1 0-15,-10-2 0 0,30 0 0 16,-3 1 0-16,2 0 0 0,2-1 0 16,0 2 0-16,1 0 0 0,1-2 0 0,-2 0 0 15,-7 0 0-15,-4 1 0 0,-5-5 0 0,-16 2 0 16,8-3 0-16,-4-1 0 0,-10 0 0 0,-15-1 0 0,-3-1 0 15,-17 6 0-15,-6-4 0 0,-7 4 0 16,-9 2 0-16,-5-2 0 0,-2 2 0 16,-5 1 0-16,-2 0 0 0,0-1 0 0,0 0 0 15,0 3 0-15,-11 0 0 0,-5 0 0 0,-3 6 0 16,-2 7 0-16,-3 8 0 0,-6 7 0 0,0 5-12 16,-2 9-335-16,-8 12-453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2T14:30:03.2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16232 3953 2032 0,'-9'0'0'0,"4"0"0"0,-2 3 0 0,3-3 0 0,3 1 0 0,-1-1 0 0,0 0 0 0,2 0 0 0,0 0 0 0,0 0 0 0,0 0 288 15,0 0-125-15,0 0-63 0,0 0-31 16,0 0 159-16,0 0-99 0,0 0-46 0,0 0 157 16,0 0-101-16,0 0-41 0,0 0-35 0,0 0 209 15,0 0-245-15,0 0-27 0,0 0 0 0,0 0 0 16,0 0 0-16,0 0 0 0,0 0 0 0,0 0 0 16,0 0 0-16,0 0 0 0,0 0 0 0,0 0 0 15,0 0 0-15,0 0 0 0,0 0 0 16,0 0 0-16,0 0 0 0,0 2 0 15,5-2 0-15,1 2 0 0,2-1 0 0,3 1 0 16,-4 0 0-16,7 0 0 0,-5 1 0 0,0 0 0 16,5 0 0-16,-5-1 0 0,2 3 0 0,1-2 0 15,-1-2 0-15,3 3 0 0,-2 0 0 0,1-2 0 16,1 0 0-16,0 0 0 0,2-1 0 0,-2 2 0 16,4-2 0-16,-4 1 0 0,4 1 0 0,-2-2 0 15,1 2 0-15,1-3 0 16,-2 1 0-16,3 0 0 0,-1 4 0 0,1-4 0 0,-1 2 0 15,2 1 0-15,-1-3 0 0,1 1 0 0,1 0 0 16,2-1 0-16,0 1 0 0,-2-2 0 0,2 0 0 16,2 0 0-16,1 0 0 0,1 0 0 0,-4 0 0 15,4 0 0-15,-3 0 0 0,-1 0 0 16,-1 0 0-16,6 0 0 0,-4 0 0 0,-1 0 0 16,0 0 0-16,-1 0 0 0,-1 0 0 0,0 0 0 15,1 0 0-15,2 0 0 0,-1 0 0 16,0 0 0-16,3 0 0 0,-2 0 0 0,1-2 0 0,-1-1 0 15,3 0 0-15,-7-1 0 0,6 0 0 16,0 2 0-16,-1-1 0 0,0 2 0 16,1 0 0-16,-4-2 0 0,6 2 0 0,-1-2 0 15,-3 1 0-15,3 1 0 0,-3 1 0 0,0 0 0 0,4 0 0 16,-1-3 0-16,-1 3 0 0,1 0 0 16,-3 0 0-16,8 0 0 0,-4-1 0 0,-2 1 0 0,2 0 0 15,0 0 0-15,-5 0 0 0,7 0 0 16,-3 0 0-16,1 0 0 15,-2 0 0-15,2 0 0 0,-4 0 0 0,6 0 0 16,-3 0 0-16,-1 0 0 0,1 0 0 0,-3 0 0 16,-2 0 0-16,1 0 0 0,-2 0 0 0,-1 0 0 15,-3-2 0-15,1 2 0 0,-8 0 0 0,5 0 0 0,-5 0 0 16,-1 0 0-16,0 0 0 0,0 0 0 0,-4 0 0 16,2 0 0-16,-3 0 0 0,0 0 0 0,1 0 0 15,-3 0 0-15,2 0 0 16,0 0 0-16,-2 0 0 0,0 0 0 0,-2 0 0 15,0 0 0-15,0 0 0 0,0 0 0 0,0 0 0 16,0 0 0-16,0 0 0 0,0 0 0 0,0 0 0 16,-6-2 0-16,-6 0 0 0,-2 0 0 0,-9 2-322 15</inkml:trace>
  <inkml:trace contextRef="#ctx0" brushRef="#br0" timeOffset="13447.69">3646 6317 1917 0,'-7'-1'0'0,"2"-3"0"0,-2-2 0 0,4 0-2 0,3 1 2 0,-2 2 0 0,2-4 0 0,0 1 0 0,0 4 0 0,0-3 0 0,0 3 88 0,2-1 1 0,1-1 81 16,4 2-61-16,1 0-31 0,2 0 12 0,4 2 85 15,-2 0-64-15,1 0-31 0,2 0-1 0,0 0 5 16,2 0 12-16,0 0-49 0,2 0 93 0,1 0-46 16,1 0 0-16,3 0 46 0,-4 0-35 0,2-1-11 15,1-2-47-15,-1 3-41 16,3 0-6-16,0 0 0 0,-4 0 0 0,9 0 0 16,-8 0 0-16,3 0 0 0,1 0 0 0,-1 3 0 15,9-2 0-15,-1 1 0 0,-1 0 0 0,3-2 0 16,0 0 0-16,3 0 0 0,5 0 0 0,-2 0 0 15,1 0 0-15,0 0 0 0,3 0 0 0,-7 0 0 0,11 0 0 16,-4 0 0-16,6 0 0 0,-4 0 0 0,3 0 0 16,-3 2 0-16,3 0 0 15,0-2 0-15,1 2 0 0,1-1 0 16,-5 1 0-16,4 0 0 0,0 0 0 0,1-2 0 0,2 3 0 16,0-3 0-16,0 1 0 0,0-1 0 0,-1 1 0 15,3-1 0-15,1 0 0 0,6 3 0 16,-3-3 0-16,-11 0 0 0,17 0 0 0,-2 0 0 0,-2 0 0 15,2 0 0-15,-1 0 0 0,-8 0 0 0,17 0 0 16,-8 0 0-16,2 0 0 16,-1 0 0-16,2-3 0 0,-4 2 0 0,12 0 0 15,-7-2 0-15,-3 1 0 0,1 0 0 0,1 0 0 16,-9 1 0-16,16-1 0 0,-6 2 0 0,1-2 0 16,-1 2 0-16,0 0 0 0,-9-2 0 0,16 2 0 15,-4-2 0-15,-5 0 0 0,4 1 0 0,3-2 0 16,0-3 0-16,1 1 0 0,-2-1 0 0,0-1 0 15,4-1 0-15,-4 1 0 0,-6 0 0 0,17-3 0 16,-5 3 0-16,-6 1 0 0,1-2 0 16,-1 3 0-16,-8 0 0 0,13-1 0 0,-7 0 0 15,-3 2 0-15,3 0 0 0,-3 1 0 16,-9 1 0-16,10 0 0 0,-6 1 0 0,0-2 0 16,-2 2 0-16,-7 1 0 0,3 0 0 0,3 0 0 15,-1 0 0-15,-4 0 0 0,1 0 0 16,-5 0 0-16,-5 0 0 0,6 0 0 0,-6 0 0 0,-2 0 0 15,0 0 0-15,-5 0 0 0,2 0 0 16,-1 1 0-16,-2 3 0 0,8 0 0 0,-7-2 0 16,-2-1 0-16,1 3 0 0,-1 0 0 15,2-3 0-15,-4 4 0 0,-1-4 0 16,1 1 0-16,0 2 0 0,-2-3 0 0,0 2 0 0,-2-2 0 16,0 2 0-16,-4-2 0 0,6-1 0 0,-4 2 0 15,1 1 0-15,-3-3 0 0,1 1 0 0,-2-1 0 16,5 2 0-16,-4 0 0 0,1-2 0 0,-2 2 0 15,-1-2 0-15,-4 0 0 0,3 2 0 0,-2-2 0 16,-1 2 0-16,-1-2 0 0,-3 0 0 0,4 1 0 16,-3-1 0-16,-1 0 0 15,0 0 0-15,0 3 0 0,2-3 0 0,-2 0 0 16,-1 1 0-16,2-1 0 0,-2 0 0 0,2 0 0 16,-2 2 0-16,2-2 0 0,-2 1 0 0,2-1 0 15,0 3 0-15,-3-3 0 0,4 2 0 0,-1-2 0 16,1 2 0-16,0-2 0 0,0 2 0 0,3 0 0 15,-2-1 0-15,1 1 0 0,1-2 0 16,0 2 0-16,-1 0 0 0,3 0 0 0,0-2 0 16,-2 1 0-16,6 1 0 0,-3-2 0 15,1 0 0-15,2 3 0 0,-3-3 0 0,0 0 0 16,4 1 0-16,-2-1 0 0,1 0 0 0,1 0 0 16,-1 0 0-16,-6 2 0 0,11-2 0 0,-3 0 0 15,1 0 0-15,0 0 0 0,0 0 0 0,-4 0 0 16,6 0 0-16,-2 0 0 0,-2 2 0 0,1-2 0 15,1 0 0-15,-4 0 0 0,6 0 0 0,-2 0 0 16,0 0 0-16,0 0 0 16,2 0 0-16,-2 0 0 0,0 0 0 0,0 0 0 15,1 0 0-15,-1 0 0 0,2 0 0 0,-1 0 0 16,1 0 0-16,0 0 0 0,0 0 0 0,0 0 0 16,0 2 0-16,2-2 0 0,-3 2 0 0,3-2 0 15,0 0 0-15,0 1 0 0,0-1 0 0,2 0 0 16,1 0 0-16,-1 2 0 0,1-2 0 0,7 0 0 15,-7 0 0-15,10 3 0 0,-5-3 0 16,-1 0 0-16,0 1 0 0,1-1 0 16,-7 2 0-16,10 0 0 0,-3-2 0 0,-1 1 0 15,1-1 0-15,4 3 0 0,-7-3 0 0,12 0 0 16,-1 2 0-16,-2-2 0 0,1 0 0 0,-3 0 0 16,-2 0 0-16,8 0 0 0,-3 0 0 15,-2 0 0-15,0 0 0 0,0 0 0 0,-5 0 0 0,8 0 0 16,-3 1 0-16,2-1 0 0,-4 3 0 0,2-2 0 15,-7-1 0-15,6 2 0 0,-2 0 0 16,-1 0 0-16,-1-2 0 0,-1 2 0 0,-2-2 0 0,10 2 0 16,-8-2 0-16,2 0 0 15,1 0 0-15,-2 0 0 0,-1 0 0 0,5 0 0 16,-5 0 0-16,-4 0 0 0,2 0 0 0,-4 0 0 16,3 0 0-16,-5 0 0 0,1-2 0 0,-2 0 0 15,0 0 0-15,1 0 0 0,-8 0 0 16,5 1 0-16,-2-2 0 0,-1 2 0 0,1-4 0 0,-1 4 0 15,-3-3 0-15,0 3 0 0,-1-2 0 0,-1 0 0 16,-1 1 0-16,-1 0 0 16,-2 0 0-16,-2 0 0 0,1 1 0 0,-2-2 0 15,1 1 0-15,-4 1 0 0,0-1 0 0,3 0 0 16,-3 0 0-16,-1 0 0 0,-1 1 0 16,1-1 0-16,-2 0 0 0,0 2 0 15,-2-2 0-15,-1 2 0 0,0-2 0 0,-1 2 0 16,-1 0 0-16,0-3 0 0,-3 3 0 0,3 0 0 15,-2 0 0-15,1-1 0 16,-2 1 0-16,-1 0 0 0,2 0 0 0,-2 0 0 16,0 0 0-16,0 0 0 0,0 0 0 15,0 0 0-15,0 0 0 0,0-2 0 0,0 2 0 0,0 0 0 16,0 0 0-16,0 0 0 16,0 0 0-16,0-1 0 15,0-2 0-15,0 2 0 0,0-3 0 0,0 0 0 0,0 1 0 0,-6-2 0 0,-1 0 0 0,-1 1 0 0,1-2 0 0,-5 0 0 16,1 3 0-16,-1-3 0 0,-2 3 0 0,-1-2 0 15,0 1 0 1,-3-2 0-16,-2 2 0 0,-1-4 0 0,-2 2 0 0,2 1 0 0,-7-3 0 16,-1 3 0-16,3-2 0 0,-2-1 0 15,1 2 0-15,5 1 0 0,-2 1 0 0,3-2 0 16,1 2 0-16,1 1 0 0,3-1 0 0,1 0 0 16,3 2 0-16,2 1 0 0,-1-2 0 0,3 2 0 15,2 1 0-15,2 0 0 0,3-2 0 0,-1 2 0 16,0 0 0-16,2 0 0 0,0 0 0 0,0 0 0 15,0 0 0-15,0 0 0 0,0 0 0 0,0 0 0 16,0 0 0-16,0 0 0 0,2 0 0 0,0 0 0 16,1 0 0-16,1 0 0 15,2 0 0-15,-2 0 0 0,0 2 0 0,-1-1 0 16,3-1 0-16,-5 3 0 0,3-3 0 0,-2 0 0 16,1 0 0-16,-1 1 0 0,-1-1 0 0,-1 0 0 15,0 0 0-15,0 0 0 0,0 2 0 0,0 4 0 16,0 3-667-16,0 5 160 0,0 2 220 0</inkml:trace>
  <inkml:trace contextRef="#ctx0" brushRef="#br0" timeOffset="14373.19">15995 6138 215 0,'2'0'0'0,"1"0"0"0,-1 1 0 0,-2-1-1 0,1 0 1 0,-1 0 0 0,0 2 0 0,2-2 0 0,0 0 0 0,0 0 0 0,0 2 17 16,-1-2 0-16,1 0 5 0,0 0 14 0,0 2-17 16,0-2 0-16,0 0-1 0,-1 0 57 0,1 0-48 15,0 0-6-15,0 1 31 0,1-1 0 0,-2 0-21 16,-1 0 2-16,0 0 3 0,0 0-8 0,0 0 3 15,0 0 17-15,0 0-17 0,0 0-1 0,0 0 9 16,0 0 13-16,0 0-20 0,0 0-1 0,0 0 0 16,0 0 17-16,0 0-7 0,0 0-8 15,0 2-33-15,0-2 32 0,0 0 2 0,0 0-17 16,-1 0 23-16,-2 0-9 0,1 0 1 0,0 0-38 16,0 0 35-16,-1 0-2 0,1 0 9 0,0 2-43 15,0-2 34-15,-1 2-4 16,-1-2-15-16,2 2 13 0,-3-1 9 0,0 1-8 15,0 1 27-15,-1 0-27 0,1 1 2 0,-2 0 34 16,-2 1 6-16,0 1-36 0,-2 0-3 0,-1-1 39 16,1 2 0-16,-1 0-28 0,-2 0 3 0,-1 0 43 15,0 1 1-15,0-2-38 16,-2 1 45-16,1 1 13 0,-2-1-60 0,3-1 0 0,0-1 49 0,1 1-48 16,-2-1-1-16,3 1 43 15,-2 1-10-15,4-4-33 0,-3 2 0 0,3-1-21 16,0 0 22-16,3 0 10 0,-1 0-11 0,2-2-82 15,1 2 41-15,2-1 0 0,0-3-152 0,2 2 91 16,2-2 40-16,0 0 8 0,0 0-373 0,0 0 174 16,0 2 100-16,0 0 16 0,2-2-256 0,6 3 144 15</inkml:trace>
  <inkml:trace contextRef="#ctx0" brushRef="#br0" timeOffset="16543.64">15915 6188 978 0,'4'-4'0'0,"-3"1"-1"0,3 0-1 0,0 1 2 0,-2 1-1 0,-1-2 0 0,1 2 1 0,0 1 0 0,0-3 0 0,-2 3 0 0,0 0 44 16,0 0 1-16,0 0-7 0,0 0 6 15,0 0 1-15,0 0 10 0,0 0-4 0,0 0-6 0,0 0-1 16,0 0 4-16,0 0-4 0,0 0 11 0,0 0-10 0,0 0-31 16,0 0-1-16,0 0 30 15,0 0-1-15,-4 0-53 0,-1 0 15 0,-1 4 0 16,-1 0 22-16,0 1-65 0,-2 0 27 0,4-1 7 15,-2-1-3-15,3 1-1 0,-1-1 19 0,-2 2-1 16,5-3 4-16,1 0 6 0,-1 0-9 0,0-1 8 16,2-1-5-16,0 0 1 0,0 0 3 0,0 0-21 15,0 0 15-15,0 0 2 0,0 0-1 0,0 0 2 16,0 0 1-16,0 0 2 0,-2 2 33 0,-2 0-36 16,1 0-1-16,-1 1 45 15,1-1-42-15,-2 1 4 0,1 0-2 0,1-1 5 16,-1 2-2-16,0-1-3 0,1 0 9 0,1 0-23 15,-2 0 19-15,1 3-3 0,-2-2 5 0,0 2-44 16,-1-1-1-16,1-1 41 0,-1 3-21 0,-4-1 15 16,1 1-6-16,0 0 36 0,-1-2-33 0,3 1 5 15,-6 1-7-15,1-1 55 0,3 2-50 16,-2-1 1-16,-1-2 2 0,3 1 19 0,-2 1-15 0,-1-3-4 16,3 4-16-16,-2-3 18 15,1 1 3-15,3 0-33 0,-2 0 29 0,2-2 1 16,-2 1-2-16,2-1-41 0,0 0 38 0,1-1 5 15,3-1-8-15,0 0-18 0,1 0 17 0,0-2 1 16,2 0-1-16,0 0-18 0,0 0 14 0,0 0 4 16,0 0-74-16,0 0 35 0,0 0-4 0,10 0-72 15,5-2 46-15,2-5 0 0,1-3 41 0,7 0-159 16,-4 0 65-16,9-3 35 0,-5-2-1 0,-4 5-120 16,4-1 70-16,-6 0 42 15,1 1-12-15,-2 2 21 0,-2 0 0 0,-2 1 32 16,-7 4 41-16,0-1-41 0,-5 0-12 0,0 2 12 15,1 0 119-15,-3 2-59 0,0 0-31 0,0 0 267 16,-7 0-147-16,-4 0-35 0,-3 0-45 0,-2 4 186 16,-3 1-99-16,1 4-20 0,-3 0-28 0,3 0 30 15,-3 1 1-15,0-1-33 0,4 0-75 0,-2 3 28 16,2-2 12-16,2 0-324 0,3 3 161 0,2-1 66 16,2 3 46-16,5 0-597 0</inkml:trace>
  <inkml:trace contextRef="#ctx0" brushRef="#br0" timeOffset="56854.08">24488 6357 2743 0,'-5'-14'0'0,"3"13"0"0,2 1 0 0,0 0 0 0,0-2 0 0,2 0 0 0,9 2 0 0,10-4 0 0,2 1 0 0,7-1 0 0,2 0 199 0,3-1-86 0,1 3-37 16,1-1 0-16,7 2 24 0,-5-1-32 16,-7 0 10-1,2 2-40-15,-1 0-151 16,-6 0 75-16,-3 0 38 0,-3 0-322 0,-6 0 189 0,-2 0 81 0,-3 0-555 15,-7 0 246-15,1 4 166 0,-4-3 60 16,0 2-172-16,-2-1 140 0,-9-2 64 0,-3 0 33 0,-2 0-299 0</inkml:trace>
  <inkml:trace contextRef="#ctx0" brushRef="#br0" timeOffset="57271.18">24791 6146 2022 0,'-13'-3'0'0,"1"3"0"0,3 0 0 0,0 0 0 0,1 0 0 0,2 9 0 0,3 2 0 15,1 2 0-15,2 7 0 0,0 2 0 0,0 1 96 0,2 1 315 0,5 6-191 16,-1 0-91-16,4 1 62 0,-2-2-77 0,2 3-38 0,-2-2 10 16,-3 0-147-16,1-1 50 0,-5-3 24 0,2-1 1 15,-3-2-41-15,0 0 43 0,0-3-10 0,-10-1-72 16,-1-2 52-16,-1-2 26 0,0-3 0 16,-2-3 9-16,1-4-56 0,0-3 44 0,0-2 94 0,1 0-45 15,3 0 0-15,2 0-41 16,-2-9 7-16,3-2-3 0,3-3 24 0,1-1-18 0,2 0-158 0,0-2 82 15,0 2 36-15,5-3 0 0,6-3-47 16,2 0 37-16,2 1-5 0,0 0-126 0,6-3 50 0,-2 0 45 16,1 1-63-16,1-1-42 15,0 3 53-15,-5-2 27 0,5-2-221 0,-2 2 134 16,-2 1 66-16,0 0 34 0,-2 3-274 0,-2 1 144 16,0 0 87-16,-2 4 37 0,-1 0-69 0,-4 5 54 15,-1 1 17-15,-3 3-4 0,0 0 41 0,-2 2 0 16,0 2 293-16,0 0-147 0,0 0-73 0,-7 0-46 15,1 10 405-15,1-5-211 0,0 5-41 0,0-3-73 16,3 5 310-16,-2-3-161 16,4 0-95-16,0 0-42 0,0-1 25 0,0-1-34 15,0 2 0-15,2-2-63 0,2-2-10 0,1 1 39 16,0-2 0-16,1-3-249 0</inkml:trace>
  <inkml:trace contextRef="#ctx0" brushRef="#br0" timeOffset="57673.28">24986 6310 572 0,'4'0'0'0,"2"-2"0"0,-2-2 0 0,-1-1 0 0,-1-2 0 0,0 0 0 0,0 0 0 0,-2 1 0 0,0 1 0 16,0 1 0-16,0 0-79 0,-2 2 41 0,-2 1 38 0,-1 1-38 0,-2 0 0 0,2 0-10 16,1 0 111-16,1 5-51 0,-1 1-25 0,4-1 0 15,-2 2 80-15,2 2-48 0,0-2 4 0,0 0-26 16,0 1 143-16,0-2-74 0,4 1-10 0,3 1 98 16,0-1-70-16,2 1-33 0,2-4 44 0,-2 5-35 15,1 0 2-15,-1 1 13 0,-2 1 29 0,1 3-33 16,-4 0 0-16,-2 1-33 0,0 2 45 0,-2 2-45 15,0-1 0-15,0 2-42 0,-2-2 42 0,-8 1 0 16,-1-1 10-16,0-1-44 0,-3-2-1 0,0-2 35 16,2-3-111-16,1-3 47 15,2-3 36-15,-3-2-25 0,3-2-25 0,1 0 18 16,1 0 0-16,1-6 10 0,2-3-79 0,-1-5 34 16,1-1 28-16,2-3-21 0,-1 3 0 0,0 1 20 15,0 0 13-15,1 3 182 0,-1 2-86 0,2 1-43 16,1 3 361-16,-2 4-180 0,2 0-91 0,0 1-31 15,0 0 107-15,2 1-82 0,7 9-41 0,3 5 0 16,3-1 159-16,3 5-105 0,2 0-47 0,4 0 52 16,2 1-49-16,0-3-26 15,2 2 10-15,-1-2-251 0,1-2 108 0,0 0 55 16,-3 0-470-16,-1-3 249 0,-5-1 143 0,0-2-1 16,-1 1-586-16,-1-4 321 0,-4-2 161 0,3-4 80 15,-5 0-221-15</inkml:trace>
  <inkml:trace contextRef="#ctx0" brushRef="#br0" timeOffset="58067.68">25363 6161 2565 0,'-7'0'0'0,"5"0"0"0,0 0 0 0,-1 0 0 0,1 5 0 0,0 0 0 0,0 2 0 0,2 1 0 0,0-1 0 0,0-1 0 0,0 4 102 0,0-3-231 15,0 0 83-15,2 1 41 0,2-1 1 16,-1-1-199-16,1-4 130 0,0 2 50 0,-2-4-659 0,-1 0 330 16,2 0 164-16,-3 0-238 0,0-8 185 0,0-5 107 15,0 0 48-15,0-4 11 0,0 2 75 0,-6-3 0 16,2-3 0-16,0-2 40 0,1 1-78 0,-1 1 36 16,4 1 69-16,-2-1-71 15,2 4-10-15,0 0 313 0,2 4-163 0,5 1-17 16,4 3-62-16,5 4 295 0,1 0-148 0,1 4-88 15,3-1-39-15,2 2 135 0,-1 0-87 0,1 0-44 16,-3 6 10-16,1 2 78 0,-2 2-65 0,-2 0-33 16,-2 1 53-16,-3 1-44 0,-2 0 10 0,-2 1-21 15,-1 0 0-15,-4 1-31 0,-1 1-1 0,1 0-28 16,-3-1 38-16,0 4-10 0,0-3 1 16,0 2-176-16,0-2 88 0,-5 0 43 0,0 0 10 0,2 0-514 15,-3-4 255-15,2 2 89 16,-1-5-465-16,-3 1 297 0</inkml:trace>
  <inkml:trace contextRef="#ctx0" brushRef="#br0" timeOffset="58803.81">25416 6257 1982 0,'-14'0'0'0,"3"0"0"0,2 0 0 0,4 0 0 0,1-1 0 0,4-2 0 0,0 0 0 0,2-1 0 0,11 0 0 0,6 3 0 0,0-4 101 0,0 4-36 0,3-1 0 0,1 0-80 16,-5 2 52-16,1 0 10 0,-2 0-9 0,-4 0-389 15,-5 0 195-15,3 0 96 0,-5 5 50 0,-2 3-484 16,-3 0 178-16,0 1 148 0,-1 0-169 0,0 0 150 16,-6 0 74-16,-4-4 29 0,-3 2 45 0,2-1 34 15,-2 0 5-15,1-2 24 0,1-3-37 16,2 0 2-16,-1 3 11 0,3-4 224 0,3 0-150 16,0 0-55-16,1 0 363 0,3 0-187 15,0 1-37-15,0-1-66 0,0 2 87 0,0 0-70 0,5 0-36 16,1 0 57-16,0 1-51 0,-1 1 0 0,-1-2-41 15,-2 1 26-15,-1 3-26 0,0-2 9 16,-1 2-10-16,0 0-38 0,0-1 39 16,0 3-1-16,0-3-73 0,-4 1 46 0,0 0-10 15,-1-1-28-15,1 1 22 0,-2-3 0 16,2 3 12-16,0 0-8 0,3-3 10 0,-2 1 10 0,2 2-18 16,1-1 50-16,0 1-40 0,0-1 7 0,0 4-7 15,0 0 16-15,0-2-9 0,0 2-3 0,0 1 30 16,0 0-22-16,0-1 2 0,1 0-6 0,2 1-64 15,-2-3 31-15,0 0-1 16,4 1-52-16,-3-2 37 0,2-3 0 0,-2 1 27 16,0 0-29-16,0-3-10 0,-2 4 28 0,0-4 10 15,0 3 25-15,0 0-27 0,-6 0-1 0,-2-1-21 16,-1 1 181-16,-2-1-76 0,-2 0-29 0,3 1 80 16,-3-2-43-16,3-2-34 0,1 1 48 0,-3-1-39 15,3 0-1-15,0 0 0 0,2 0-49 0,-1 0 1 16,2 0 41-16,-1 0-14 0,2-1-67 0,-2-2 31 15,3-3-12-15,1 3 8 0,-1-1-6 0,1 1 33 16,1 1-17-16,0 0 24 16,0 1-22-16,2-2 13 0,0 1-39 0,0 2-1 15,0 0 28-15,0 0 3 0,0 0-156 0,0 0 74 16,4 0 32-16,3 0-1 0,5 0-170 0,-1 0 97 16,2 0 36-16,2 0-139 0,1 0 74 15,2 0 51-15,-1 0 26 0,-1 0-290 0,0 0 158 0,0 0 69 16,2 0-238-16,-5 0 164 0,2 5 81 0,-4 0 41 15,-4-2-57-15,3 1 39 0,-2 2 28 0,-1-2 68 16,0 1 88-16,-1 1-82 16,0-3 0-16,-1 1 284 0,1-2-160 0,-1 2-83 15,1-2-43-15,2-2 199 0,-2 2-49 0,1-2-78 16,0 0 290-16,1 0-165 0,0 0-81 0,-3 0-41 16,2 0-121-16,1 0 50 0,-2 0-10 15,1 0 39-15,1-4-427 0,-3-2 213 0</inkml:trace>
  <inkml:trace contextRef="#ctx0" brushRef="#br0" timeOffset="58997.61">25890 5986 2431 0,'0'5'0'0,"-8"6"0"0,2-2 0 0,-2 1 0 0,2 3 0 0,-6 2 0 0,3 2 0 0,-2 0 0 0,1 0 0 0,1 7 0 0,1-3 153 0,1 0-217 0,1-3 46 0,2 1 28 16,4-4 0-16,0 0-541 16,0-4 278-16,0-2 144 0,0-1-345 0</inkml:trace>
  <inkml:trace contextRef="#ctx0" brushRef="#br0" timeOffset="59151.75">25965 6152 2242 0,'0'8'0'0,"-4"7"0"0,-3-2 0 0,-3-2 0 0,1 2 0 0,-2 2 0 0,1-1 0 16,1 1 0-16,1 1 0 0,-1 1 0 0,-1-2 146 0,3 3-44 0,-2-2-38 0,3-4-26 0,0 3-1 0,2-7-420 15,2 4 210-15,1-2 115 0,1-5 43 16,0-1-623-16,0-2 333 0,1-2 166 0</inkml:trace>
  <inkml:trace contextRef="#ctx0" brushRef="#br0" timeOffset="59297.15">25959 6357 2028 0,'2'0'0'0,"0"8"0"0,-2-2 0 0,0 6 0 0,0 1 0 0,-7 2 0 0,-4 2 0 0,4 0 0 0,-2 4 0 0,0-1 0 0,-1 0 125 0,1 0-43 15,0-1 60-15,1-1-53 0,-3-1-16 0,5-2-109 0,-1-1 37 16,-1-2-1-16,2-4-351 16,-2-1 195-16,5-1 105 0,-2-2 40 0,1-3-592 15,0-1 301-15</inkml:trace>
  <inkml:trace contextRef="#ctx0" brushRef="#br0" timeOffset="59549.25">26093 6120 2513 0,'0'0'0'0,"0"0"0"0,7 4 0 0,1-2 0 0,-1 0 0 0,4 1 0 0,4 1 0 0,0-1 0 0,6 0 0 15,0-1 0-15,7 1 146 0,-8-1-45 0,9 2-36 0,-3-2 0 16,-1 1-188-16,-5 0 81 0,0 0 39 16,0 0 10-16,-6-2-456 0,-2 3 243 0,-3-3 122 15,-1 2-248-15,-5-3-271 0</inkml:trace>
  <inkml:trace contextRef="#ctx0" brushRef="#br0" timeOffset="59774.21">26331 5908 2398 0,'-7'-4'0'0,"0"4"0"0,-2 0 0 0,4 8 0 0,-2 3 0 0,5 8 0 0,-2 5 0 0,0 3 0 0,4 4 0 0,0 11 0 0,-3-8 89 0,3 16 349 16,0-4-200-16,0-1-100 0,0 2 65 0,0 3-82 15,-1-10-33-15,1 10-9 0,-4-5-294 0,2-2 126 16,-1-7 64-16,-1 2 30 0,-1-5-471 0,-1 0 246 16,-2-7 129-16,2-8-274 0,1-4 86 0,1-5 127 15,-1-5 6-15,1-4-338 0,1 0 223 0,2-16 112 16,-1-7 56-16,0-4-271 0</inkml:trace>
  <inkml:trace contextRef="#ctx0" brushRef="#br0" timeOffset="59900.08">26205 6370 1806 0,'0'-7'0'0,"0"3"0"0,0 2 0 0,-4 2 0 0,-5 0 0 0,-2 9 0 0,0 4 0 0,-3 3 0 0,1 0 0 0,-2 7 0 0,4-8 164 0,0 4-63 0,-3-1-32 15,5-4-313-15,4 2 136 0,1-8 73 0,1 2 36 0,3-6-557 16,0-3 287-16,0-1 148 0</inkml:trace>
  <inkml:trace contextRef="#ctx0" brushRef="#br0" timeOffset="60027.93">26209 6421 1785 0,'11'-4'0'0,"3"2"0"0,2 2 0 0,-5 0 0 0,1 0 0 0,-2 8 0 0,3 1 0 0,-3 2 0 0,2 2 0 0,-1-1 0 0,2 1 155 0,-3 0-59 0,1-1-29 0,-2 0-77 15,-2-2 19-15,2-3 0 0,-4 1-389 0,0-3 208 16,0-3 105-16</inkml:trace>
  <inkml:trace contextRef="#ctx0" brushRef="#br0" timeOffset="60313.11">26620 5957 2206 0,'6'-2'0'0,"0"2"0"0,-1 0 0 0,-1 0 0 0,0 4 0 0,-3 3 0 0,-1 5 0 0,0-1 0 0,0 2 0 0,0 0 0 0,-5 2 108 15,-4 0-34-15,-3 0 8 0,-1 0-143 0,2-1 49 16,-4-3 25-16,2-1-222 0,-1-2 123 0,-1-2 71 15,4-2 22-15,-1-4-126 0,4 2 78 0,0-2-6 16,2 0 87-16,3 0-50 0,1 0 6 0,2 0-52 16,0 0 294-16,0 0-124 0,5 0-59 0,7 0 92 15,1 0-69-15,2 0 0 0,2 0-27 0,1 0 45 16,1 0-20-16,0 0-9 0,0 0-29 0,-2 4-230 16,-1 0 115-16,0 1 57 15,-3-2 38-15,0 5-627 0,-6-2 304 0,-1 1 105 16,-4 1-469-16</inkml:trace>
  <inkml:trace contextRef="#ctx0" brushRef="#br0" timeOffset="60472.43">26509 6300 1913 0,'-18'4'0'0,"7"0"0"0,2-2 0 0,2-2 0 0,2 0 0 0,5 0 0 0,0 0 0 0,1 0 0 0,13 2 0 0,3-1 0 0,4 2 186 0,5-1-80 0,-2 2-33 0,2-1 34 16,0 1-34-16,-6-2 0 0,4 1-27 0,-4 1-337 15,-2 0 165-15,-4 0 81 0,-2-1-537 0,-3 4 302 16,-5-4 89-16</inkml:trace>
  <inkml:trace contextRef="#ctx0" brushRef="#br0" timeOffset="60967.41">26554 6199 1849 0,'0'8'0'0,"0"5"0"0,0 5 0 0,0-3 0 0,0 2 0 0,0 6 0 0,0 0 0 0,0 1 0 0,0 1 0 0,0-2 0 0,0 0 117 0,0 0-42 16,0-1 0-16,-3-1-38 0,-3-1 0 0,-3-1-215 15,1 0 102-15,-1-4 57 0,-2-2 28 0,1-1-266 16,-3-5 142-16,2-1 76 0,-4-4-96 0,2-2 18 15,-3 0 54-15,4 0-68 0,-3 0 125 0,5-2-40 16,-6-6 9-16,9 5 335 0,-2-3-165 0,4 0-73 16,1 2-44-16,1 3 528 0,3-2-263 0,0 2-88 15,0 1-79-15,10 0 210 0,7 0-144 0,5 0-62 16,3 1-46-16,2 5 181 0,-1 1-109 0,2 0-53 16,2-2 14-16,2 3-80 15,-2-5-25-15,2 4 0 0,-2-4-25 0,0 1 24 16,-2-2 0-16,-4-2-487 0,4 0 258 0,-2 0 108 15,-4 0 76-15,4 0-866 0,-4-9 437 0,-3-1 210 16</inkml:trace>
  <inkml:trace contextRef="#ctx0" brushRef="#br0" timeOffset="61492.37">26902 5966 1814 0,'7'-9'0'0,"5"2"0"0,4 6 0 0,3-2 0 0,-1-1 0 0,3 2 0 0,-5 0 0 0,5 2 0 0,-3 0 0 0,-1 0 0 0,-3 0 117 0,-3 0-52 0,-4 0 0 15,-2 4-28-15,-1 2 0 0,-4 3-11 0,0 0 11 16,-1 4 0-16,-16 3 0 16,0 3 62-16,-5-1-31 0,3 4 9 0,-6 1 171 15,2 0-106-15,0 5-52 0,4-2-27 0,-1 1 223 16,7-3-115-16,-2 6-71 0,5-6-32 0,2 2 126 15,4-1-141-15,0-4-53 0,4 4 0 0,0-6 0 16,-2 2 0-16,2 0 0 0,0-4-73 0,0-2-45 16,0-4 86-16,0-1-171 0,0-3 72 0,0-3 76 15,0-2-41-15,0-2-369 16,-2 0 205-16,-1 0 116 0,-1-10 54 0,0-3-77 16,2-4 65-16,0-2 33 0,2-5-7 0,0-5 39 15,0 0 0-15,8-1 59 0,5-3-29 0,4 4 0 16,2 0-39-16,5 5 130 0,4 2-60 0,4 2-31 15,2 4 1-15,2 5 95 0,0 3-31 0,1 4-35 16,-1 3 16-16,3 1 271 0,-3 0-116 0,-4 5-86 16,-2 9 197-16,-3 0-139 0,-4 5-65 0,-4 2 169 15,1 3-116-15,-6 2-59 0,-4 3-20 16,5-1 36-16,-7 2-111 0,2 1 0 0,-2-4 0 16,-1 1 0-16,-3-1 0 0,2 3 0 15,-4-2 0-15,3 0 0 0,-2-2 0 0,-3-5 0 16,1-1 0-16,-1-2 0 0,0-4 0 0,0-2-614 15,0-5 186-15,-1-2 200 0,-8 1 65 0,-2-6-464 16,1 0 296-16,-6 0 146 0,-1-1 75 0,-3-9-394 16,-5-5 224-16</inkml:trace>
  <inkml:trace contextRef="#ctx0" brushRef="#br0" timeOffset="62030.47">27133 6229 2293 0,'-9'-2'0'0,"-1"2"0"0,4 0 0 0,-1 0 0 0,0 6 0 0,3 5 0 0,1 2 0 0,3 2 0 0,0 2 0 0,0 2 0 0,0-2 246 16,0 1-104-16,0-1 8 16,0 1-57-16,0-3-19 0,0-2-8 0,3-4-411 0,-1 2 191 0,0-5 95 15,0 0 49-15,1-5-517 16,1-1 277-16,0 0 71 0,1 0-365 0,3-9 253 16,-2-6 127-16,-1 0 55 0,1-4-46 0,-1-2 59 15,2 1 29-15,-2-2 1 0,-2 3 50 0,-1 2-16 16,0 0 32-16,0 5 180 0,-1 3-126 0,-1 1-46 15,0 5 0-15,0-1 374 0,3 2-202 0,-1 2-34 16,-2 0 325-16,3 9-209 0,-1 2-113 0,3 7-46 16,-4-1 100-16,3 1-83 0,-2 0-42 0,-1 2 172 15,-1 1-106-15,0-2-45 0,0-2-35 16,0-1 17-16,0-3 0 0,0 1-44 16,-1-5 0-16,-5 0-36 0,0-1-10 0,1-2 46 15,0-3 0-15,4 1-25 0,-3-2 0 0,2-2 34 16,2 0-54-16,0 2 0 0,0 0 45 0,0-1-30 15,0 4-16-15,0 0 5 0,2 0-2 0,2 3-11 16,2 1 1-16,-1 1 26 0,0-1 5 0,-2 1-24 16,1 1-7-16,-3-2 28 0,2 1-46 0,-3 0 0 15,0 0 34-15,0-2 7 0,-8 1-46 16,-5-1-1-16,1-3 36 0,-3-1 4 0,-1-2-10 16,-2-2 7-16,0 0-12 0,1 0 90 15,-2 0-39-15,2 0 0 0,4-6-39 0,0 1 197 16,4 1-83-16,2-2-48 0,0 3-7 0,5 2 218 15,0-2-274-15,2 0 0 0,0 3 0 0,4 0 0 16,15 0 0-16,4 0 0 0,4 3 0 0,6 4 0 16,3 1 0-16,7-1 0 0,2-1 0 15,0 1 0-15,-6-1 0 0,12 2 0 0,-5-3 0 0,-2 3 0 16,1-2-717-16,2-1 196 16,2 1 232-16</inkml:trace>
  <inkml:trace contextRef="#ctx0" brushRef="#br0" timeOffset="62187.87">28413 6668 355 0,'-5'-11'0'0,"5"7"0"0,0 1 0 16,3-5 1041-16,-1-1-521 0,-2 3-260 0,3 2-97 0,1 1-78 0,-2-1-36 0</inkml:trace>
  <inkml:trace contextRef="#ctx0" brushRef="#br0" timeOffset="64540.28">15727 9590 1833 0,'-6'0'0'0,"0"-1"0"0,1-1 0 0,-1-2 0 0,-1 0 0 15,-1-1 0-15,1-1 0 0,-1 2 0 0,-1 1 0 0,-1 0 0 0,-3 2 126 0,3-1-40 0,-4 2 283 0,1 0-148 0,-1 0-92 16,2 0 278-16,-2 3-178 0,1 5-91 0,6-4-32 16,-5 4 141-16,5-3-207 0,1 1-40 15,1-2 0-15,3 2 0 0,0-3 0 0,0 2 0 16,2-1 0-16,0 4 0 0,0-3 0 16,0 3 0-16,0 0 0 0,0-1 0 0,0 3 0 15,2 1 0-15,2-1 0 0,0-2 0 0,-1 1 0 16,4 3 0-16,-1-1 0 0,0-1 0 0,2-1 0 15,-1 0 0-15,0-1 0 0,5 3 0 0,1-3 0 16,2 1 0-16,2-1 0 0,5-1 0 0,1 1 0 16,7-1 0-16,0-1 0 0,2 1 0 15,0-1 0-15,2-2 0 0,0 1 0 16,1-1 0-16,1 0 0 0,1 0 0 0,7 0 0 16,-3-3 0-16,-2-1 0 0,12 3 0 0,-2-3 0 15,3 0 0-15,5 0 0 0,-1 0 0 0,3 0 0 16,-3 0 0-16,2 0 0 0,-2 0 0 0,2 1 0 15,-1 1 0-15,1 0 0 0,8 0 0 0,-1-1 0 16,-1 4 0-16,-1-2 0 0,2-1 0 0,-9 2 0 16,14-1 0-16,-6-1 0 0,1 0 0 0,3-1 0 15,3 2 0-15,5-1 0 16,-2-2 0-16,0 2 0 0,1-2 0 0,-1 2 0 16,2-2 0-16,-1 0 0 0,13 0 0 0,-3 0 0 15,-10 0 0-15,6 0 0 0,4 0 0 0,1 0 0 16,8 0 0-16,-4 0 0 0,2 0 0 0,0 0 0 15,-4 0 0-15,-9 0 0 0,19 0 0 0,-12 0 0 16,6-2 0-16,2 0 0 0,-4 0 0 0,-13 2 0 16,8 0 0-16,-2-3 0 0,0 3 0 0,6-1 0 15,-3-1 0-15,-10 2 0 16,2-2 0-16,-2 0 0 0,-5 1 0 0,-3 1 0 16,-10-2 0-16,11 0 0 0,-14 0 0 0,1 0 0 15,-5 1 0-15,-6 1 0 0,-11-2 0 0,1-1 0 16,-6 3 0-16,-7 0 0 0,-1 0 0 0,-6 0 0 15,-3-1 0-15,-5 1 0 0,-1 0 0 0,-3 0 0 16,-1 0 0-16,0 0 0 0,-2-2 0 0,0 2 0 16,2-2 0-16,-1 0 0 15,1-2 0-15,0 1 0 0,0-3 0 0,1 1 0 16,-1-1 0-16,-1 2 0 0,-1 0 0 0,2 3 0 16,-2 1 0-16,0 0 0 0,-3 11 0 0</inkml:trace>
  <inkml:trace contextRef="#ctx0" brushRef="#br0" timeOffset="65394.18">23713 9724 2204 0,'-11'-24'-15'0,"-8"12"6"0,3 10 5 0,3 2 2 0,3 0 2 0,-1 0 0 0,4 0 0 0,0 0 0 0,1 4 0 0,3 1 0 0,1 3 557 0,-1 2-253 0,3-1-113 16,0 6-76-16,0-2 233 0,7 0-149 0,5 3-156 15,9 2-43-15,6-3 0 0,8 2 0 0,6-3 0 16,10-3 0-16,13 0 0 0,5-3 0 0,11-3 0 15,22 0 0-15,23-3 0 0,-5-2 0 0,9 2 0 16,7-2 0-16,10 0 0 0,1 0 0 0,1 0 0 16,-3 0 0-16,3 0 0 0,2 0 0 15,-10 0 0-15,-7 0 0 0,-6 0 0 16,-7 2 0-16,-22 2 0 0,-15 0 0 0,-2 2 0 16,-12-3 0-16,-16 1 0 0,-6-1 0 0,-15 2 0 15,-4-2 0-15,-5-3 0 0,-11 2 0 0,-2 0 0 16,-5-2 0-16,-2 0 0 0,-2 0 0 0,-1 0 0 15,0 0 0-15,0 0 0 0,0 0 0 0,0-2 0 16,-1-2 0-16,-5-2 0 0,0 1 0 0,0 2 0 16,1 1 0-16,-5 0 0 0,1 2 0 0,-2 0 0 15,-2 9 0-15,-2 10 0 16,-2 3 0-16,-2 5-114 0</inkml:trace>
  <inkml:trace contextRef="#ctx0" brushRef="#br0" timeOffset="67632.12">20744 7893 1311 0,'-18'-11'-11'0,"-3"5"3"0,1 4 3 0,1-1 1 0,0 1 1 0,1-2 1 0,0 0 0 0,4-1 2 0,0-1-1 0,3 0-1 0,2 2 92 16,1-1 2-16,3-3 168 0,3 2-103 0,0 4-40 16,0-3 77-16,2 1-71 0,0 2-36 0,0 1 1 15,0 1 192-15,0 0-101 0,0 0-70 0,7 0 78 16,7 0-67-16,2 0-34 0,9 5 0 0,3 3 206 15,6 1-181-15,12 1-111 0,4 0 0 0,17-3 0 16,18-2 0-16,-4-5 0 0,34 0 0 16,12 0 0-16,-3 0 0 0,9-4 0 15,4-1 0-15,12-1 0 0,-4 2 0 0,1 2 0 0,0 1 0 16,3 1 0-16,-8 0 0 0,-17 0 0 0,21 0 0 16,-35 0 0-16,3 0 0 0,-15 1 0 0,-24-1 0 15,-5 0 0-15,-5 0 0 16,-6 0 0-16,-14 0 0 0,-10 0 0 0,-7-1 0 15,-6-3 0-15,-7-4 0 0,-2 2 0 0,-7-1 0 16,-3-3 0-16,-2 4 0 0,0-4 0 0,-3 0 0 16,-7 6 0-16,-4-1 0 0,-3 5 0 15,-4 0-57-15,-4 9-308 0,-9 16-1000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2T14:30:43.0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3141 4525 1786 0,'-27'-16'0'0,"1"10"0"0,-1 5 0 0,7 1 0 0,-2-3 0 0,3 3 0 0,-2-1 0 0,3 1 0 0,5 0 0 0,1-1 0 0,6 1 108 0,2-4-31 0,1 4 252 15,3 0-141-15,0-1-71 0,13-1-23 0,12 0-7 16,2-2 0-16,4 1-40 0,6-1 171 15,8-2-86-15,-9 4-30 0,16-1 109 16,-5-2-82-16,3 0-40 0,2 1-1 0,3-3-46 16,3 1-42-16,9-1 0 0,-1-1 0 0,2 1 0 15,0 1 0-15,-4 1 0 0,15-1 0 0,2 2 0 16,-5 0 0-16,16 3 0 0,-4-2 0 0,-6 1 0 16,16 2 0-16,1 0 0 0,-2 0 0 15,4 0 0-15,6 0 0 0,-13 0 0 0,21 0 0 0,-5 0 0 16,-3 0 0-16,3 0 0 15,5 0 0-15,-5 0 0 0,1 0 0 0,1-1 0 0,-2 0 0 16,6-3 0-16,-6-1 0 0,3 1 0 0,0 1 0 16,0-1 0-16,16-3 0 0,-22 3 0 0,2-1 0 15,2-1 0-15,-3 1 0 0,-3 3 0 16,-1-3 0-16,0 0 0 0,-4-1 0 0,-12 1 0 16,16 1 0-16,-15-1 0 0,3-4 0 0,-3 4 0 15,-17-2 0-15,10-1 0 0,-10 2 0 0,1-3 0 16,-8 3 0-16,-13-1 0 0,3 1 0 0,-8 0 0 15,-4 4 0 1,-4-3 0-16,-5 1 0 0,-11 3 0 0,-1-2 0 0,-2 1 0 0,-8 2 0 16,1-1 0-16,-3 1 0 0,-1 0 0 0,-3 0 0 15,-3 0 0-15,1-2 0 0,-1 2 0 0,-1 0 0 16,-1 0 0-16,-1 0 0 0,0 0 0 16,0 0 0-16,0 0 0 0,0 0 0 0,0 0 0 0,0 0 0 15,0 0 0-15,0-2 0 0,0 2 0 0,0 0 0 16,0 0 0-16,0 0 0 15,0 0 0-15,0 0 0 0,0-1 0 0,0-1 0 0,-1-3 0 16,-4 4 0-16,1-4 0 0,-1 4 0 0,-1-3 0 16,-1 0 0-16,2 1 0 0,-4-1 0 15,0 2 0-15,2-1 0 0,-5 0 0 0,1 1 0 16,2-1 0-16,-3 1 0 0,1 0 0 0,1-1 0 16,-2 2 0-16,1 0 0 0,-1-3 0 15,1 2 0-15,0 0 0 0,-1 1 0 0,3-2 0 0,2 1 0 16,-2 2 0-16,2-2 0 15,0 2 0-15,2-1 0 0,1 1 0 0,-2 0 0 16,4 0 0-16,-4 0 0 0,4 0 0 16,-1 0 0-16,1 0 0 0,0 0 0 0,0 0 0 0,2 0 0 15,-1 0 0-15,1 0 0 0,0 0 0 0,0 0 0 16,0 0 0-16,0 0 0 0,0 0 0 0,0 0 0 16,0 0 0-16,0 0 0 0,0 0 0 0,0 0 0 15,0 0 0-15,0 0 0 0,0 0 0 16,3 1 0-16,4 1 0 0,1 0 0 0,4 2 0 15,-2 0 0-15,4 0 0 0,-1-2 0 16,2 3 0-16,-2-1 0 0,3-1 0 0,-4 1 0 16,3 1 0-16,-1-1 0 0,-2 2 0 0,2-1 0 15,-2 1 0-15,1 1 0 0,-4-4 0 0,0 0 0 16,-2 2 0-16,1-1 0 0,0-3 0 0,-5 1 0 16,1 1 0-16,-2-3 0 0,-1 0 0 0,1 0 0 15,-2 0 0-15,0 0 0 0,0 0 0 0,0 0 0 16,0 0 0-16,0 0 0 0,0 0 0 0,0 0 0 15,0-3 0-15,0 3-388 0,0 0-115 16,-2 11 217-16</inkml:trace>
  <inkml:trace contextRef="#ctx0" brushRef="#br0" timeOffset="2328.12">14540 8453 1367 0,'-11'-22'-9'0,"1"6"3"0,1 5 2 0,0 5 1 0,1-2 1 0,0 1 1 0,4-1 0 0,1 1 0 0,-1 2 1 0,4-1 0 0,-2 3 93 0,2 0 2 0,0 2-36 0,0-3 136 16,2 0-74-16,7 2-37 0,1-1 44 0,-1 1-40 15,2-2 11-15,-1 0-52 0,1-2 116 0,-2 3-58 16,-1-1 0-16,2-2 62 0,-1 0-48 0,-2 3-42 16,0-1-1-16,0 1 58 0,0-4-44 0,-1 4 0 15,1-2-31-15,-1 2 23 16,2 0-1-16,-3-1-34 0,2 2 49 0,-1-2-5 16,0 2-91-16,1-1 0 0,3-2 0 0,3 3 0 15,-2-3 0-15,0 1 0 0,1 0 0 0,1 1 0 16,-4 1 0-16,3 0 0 0,-1 0 0 0,0 0 0 15,-1 2 0-15,2 0 0 0,2 0 0 0,1 0 0 16,-2 0 0-16,0 0 0 0,-2 0 0 0,4 0 0 16,-2 0 0-16,3 0 0 0,-4 0 0 0,4 0 0 15,0 0 0-15,2 0 0 16,0 0 0-16,1 2 0 0,2 2 0 0,5 0 0 16,-6-3 0-16,7 3 0 0,-8 0 0 0,3 2 0 15,4-2 0-15,-1 1 0 0,-4 0 0 0,7 0 0 16,-4 2 0-16,4-1 0 0,2 1 0 0,-2-1 0 15,2 1 0-15,2 0 0 0,0 4 0 0,2-2 0 16,6 2 0-16,-1 0 0 0,-5-2 0 0,3 3 0 16,5-1 0-16,-3 1 0 15,-5-3 0-15,2 0 0 0,1 0 0 0,1 1 0 16,0-4 0-16,-1 2 0 0,4-1 0 0,-4-3 0 16,2 0 0-16,4-3 0 0,-1 3 0 0,-3-2 0 15,2 0 0-15,-4-1 0 0,12-1 0 0,-8 1 0 16,1 3 0-16,1-1 0 0,1-1 0 0,-9-1 0 15,10 4 0-15,-4-4 0 0,1 3 0 0,-1-2 0 16,3 0 0-16,-3-1 0 0,7 1 0 0,1-2 0 16,4 0 0-16,-1 2 0 0,-1-2 0 0,1 0 0 15,1 2 0-15,1-2 0 16,1 0 0-16,-1 0 0 0,1 0 0 0,-3 0 0 16,1 0 0-16,2 0 0 0,-1 0 0 0,0 0 0 15,-1 0 0-15,0 0 0 0,-1 0 0 0,0 0 0 16,0 0 0-16,-1 0 0 0,-1-2 0 0,1 0 0 15,-1 2 0-15,3-2 0 0,0 2 0 0,-2 0 0 16,1 0 0-16,0-1 0 0,5 1 0 0,7 0 0 16,-6 0 0-16,-8 0 0 0,10 0 0 0,0 0 0 15,10 0 0-15,-10 0 0 16,2-2 0-16,-11 2 0 0,7 0 0 0,-1 0 0 16,-1 0 0-16,0 0 0 0,0 0 0 0,8 0 0 15,3 0 0-15,-10 0 0 0,15 0 0 0,-18 0 0 16,14 0 0-16,-6 0 0 0,-4 0 0 0,-4 0 0 15,5 0 0-15,8 0 0 0,0 0 0 0,-2 0 0 16,3 0 0-16,-10 0 0 0,17 0 0 0,-8 0 0 16,1-2 0-16,0 0 0 0,5 0 0 0,2 1 0 15,-4-1 0-15,-3 2 0 16,-3-3 0-16,-1 2 0 0,-9-1 0 0,3 0 0 16,-1 1 0-16,-2-3 0 0,-4 3 0 0,0 0 0 15,-8-1 0-15,7 0 0 0,-15 0 0 0,2 0 0 16,-5 1 0-16,-2-2 0 0,-5 2 0 0,0-2 0 15,-3 2 0-15,-3-1 0 0,-4 0 0 0,-2 0 0 16,-1 1 0-16,-5-2 0 0,0 2 0 0,-1-2 0 16,-4 2 0-16,1-4 0 0,-1 0 0 0,1 1 0 15,-1-3 0-15,-2-4 0 0,0 0 0 16,0-1 0-16,0-3 0 0,0 0 0 16,-2 0 0-16,-6-2 0 0,-2 2 0 0,-2 1 0 15,-7-1 0-15,-17 9-453 0</inkml:trace>
  <inkml:trace contextRef="#ctx0" brushRef="#br0" timeOffset="6156.71">2906 10267 493 0,'-1'0'0'0,"1"0"282"0,0 0-141 0,0 0-70 0,0 0-36 0</inkml:trace>
  <inkml:trace contextRef="#ctx0" brushRef="#br0" timeOffset="7225.75">2903 10258 3424 0,'8'-3'0'0,"0"-2"0"0,3-1 0 0,3 1 0 0,0 1 0 15,-1-2 0-15,2 5 0 0,-1-3 0 0,-1-1 0 0,2 4 0 0,-2-1 260 0,0 0-112 0,2 0-49 0,-3 0-99 0,0 0 0 0,1 1 0 0,-1-1 0 0,4 0 0 16,-2 0 0-16,4 2 0 0,-1-2 0 0,3 2 0 16,1-2 0-16,6 2 0 0,-4 0 0 0,4 0 0 15,-1 0 0-15,-2 0 0 0,-1 0 0 16,4 4 0-16,-2 2 0 0,0-1 0 0,1 2 0 0,1-1 0 16,1-2 0-16,4 0 0 15,-4 0 0-15,2-1 0 0,2 0 0 0,1-2 0 16,-1-1 0-16,0 0 0 0,4 0 0 0,1 0 0 15,1 0 0-15,0 0 0 0,6 0 0 0,-9 0 0 16,3 0 0-16,9 0 0 0,-9 0 0 0,1 0 0 16,7 0 0-16,-4 0 0 0,1 0 0 0,0 0 0 15,-2 0 0-15,-2 0 0 0,6 0 0 0,0 0 0 16,-1 0 0-16,2 0 0 0,-1 0 0 0,-3 0 0 16,11 0 0-16,-3 0 0 0,-3 0 0 0,4 0 0 15,-1 0 0-15,-8 2 0 16,11 0 0-16,-6 0 0 0,1 0 0 0,-1 0 0 15,1-2 0-15,-6 3 0 0,11-2 0 0,-6 2 0 16,2-1 0-16,0 2 0 0,-2-3 0 0,-3-1 0 16,7 2 0-16,0-2 0 0,1 3 0 0,-2-3 0 15,5 0 0-15,-2 0 0 0,2 0 0 0,9 0 0 16,-4 0 0-16,-7 0 0 0,5 0 0 16,2 0 0-16,7 0 0 0,-3-3 0 0,-2 1 0 0,0 1 0 15,3-1 0-15,-4 0 0 16,9 0 0-16,-6-1 0 0,-2 2 0 0,0 1 0 15,3-2 0-15,-6 2 0 0,11 0 0 0,-4-1 0 16,5 1 0-16,0-2 0 0,-1 0 0 0,-9 0 0 16,18 0 0-16,-8 0 0 0,4-2 0 0,-3 3 0 15,3-3 0-15,1 0 0 0,-2 2 0 16,-3-2 0-16,3 3 0 0,-3-1 0 0,2-1 0 0,1 0 0 16,1 1 0-16,4 0 0 15,-4 0 0-15,-1 0 0 0,-2 1 0 0,-6-1 0 0,16 0 0 0,-8 0 0 16,2 0 0-16,4 0 0 15,-3-1 0-15,-2 2 0 0,1 0 0 0,-2 1 0 16,4-3 0-16,-4 2 0 0,2-1 0 0,4 0 0 16,-4 0 0-16,-3 2 0 0,2-1 0 0,-3 1 0 15,0 0 0-15,0-2 0 0,1 2 0 0,2 0 0 16,1 0 0-16,-5 0 0 0,-7 0 0 0,13 0 0 16,-4 0 0-16,0-3 0 15,1 1 0-15,0 1 0 0,4-1 0 0,-3 0 0 16,-3-2 0-16,2 2 0 0,-1-3 0 0,1 5 0 15,-8-2 0-15,12-2 0 0,0 2 0 0,-4-2 0 16,-3 2 0-16,0 1 0 0,-11-2 0 0,16 2 0 16,-8-1 0-16,-2 0 0 0,5 2 0 0,0-2 0 15,-9 1 0-15,12 1 0 0,-5-3 0 0,-3 2 0 16,1-1 0-16,-1 0 0 0,-8 2 0 16,16-1 0-16,-6-2 0 0,-3 1 0 0,-3 2 0 15,-7-1 0-15,7 1 0 0,2-2 0 16,-4 2 0-16,-10 0 0 0,8 0 0 0,8 0 0 15,-13 0 0-15,5 0 0 0,-3 0 0 0,-3 0 0 16,1 0 0-16,-2 0 0 0,-7 0 0 0,11 0 0 16,-8 0 0-16,0 0 0 0,0 0 0 15,1 0 0-15,-6 0 0 0,7 0 0 0,-12 0 0 0,1 0 0 16,-2 0 0-16,-2 2 0 0,-6-2 0 16,6 0 0-16,-4 1 0 0,-4 1 0 0,1-2 0 15,-6 3 0-15,2-3 0 0,-2 0 0 16,-3 1 0-16,0-1 0 0,-4 2 0 0,0-2 0 15,-3 0 0-15,-2 0 0 0,-1 2 0 0,-1-2 0 16,-1 0 0-16,-1 1 0 0,-1-1 0 0,-2 0 0 16,0 0 0-16,0 0 0 0,0 0 0 0,0 0 0 15,-2 0 0-15,0 0 0 0,0 0 0 16,0 0 0-16,0 0 0 0,0 0 0 0,0 0 0 16,0 0 0-16,0 0 0 0,0 0 0 15,0 0 0-15,0-1 0 0,0-3 0 0,0-2 0 16,-4 3 0-16,-6-1 0 0,-2 1 0 0,-11 3 0 15</inkml:trace>
  <inkml:trace contextRef="#ctx0" brushRef="#br0" timeOffset="53700.63">25838 8542 983 0,'0'-5'0'0,"0"1"0"0,0 0 0 0,0 1 0 0,0-1 0 0,0 2 0 0,0 1 0 0,0-1 0 0,0 0 0 0,0 0 0 0,3 2 48 16,-1 0-1-16,-2 0 38 0,0 0 12 0,0 0-49 15,0 0-1-15,0 0 48 0,0 0-48 0,0 0 1 16,0 0 12-16,0 0 89 0,0 0-50 0,0 0-1 16,0 0 45-16,0 0-48 0,0 0 13 15,0 0-61-15,0 0 59 0,0 0 1 0,0 0-60 16,0 0 60-16,0 0-59 0,0 0-1 0,0 2 1 16,0 0-2-16,0 1 2 0,-2 1 11 0,2 1-11 15,0-1-21-15,-3 2 21 0,3-2-1 0,0 1-34 16,0 1 12-16,0 0 23 0,0-1 0 0,-1 1-52 15,1 0-12-15,0-1 56 0,-2 3-39 16,2-3 34-16,0 1-8 0,0 0 6 16,0 1 13-16,-2-1-13 0,2-1 3 0,-1 3-4 15,1-2 7-15,-2 1-7 0,2-1 1 0,0 2-42 16,-2-3 49-16,2 2-9 0,-2-1 3 0,2 1-62 16,0 0 56-16,0-2 1 0,0 2-49 0,0-1 46 15,0-1-6-15,0 4 5 0,0-4-62 0,0 0 58 16,0 1-2-16,0-1 1 0,0 3-48 0,0-1-1 15,0-3 40-15,0 4-33 0,0-3 33 16,0 3 0-16,0 0-8 0,0-1 12 16,0 3-12-16,0-1 5 0,0 0 50 0,0 3-45 15,-2-1-13-15,0-2 0 0,2 0 0 0,-2 3 0 16,0-3 0-16,2 2 0 0,0-1 0 0,-2-1 0 16,2 0 0-16,0 1 0 0,0 1 0 0,0-1 0 15,-2-1 0-15,2 1 0 0,0 1 0 16,-2-2 0-16,2 2 0 0,0-2 0 0,0 1 0 0,0 0 0 15,0-1 0-15,0-1 0 16,0 3 0-16,0-4 0 0,0 2 0 0,0 1 0 0,0-1 0 0,0 1 0 16,0 0 0-16,0 0 0 15,0 0 0-15,0 1 0 0,0-1 0 0,0-1 0 16,0 2 0-16,0-1 0 0,0 0 0 0,0 0 0 16,0 1 0-16,0-2 0 0,-1 3 0 0,-2 0 0 15,2-3 0-15,1 3 0 0,-2-3 0 0,0-1 0 16,1 3 0-16,-1-2 0 0,2-2 0 0,0 3 0 15,0-3 0-15,0 0 0 16,0 1 0-16,0 1 0 0,0 0 0 0,0 1 0 0,0 0 0 0,0-2 0 16,0 2 0-16,0 1 0 15,0 0 0-15,0 1 0 0,0 0 0 0,0-2 0 16,-2 4 0-16,2-4 0 0,0 3 0 0,0-3 0 16,0 2 0-16,0 0 0 0,0-1 0 0,0-1 0 15,0 0 0-15,0 3 0 0,-2-1 0 0,2-3 0 16,0 4 0-16,0-2 0 0,-2 0 0 15,2 1 0-15,0-3 0 0,0 2 0 0,0 1 0 16,0-3 0-16,0 2 0 0,0 1 0 16,0-1 0-16,0-2 0 0,0 1 0 0,0 1 0 15,0 0 0-15,0 0 0 0,0 1 0 0,0-3 0 16,0 2 0-16,0-1 0 0,0 1 0 0,0 0 0 16,2-1 0-16,-2 1 0 0,0-1 0 0,0 2 0 15,2-2 0-15,-2 0 0 0,0-1 0 0,2 2 0 16,-2-2 0-16,0 4 0 0,2-3 0 0,-2 2 0 15,0-3 0-15,0 2 0 16,0 0 0-16,0 2 0 0,0 1 0 0,0-3 0 16,0 2 0-16,0 0 0 0,0 0 0 0,0 2 0 15,0-2 0-15,0 1 0 0,0 1 0 0,0-3 0 16,0 2 0-16,0-1 0 0,0 2 0 0,0-2 0 16,0 0 0-16,0-1 0 0,0 3 0 0,0-2 0 15,0 0 0-15,0 0 0 0,0 2 0 16,0-3 0-16,0 2 0 0,0-1 0 0,0 2 0 0,0-1 0 15,0 1 0-15,0-2 0 16,0-1 0-16,0 2 0 0,0 1 0 0,0-2 0 16,0-2 0-16,0 4 0 0,0-4 0 0,0 3 0 15,0 0 0-15,0 1 0 0,0-3 0 0,0 3 0 16,0 0 0-16,0 0 0 0,0 2 0 0,-2 0 0 16,0 2 0-16,-2 0 0 0,0 0 0 0,4-3 0 15,-2 3 0-15,-2-2 0 0,4-2 0 0,0 2 0 16,-2-4 0-16,2 2 0 0,0-2 0 0,0 2 0 15,0-3 0-15,0 1 0 0,0 2 0 0,0-4 0 16,0 2 0-16,0 1 0 16,0-3 0-16,0 1 0 0,0 2 0 0,0-1 0 15,0 0 0-15,0 2 0 0,0-2 0 0,0 3 0 16,0-2 0-16,0 0 0 0,0 1 0 0,0-2 0 16,0 2 0-16,0-3 0 0,0 3 0 0,0-1 0 15,0-1 0-15,0 2 0 0,0 0 0 0,0-1 0 16,0-1 0-16,0 2 0 15,0-3 0-15,0 4 0 0,0-5 0 0,0 4 0 0,0-2 0 0,0 0 0 16,0 0 0-16,0 2 0 16,0-2 0-16,0-1 0 0,0 1 0 0,0 2 0 15,0-2 0-15,0 2 0 0,0-1 0 0,0-2 0 16,0-2 0-16,0 7 0 0,0-9 0 0,0 10 0 16,0-6-38-16,0 4-15 0,0 1 36 0,0-9-20 15,0 16 18-15,0-11 0 0,0 4-11 0,0-2 66 16,0-7-55-16,0 15-1 0,0-11 1 0,0 5 47 15,0-1-3-15,0-2-37 16,0 2-3-16,0-1 58 0,0-5-54 0,0 9 16 16,0-8 35-16,0 12-36 0,0-8-8 0,0 2-1 15,0-2 3-15,0-1 6 0,0 4-4 0,2 0-27 16,-2-6 26-16,2 9-2 0,-2-4 1 0,0-2 23 16,2 0-25-16,0 2-2 0,-2-2 9 0,0-2-9 15,4 3 3-15,-4-4-3 0,2 3-39 16,-2 2 41-16,2-4 0 0,-2 0-40 0,0 1 38 0,0 1-1 15,2-3 0-15,-2-4 3 16,0 11-3-16,0-8-3 0,2 2 2 0,-2-5 25 16,0 8-23-16,0 0-5 0,0-3 35 0,0 4-29 15,1-2 0-15,-1-1 3 0,0 4 10 0,0-2-6 16,0-1-4-16,0-2 13 0,2 5-11 0,-2-2 1 16,0 4-2-16,2-2-11 0,-2 1 12 0,0-2 0 15,0 1-1-15,0 1 9 0,0 2-8 0,0-5-1 16,0 6 3-16,0-6-3 0,0 9 1 0,0-7-1 15,0 0 2-15,0 2-4 0,0-5 1 16,0 3 33-16,0 2 0 0,1-5-29 16,-1 0 3-16,3-5-16 0,-3 8 13 0,1-3 4 15,1-3-3-15,-2 6-16 0,2-7 18 0,0 8-1 16,-2-4-15-16,2 0 14 0,-2 2 0 0,2-6-1 16,-2 11-14-16,0-8 14 0,0 1-6 0,2 1 3 15,-2-1 1-15,0-1-1 0,0 2 0 0,0-1-2 16,0-1 2-16,0-4 1 0,0 5-1 15,0-6 10-15,0 5-9 0,0 1 0 0,0-2-2 0,0 1 2 16,0 0 1-16,0-3-1 16,0 4-4-16,0-4 2 0,0 0 1 0,0 2 0 15,0-1-1-15,0-3 1 0,0 3 0 0,0-1 17 16,0-1-17-16,0 2 2 0,0 0-1 0,0-1 48 16,0 1-44-16,0 6-1 0,0-2 51 0,0-1-49 15,0 1 6-15,0 1-4 0,-2-2 45 0,-2-1-43 16,2-2 6-16,0-3 19 0,0 3-34 0,2-6 0 15,-1 3 0-15,-2-3 0 16,2-1 0-16,1 0 0 0,0-1 0 0,-2-2 0 16,2-1 0-16,-2 2 0 0,2-3 0 0,0 0 0 15,-1 3 0-15,1-3 0 0,0 0 0 0,-2 0 0 16,2 0 0-16,0 0-198 0,0-3 86 0,0-1 52 16,0-2 18-16,0-3-221 0,0-2 103 0,5-4 64 15,6-2-767-15</inkml:trace>
  <inkml:trace contextRef="#ctx0" brushRef="#br0" timeOffset="56056.73">29806 6134 960 0,'2'-4'0'0,"1"2"0"0,0-2 0 0,2 2 0 16,-3 0 0-16,3 0 0 0,0 2 0 0,-4 0 0 0,1 0 0 0,1 0 0 0,-1 0 88 0,1 0 0 0,-2 0-25 0,2-2 41 0,0 2 0 0,-1 0-53 16,1-1-1-16,2 1 48 0,-2 0-35 15,2 0-12-15,-3-2-1 0,2 2 54 0,0 0-1 0,-2 0-53 16,0 0 49-16,1 0-49 15,-1 0 1-15,0 0-1 0,1 0 53 0,-3 0-52 16,0 0 12-16,1 0 29 0,-1 0-1 0,0 3-40 0,0 1-1 16,0 2 36-16,0-2 11 0,0 1-46 0,0-1-1 15,0 2 3-15,0-1-3 16,0 0 1-16,2 3 12 0,0 0-12 0,-2-1-1 16,0 1 1-16,1 2-9 0,-1 1 8 0,0 0 13 15,0 2 41-15,0 2-53 0,0 0-1 0,0 1 1 16,0-1-3-16,0 1-7 0,0 1-41 0,0 0 0 15,0-2 0-15,0 1 0 0,0 4 0 0,0-4 0 16,-3 3 0-16,0-2 0 0,0 0 0 16,-1 0 0-16,1 0 0 0,3 0 0 0,-2-2 0 0,0 2 0 15,2-2 0-15,0 0 0 0,0 0 0 16,0 1 0-16,0-2 0 0,0-1 0 0,0 1 0 0,0 0 0 16,0 1 0-16,0-2 0 15,0 2 0-15,2-1 0 0,0 1 0 0,-2-1 0 16,3 1 0-16,-3 0 0 0,2 0 0 0,-2 0 0 15,0 2 0-15,0 0 0 0,0 1 0 0,0-2 0 16,0 0 0-16,0 4 0 0,0-3 0 0,0 1 0 16,0 0 0-16,-2-2 0 0,2 1 0 0,0 0 0 15,0 0 0-15,0 0 0 0,0 0 0 16,0-1 0-16,0-1 0 0,0 0 0 16,0 3 0-16,0-1 0 0,0-2 0 0,0 1 0 15,0 2 0-15,2-1 0 0,-2-3 0 0,0 5 0 16,0-1 0-16,0 0 0 0,0-1 0 0,0 2 0 15,0-1 0-15,0 1 0 0,0-2 0 0,-2 2 0 16,2-2 0-16,0 1 0 0,-3-1 0 0,3 2 0 16,0 2 0-16,-2-1 0 0,0 2 0 0,-2 0 0 15,3 0 0-15,-4 1 0 0,4-1 0 0,-3 0 0 16,3 3 0-16,-1-3 0 16,-3 0 0-16,5 3 0 0,-3-1 0 0,3 1 0 15,-2-4 0-15,-1 5 0 0,3-1 0 0,-2-1 0 16,1-2 0-16,-3 7 0 0,2-4 0 0,-1-1 0 15,0-3 0-15,-2 3 0 0,0-1 0 0,5 2 0 16,-5 0 0-16,3-2 0 0,-1 1 0 0,1 0 0 16,1-3 0-16,-3 7 0 0,2-1 0 0,1 1 0 15,-1 0 0-15,0 1 0 0,-1-6 0 0,0 10 0 16,1-6 0-16,2 2 0 16,0-3 0-16,0 0 0 0,-3-1 0 0,1 4 0 15,-1-4 0-15,1 1 0 0,-3 1 0 0,0 3 0 16,0-2 0-16,-3 2 0 0,3 2 0 0,0-2 0 15,-2-2 0-15,2 2 0 0,-1-5 0 0,2 4 0 16,1-1 0-16,0-3 0 0,-1 0 0 0,2-1 0 16,-1-3 0-16,1 3 0 0,2-2 0 0,0 1 0 15,-4 0 0-15,2-1 0 0,1 1 0 16,-1-1 0-16,0 1 0 0,0-3 0 0,1 1 0 0,-1 1 0 16,0-4 0-16,1 2 0 15,-1-1 0-15,0-2 0 0,0 2 0 0,-1-2 0 16,3-1 0-16,0 1 0 0,0-2 0 0,0 1 0 15,0-1 0-15,0 0 0 0,0-1 0 0,0 1 0 16,0 1 0-16,0-2 0 0,0 2 0 0,0-2 0 16,0 4 0-16,0-1 0 0,0-2 0 0,0-2 0 15,0 2 0-15,0-4 0 0,0 4 0 0,3-4 0 16,-1 0 0-16,0 2 0 16,0-3 0-16,-1 1 0 0,1 1 0 0,0-1 0 15,1 0 0-15,-1 2 0 0,0-2 0 0,-1 1 0 16,1 1 0-16,2 0 0 0,-4 0 0 0,2 0 0 15,1 2 0-15,-3-1 0 0,2 0 0 0,0 1 0 16,-2 3 0-16,2-4 0 0,-2 2 0 0,1-2 0 16,1 3 0-16,-2 0 0 0,2 0 0 15,-1-2 0-15,1 2 0 0,0-2 0 0,0 0 0 0,-1 0 0 16,2 2 0-16,0-1 0 16,-1 1 0-16,-2-1 0 0,3 1 0 0,-1 0 0 15,0-1 0-15,0 2 0 0,-1 0 0 0,1 1 0 16,-2 0 0-16,0-1 0 0,0 1 0 0,0 4 0 15,0-3 0-15,0 1 0 0,0 1 0 0,0 2 0 16,0 2 0-16,0-2 0 0,0 1 0 0,0-3 0 16,0 4 0-16,0-1 0 0,0 0 0 0,0 2 0 15,0 0 0-15,0-6 0 0,0 8 0 0,0-3 0 16,0-1 0-16,0-5 0 16,0 5 0-16,0 7 0 0,0-4 0 0,0-5 0 15,0 0 0-15,0 0 0 0,0 0 0 0,0 0 0 16,0-1 0-16,0-3 0 0,0 2 0 0,0 0 0 15,0-4 0-15,0 1 0 0,0-3 0 0,0 2 0 16,0-2 0-16,0 0 0 0,0 2 0 16,0 0 0-16,2 0 0 0,-2 1 0 0,0 1 0 0,0 2 0 15,0 1 0-15,0 5 0 16,0-1 0-16,0 0 0 0,0-5 0 0,0 2 0 0,0-5 0 16,0 1 0-16,0 0 0 0,0-2 0 15,0-2 0-15,0 2 0 0,1-2 0 0,1 2 0 16,1 0 0-16,-2-2 0 0,0 2 0 0,-1 3 0 15,3 1 0-15,-3 0 0 0,0-2 0 0,0 1 0 16,0 0 0-16,0 1 0 0,0 0 0 0,0 5 0 16,0-1 0-16,0 5 0 0,0 9 0 0,0-11 0 15,0-2 0-15,3 1 0 0,-3 3 0 16,0-4 0-16,0-5 0 16,0 1 0-16,0 2 0 0,0 0 0 0,0-6 0 0,0 1 0 15,0-2 0-15,0-4 0 0,0-2 0 16,0 1 0-16,0-3 0 0,0 0 0 0,0 1 0 0,0-3 0 15,0 3 0-15,0-1 0 0,0 2 0 0,0 0 0 16,0 3 0-16,-3-1 0 0,0 5 0 0,1-3 0 16,-1 2 0-16,1 2 0 0,-1 2 0 0,1-2 0 15,1 1 0-15,-1 1 0 0,0 0 0 16,0-1 0-16,-1 7 0 0,3-9 0 16,0 1 0-16,0-2 0 0,0 0 0 0,0-3 0 15,0 2 0-15,0-1 0 0,0-3 0 0,0 2 0 16,0-1 0-16,0 1 0 0,0 1 0 0,0-2 0 15,0 2 0-15,0-2 0 0,0-1 0 0,0 2 0 16,0 0-59-16,-2-1-4 0,-1-3-15 0,0 2 54 16,2-1-165-16,-1 1 76 0,0-3 29 0,0 2-80 15,1-1 44-15,-1-1 42 16,0-2-1-16,1-1-273 0,-1-4 152 0,2 3 63 16,-2-5-467-16</inkml:trace>
  <inkml:trace contextRef="#ctx0" brushRef="#br0" timeOffset="57863.1">26774 7482 690 0,'0'0'-1'0,"0"0"0"0,0 0 1 0,0 0-1 0,0 0 1 0,0 3 0 0,0 3 0 0,0-2 0 0,0 2 0 0,0 1 0 0,0 0 30 0,0-1 40 0,0 2 0 16,0-1-34-16,0 0 9 15,0 1 24-15,0-1-30 0,0 1-1 0,0 0 0 16,0-3 11-16,0 2 0 0,0 2-9 0,0-2-58 16,0 2 59-16,0-1-2 0,0 1 0 0,0 1-44 15,0 1 41-15,0 0 1 0,0 1-9 0,0 1-34 0,0-1-8 16,0 2 52-16,0 1-36 15,0-2 24-15,0 2-10 0,2-1 8 0,-2 1-1 16,0 0 6-16,3-3-10 0,-3 2 28 0,1 1-23 16,-1-2-1-16,0 2 3 0,2 0 1 0,-2-1 1 15,0 2-2-15,2-1 17 0,-2 1-17 0,0-1 3 16,2 1 5-16,-2 0-35 0,0 1 28 0,0 0-1 16,0 1 1-16,0-2-30 0,0 3 33 0,0 0-6 15,0 0-34-15,0-1 33 0,0-1 0 0,0 2-4 16,0 0-23-16,0-3 25 15,0 4-5-15,0-4 11 0,0 1-11 0,0 0 3 16,0 1 1-16,0-1 22 0,0 1-23 0,0 1 0 16,0 0-2-16,0-1-38 0,2 1 42 0,-2 0-5 15,1 2-40-15,-1 3 1 0,0 0 34 0,0 1 2 16,0-1-33-16,0-1-4 0,0 5 29 0,0-2-16 16,0 1 11-16,0 1 7 0,0-4-13 0,0 6 25 15,0-4-20-15,0 2 4 0,0-1-5 0,-1 1 5 16,1-4 0-16,0 6-2 0,0-3-14 0,0-7 14 15,0 3 0-15,0 1 0 16,0-1-17-16,0-1 16 0,0 5-1 0,0-5-12 16,0 4 12-16,0 1 0 0,0-3-1 0,0 6-1 15,0-2 0-15,0 0 3 0,0 1-2 0,0-3 0 16,0 4 1-16,0 0 0 0,0-2 0 0,0 2 0 16,0-2-1-16,0-2 1 0,0 7 7 0,0-4-8 15,0 0 0-15,0 1 9 0,0 0-9 0,0-3 0 16,0 4 1-16,0 0-4 15,0-4 4-15,0 1 0 0,0 3 1 0,0-1-2 16,0-2 2-16,0 2 1 0,-2 0-1 0,0 2 0 16,0 2 1-16,0-3-1 0,1 4-3 0,-2-4 2 15,1 3-1-15,-1-2 1 0,2 2 36 0,1-2-36 16,-2 0 0-16,2 1-2 0,-2 2 3 0,2-2 1 16,0 3-1-16,-1 1-4 0,-1 4 5 15,0 1 3-15,0-1-46 0,1 0 0 0,-1 1 42 16,0-5-4-16,0 1-43 0,-4-1-6 0,6-2 46 15,-2-4 15-15,2-2-17 0,0-1-9 0,0 1 7 16,0-3 52-16,0 1 1 0,0 0-50 0,0-1 1 16,0 0 52-16,0 4-48 0,0-3 8 15,0-1-1-15,0 2 7 0,0 0-9 16,0-1 15-16,0 4-33 0,0-2 24 0,0-1-4 16,0 0-15-16,0-2 15 0,0-1-1 0,0 3 0 15,0-7 30-15,0 1-30 0,0-2-2 0,0 1 33 16,0-2-28-16,0 0-2 0,0-1-2 0,0 3 26 15,0 0-22-15,0-2-4 0,0 1 10 0,0-1 11 16,0 0-12-16,0 1-4 0,0-1 17 0,0 2-15 16,0-1 6-16,2-1-5 0,-2 2-33 0,4-2 32 15,-4 1 2-15,2-1-1 16,-2 2-28-16,0-2 27 0,2 1-4 0,-2 1 3 16,0 1 6-16,0 2-7 0,0-2-1 0,0 2 9 15,0-4-10-15,0 4 0 0,0-3 33 0,0 2-28 16,2 0-3-16,0-1 1 0,-1-5-13 0,1 1 14 15,0-4 1-15,0-1 6 0,-1 0-53 0,1-4 46 16,0 1 0-16,-1 0-41 0,2-3 37 0,-3 3-2 16,2-2 2-16,-2 2-18 0,0-1 17 0,0-1-9 15,0 2 62-15,0-3-55 16,0 2 0-16,0-3 1 0,0-2 48 0,0-2-42 16,0 1-3-16,0-1 9 0,0-2-25 0,0 2 21 15,0-2-3-15,3 0-89 0,-3 0 42 0,0 0 0 16,1 0 44-16,1 0-383 0,2 0 179 0,3-7 73 15,1-8 49-15,-3-10-317 0</inkml:trace>
  <inkml:trace contextRef="#ctx0" brushRef="#br0" timeOffset="59163.46">27860 7517 679 0,'0'0'0'0,"0"0"0"0,0 0 0 0,0 0 0 0,0 0 0 0,0 0 0 0,0 0 0 0,0 0 0 0,0 0 0 0,0 0 0 0,0 0 46 0,0 0 11 0,0 0-11 16,0 0-52-16,0 0 0 0,0 0 47 0,0 0-36 16,0 0 9-16,0 0 22 0,0 0 0 0,0 0-15 15,0 0 14-15,0 0 0 0,0 3-44 0,0 4 39 16,0 2-11-16,0 2 10 0,0 3 39 0,0 3-40 15,0 3 9-15,0 4-6 0,0 3 36 0,0 1-1 16,0 2-28-16,0 2 33 0,0 3 13 0,0-1-41 16,0 4-5-1,-2 8 18-15,-2-6-15 0,0 2 0 0,1-5 21 0,-2 10-14 16,2-6-4-16,-1-5 4 0,1 4-63 0,-1-1 68 16,-2 4-10-16,1-4 16 0,0 3-17 0,0 0-4 15,0 0 3-15,0-3-29 0,-5 7 28 0,5-3-3 16,0 0 2-16,2 1-24 0,-1-3 23 0,-1-4 7 15,5 11-32-15,-3-7 22 0,1 2 2 0,-1-2-2 16,3 0-35-16,-1-3 3 0,0 9 21 0,-2-5-3 16,0-1-23-16,1 0-7 15,0 0 36-15,-1-3-51 0,-1 11 47 0,1-5-5 16,3 1 4-16,-6 3-46 0,4-1 43 16,1 3-1-16,-3 1-28 0,3 0 22 0,-3 0 4 0,1-3-6 15,-1-1-21-15,-1-5 25 0,3 8-1 0,-5-7-5 16,3 3 35-16,1-1-2 0,-1 0-27 0,1-6 7 15,-1 9-7-15,0-8 2 0,3 3-1 0,-4-1 5 16,3-8-4-16,2 1 6 16,-4 1-28-16,3 2 24 0,-1-1-2 0,-2 1 2 15,1 3-22-15,1-5 22 0,0 3-2 0,-3 4-8 16,0-2-36-16,1 1 35 0,-1-3 5 0,1-2-36 16,-1 0 34-16,0-1-4 15,2-3 2-15,-1-2 5 0,0 0-6 0,1-1-3 0,1 1 45 0,0-3-41 16,0 0-1-16,-1-1 5 15,2 2-23-15,0-3 23 0,1 7-3 0,-3-4 3 0,1 1-5 0,1 2 4 16,-1 2-1-16,2 0 6 16,-2 0-6-16,2-4 0 0,-2 2 0 0,2-2-3 0,0-2 2 0,0-4-1 15,0 6-4-15,0-2 5 16,0 1-1-16,0 0 1 0,0 0-10 0,0-5 12 16,0 7-1-16,0-2 0 0,0 2-24 0,2-3 23 15,0-3-1-15,-2 10-39 0,0-1 36 0,2-6 0 16,-1 0-2-16,-1-6-13 0,2 3 9 0,1 0 4 15,-1-4-14-15,1 1 13 0,1-4-3 0,-1-1 2 16,-1 0-46-16,2-2 45 0,0 2 0 0,-2 0-1 16,-1 0-57-16,2 1 55 15,-1 1-4-15,0 2-12 0,-2 0 11 0,0-1 3 16,0 3-7-16,0-1 5 0,0 1-8 0,0 7 6 16,0-4 21-16,0-7-20 0,0 2-1 0,0-6 0 15,0-2 54-15,0-2-50 0,0-1 4 0,0-3-4 16,0-3-28-16,0-1-1 0,0 0 29 0,0-3-38 15,0 0-2-15,0 0 38 0,0 0-5 0,0 0-41 16,0 0-10-16,0 0 49 0,0 0-154 0,-2 0 72 16,2 0 25-16,0 0 0 15,0-6-366-15,0-7 201 0,0-6 95 0,0-6 48 16</inkml:trace>
  <inkml:trace contextRef="#ctx0" brushRef="#br0" timeOffset="60861.45">28886 7463 987 0,'0'0'0'0,"0"0"0"0,0 0 0 0,0 0 0 0,0 0 0 0,0 0 0 0,2 0 0 0,1 0 0 0,-1 0 0 0,0 0 0 0,-1 2 48 0,1 1 34 0,0 4 0 0,0-2-33 16,1 0 8-16,-2 1 4 0,1-1-13 0,0 1 1 15,-1 2-17-15,-1-3 16 0,0 4 1 0,0-1 12 16,0 0-47-16,0-1 34 16,0 4 1-16,0 1 22 0,0 1-11 0,0 2-12 15,0 2-7-15,0 0 27 0,0 4-24 0,0 3 2 16,0-2 46-16,0 5-13 0,0 1-30 0,0 1 0 16,0 0 41-16,0 3-41 0,0 1 12 0,0 2-13 15,0-1 38-15,0 1-37 0,0-1-1 0,-1 0 1 16,1-1-23-16,0 4 23 0,-2-4-1 15,0 3-19-15,2-3 19 0,-4 3 1 0,2-1 12 0,0-2-62 16,-1 0 42-16,1 2 6 16,-3-4-44-16,3 3 40 0,-3-2 1 0,2 2-3 0,-2-2-24 15,0 2 22-15,0 1-5 0,-1 1-38 0,-1 0 49 16,2 1-8-16,-2 3 0 16,2-3-37-16,-3 6-1 0,3-2 35 0,1-3 4 15,-2 8-47-15,-1-4 36 0,2 2 3 0,0-1-55 0,0 0 0 0,1-4 46 16,-2 9 2-16,1-4-43 15,0 0 39-15,2 1-10 0,-2-3-24 0,1 1-2 16,-1 4 26-16,-3-7 3 0,5-4-6 0,-2 2 3 16,2 0 2-16,-1-3-2 0,-3-1 17 0,5 0-16 15,-3 0 0-15,1-1-17 0,1 2 17 0,-3 0 3 16,5 2-5-16,-3 1-34 0,-1-1 33 0,3 2 1 16,-3-3 2-16,1 0-41 0,-1 2 36 0,1-5 2 15,1 3-33-15,-2-3 30 16,2 2-5-16,-2 0 4 0,4-5 7 0,-3 2-9 15,2 0-1-15,1-2-1 0,-1 3 2 0,0-1 1 16,0 0-1-16,-1-1-15 0,3 1 16 0,0 0-1 16,0-2 1-16,0 0-71 0,0 0 31 15,-2 3 0-15,-1-4-6 0,1 1 35 0,1 1-10 0,0-2 3 16,-4 2 30-16,3-4-29 0,0 2-5 16,-1-1 34-16,1 0-30 0,0-3 0 0,0 4 2 0,-1-2 44 15,3 1-35-15,-2-1-5 16,-1-3 15-16,1 6-13 0,1-2 8 0,-1-2-5 15,-2 6 10-15,0 0-10 0,4-4-1 0,-2 3 0 16,2-5 11-16,0 0-11 0,0-1-1 0,0-4-33 16,0 3 33-16,0-4 0 0,0 1 1 0,0-2-16 15,0 1 15-15,0-1 1 0,0 2-37 0,0 0 2 16,0-4 30-16,0 3 2 0,0-1-26 0,0 1 24 16,0-1-10-16,-1 0 9 0,-1 0 40 0,2-2-41 15,-2 2-4-15,2-1 61 16,-2 1-57-16,2 2 6 0,0 2-4 0,0 4 26 15,0 5-21-15,0-9-2 0,0 0 6 0,0-3 57 16,0 0-58-16,2 3 9 0,0-2-52 0,0-3 0 16,-1 1 40-16,-1-1 1 0,0 0-46 0,2-1 41 15,-2 0 4-15,0 0 13 0,0 0-16 16,0-2-2-16,0 2 3 0,0-2 26 16,2 0-25-16,-2-1-2 0,0 1 0 0,2-2 10 0,-2 1-9 15,2-3 15-15,0-1-23 0,-2 1 13 16,2 0-2-16,-2 0 6 0,0 1-37 0,0-1-3 15,0-2 33-15,0 2 9 0,0 1-12 0,0 1-2 16,0-2 3-16,1 3 24 0,-1-3-24 0,0-2-2 16,0 0-37-16,0 1 37 0,0 0 0 0,0-3 1 15,0 0 18-15,2 1-17 0,-2-3-2 0,0 0 5 16,0 1-43-16,0-1 39 0,0 0 0 16,0 0-38-16,0 0 33 0,0 0-2 0,0 0 4 15,0 2 32-15,0-2-33 0,0 2 1 16,0-1 48-16,0 2-44 0,0-3-2 0,0 2-1 15,0-1 25-15,0 2-23 0,0-3 1 0,0 1 10 16,0 0 25-16,0-1-24 0,0-1-7 0,0 2 19 16,0-3-16-16,0 1 3 0,0-1-2 0,0 2-33 15,0-3 32-15,0 1-1 0,0-1 1 0,0 0-6 16,0-1 5-16,0 2-2 0,0-1 12 16,0-2-12-16,0 1 1 0,0-1-1 0,0 0 16 0,0 3-15 15,0-3 1-15,0 0 36 0,0 0-33 16,0 1-1-16,0-1-1 0,0 0 44 15,0 0-41-15,0 3 5 0,0-3 0 0,0 0-3 16,0 1 3-16,0-1-2 0,0 0-22 0,0 0 23 16,0 2-1-16,0-2 0 0,0 0-38 0,0 0 0 15,0 0 31-15,0 0-47 0,0 0 42 0,0 0 4 16,0 0-11-16,0 0-10 0,0 0 12 0,0 0 2 16,0 0-29-16,0 0-1 0,0 0 26 0,0 0 2 15,0 0-86-15,0 0 36 16,-2 0-1-16,2 0 45 0,-1 0-340 0,1-3 159 15,0-5 65-15,0-5-142 0,0-2 121 0</inkml:trace>
  <inkml:trace contextRef="#ctx0" brushRef="#br0" timeOffset="63911.95">25841 13448 597 0,'0'5'0'0,"-3"-1"0"0,3 0 0 0,-1 3 0 0,-1-4 0 0,2 1 0 0,0-1 0 0,0-1 0 0,0 0 0 0,-2-2 0 0,2 2 32 0,0-2-1 0,0 0 61 16,0 0-57-16,0 0 8 0,0 0-8 0,0 0 50 15,0 0 0-15,0 0-46 0,2 0 92 0,0 0-32 16,-1 0-11-16,2 0-41 16,-1 0 56-16,1 0-56 0,-1 0-1 0,2 0 10 15,-3 0-10-15,2-2 1 0,-1 0-1 0,0 0-17 16,2-1 17-16,-3-1 12 0,1-2-8 0,-1 0-4 16,2 0 0-16,-1-1 0 0,-2 1-19 0,3-1 31 15,-1 1-12-15,0-1-8 0,0-1 7 0,0 3-4 16,0-2 3-16,2-2 9 0,0 2-25 0,-1 0 15 15,1-1 1-15,0 1-31 16,1-3 29-16,0 3 9 0,0-4-9 0,1 3-55 0,-1 0 52 16,-1 1-2-16,1-3-19 0,-1 3 17 15,0-2 2-15,-1 2-9 0,3-3-29 0,-2 2 29 16,0-4 12-16,-1 4-15 0,3-2-29 0,-2-1-4 16,2 0 36-16,-3-1-53 0,3 3 6 0,-1-4 35 15,-1 1 6-15,1 1-36 0,2 2-1 0,-3-3 25 16,1 3 7-16,2-2-6 0,-3 2 2 0,2-1-7 15,0-1 22-15,-3 2-19 0,3-1 5 16,-1-3-6-16,1 1 26 0,-1 2-20 16,2-2-1-16,-2 1-27 0,0 1 30 0,0-3 0 15,4 2-2-15,-3 2-57 0,-1-3 55 0,0 1-3 16,0 4 7-16,2-4-8 0,1 2 1 0,-3 3-5 16,1-3 21-16,1 1-21 0,-2 0 6 0,2 1-7 15,0-1 30-15,0-2-23 0,1 3-1 0,-2-2-14 16,3 0 17-16,-1-2 0 0,-1 2-44 0,1 0 42 15,-1 0-1-15,-1 1-1 0,1-2-38 16,-3 3 34-16,2-1 3 0,0 1-7 0,-1 2-19 0,-1-4 20 16,1 4-2-16,-1 0 3 15,2-3 5-15,0 1-9 0,-1-1 3 0,1 4 22 16,-1-6-21-16,3 2 0 0,0-2 1 0,-1 0 24 16,0 3-23-16,1-2 1 0,-2-1-14 0,-1 3 13 15,-1-1 2-15,1 1-2 0,0-1-19 0,-1 2 19 16,3-3 0-16,-3 3 0 0,-1 0-12 0,1-2 11 15,-1 2-5-15,1 1 24 0,0-2-22 0,-2 1 2 16,6-2-4-16,-5 1 50 16,3 0-43-16,-1 0-2 0,1 1 3 0,0-1-1 15,0 0 3-15,-1 1-2 0,1 1-21 0,-1 0 21 16,-1-4 2-16,2 3-2 0,0 1-16 0,-3 2 15 16,0-3-2-16,2 0 3 0,0 2-6 0,-1-1 3 15,0-1-5-15,1 3 23 0,-1-3-19 0,2 0 2 16,-4 0 0-16,3 3 4 0,0-3-3 0,0 2-1 15,1-1 3-15,-3 1-1 0,3-2-1 16,-3 2-1-16,3-2 18 0,-2 3-17 16,1-1 1-16,1-1 4 0,-2 1-4 0,1-2-1 15,1 3 1-15,0-2-3 0,0 0 4 0,1 2 0 16,-2-2 1-16,1 0 3 0,0 1-3 0,0 0-2 16,-1-1 20-16,1 5-17 0,1-4-2 0,-1 0 0 15,0 3 17-15,-1-2-16 0,3 0 1 0,-2 0 29 16,2 0-28-16,0 2 0 0,0-2 3 0,-2 2 4 15,5-1-3-15,-4 0 3 0,2 0-22 0,-1 0 18 16,0 1-2-16,1-2 1 16,-2 1-13-16,2 1 14 0,-2-1-10 0,0-1-3 15,-1 2 0-15,1 1 0 0,1-3 0 0,-1 3 0 16,1 0 0-16,-1 0 0 0,1 0 0 0,1 0 0 16,-1 0 0-16,1 0 0 0,0 0 0 0,1 0 0 15,-1 0 0-15,2 0 0 0,-1 0 0 0,-1 0 0 16,0 0 0-16,1 0 0 0,-3 0 0 0,3 0 0 15,-2 0 0-15,-1 0 0 16,0 0 0-16,2 0 0 0,-2 0 0 0,0 0 0 16,-2 0 0-16,2 0 0 0,2 0 0 0,-2 3 0 15,0-3 0-15,3 1 0 0,0-1 0 0,-1 3 0 16,2-3 0-16,1 0 0 0,-4 0 0 0,4 2 0 16,-1-2 0-16,-1 0 0 0,2 1 0 0,-4 1 0 15,2-2 0-15,-1 3 0 0,1-2 0 0,-2 1 0 16,0 2 0-16,2-2 0 0,-1 2 0 0,-1-3 0 15,4 2 0-15,-6 3 0 0,4-3 0 0,-3 0 0 16,3-1 0-16,-2 2 0 16,2-4 0-16,1 5 0 0,-2-3 0 0,0 0 0 15,-1 2 0-15,3-2 0 0,-2-1 0 0,0 1 0 16,-2 0 0-16,3 1 0 0,-2 0 0 0,1-1 0 16,-3 0 0-16,2 2 0 0,-2 0 0 0,1-3 0 15,2 3 0-15,-3 0 0 0,1-1 0 0,0 1 0 16,2 0 0-16,-2-1 0 0,-2 3 0 0,3-2 0 15,-1 0 0-15,1 0 0 16,-1 1 0-16,1-1 0 0,1 0 0 0,1 0 0 16,-4-1 0-16,4 1 0 0,0 2 0 0,-2-3 0 0,1 2 0 15,0 0 0-15,-2-1 0 0,0-1 0 0,2 3 0 16,-2-2 0-16,0-1 0 0,0 3 0 0,0-2 0 16,0-1 0-16,1 3 0 0,0-2 0 15,-3 1 0-15,2 0 0 0,-2-2 0 16,1 3 0-16,1-1 0 0,0 1 0 0,0-1 0 15,0 3 0-15,-2 0 0 0,1-1 0 0,1 1 0 16,-2 2 0-16,4-1 0 0,-4-2 0 0,2 1 0 16,1 0 0-16,-1 0 0 0,1-1 0 0,-1-1 0 15,1 0 0-15,-1 0 0 0,3 0 0 0,-3-1 0 16,1 1 0-16,-1-1 0 0,-1 1 0 16,1-2 0-16,1 1 0 0,-1-1 0 15,1 2 0-15,-3-2 0 0,2 1 0 0,-2-1 0 16,4 2 0-16,-1-3 0 0,-2 1 0 0,3 2 0 15,-2-2 0-15,2-3 0 0,-1 3 0 0,1-2 0 16,1 2 0-16,-2-2 0 0,1-1 0 0,-2 1 0 16,0 2 0-16,3-3 0 0,-4 4 0 0,1-3 0 15,0 1 0-15,0 1 0 0,0 0 0 0,-2-1 0 16,3 1 0-16,0 2 0 0,-1-2 0 0,-2 1 0 16,2-1 0-16,4 2 0 15,-4 0 0-15,0-2 0 0,4-1 0 0,-2 3 0 16,-1-3 0-16,2 1 0 0,2 0 0 0,-1 0 0 15,-4-2 0-15,5 1 0 0,-1 1 0 0,-2-2 0 16,1 2 0-16,-2 2 0 0,4-3 0 0,-1 2 0 16,-1 1 0-16,-1 0 0 0,1 0 0 0,1 0 0 15,-4 1 0-15,5 0 0 0,-1-1 0 0,0 2 0 16,-2-3 0-16,3 1 0 0,0 0 0 0,1-1 0 16,-1-2 0-16,2 1 0 15,-1-1 0-15,1 2 0 0,-2-1 0 0,1 0 0 16,2-2 0-16,-5 1 0 0,2 0 0 0,-2 2 0 15,0-2 0-15,1 2 0 0,-1-4 0 0,-1 3 0 16,1-2 0-16,-2 2 0 0,2-3 0 0,2 1 0 16,-4 0 0-16,4 0 0 0,-3 0 0 0,3 0 0 15,-3 0 0-15,1-2 0 0,3 2 0 0,-3-1 0 16,2 1 0-16,-2 0 0 0,0-1 0 16,1 2 0-16,-2-1 0 0,-2-1 0 15,0 1 0-15,0 1 0 0,0-2 0 0,-3 2 0 16,-1-3 0-16,-1 0 0 0,-1 3 0 0,-1-3 0 15,0 0 0-15,0 0 0 0,0 0 0 0,0 2 0 16,0-1 0-16,0 4 0 0,-6 0 0 16,-2-1 0-16,-4 2 0 0,1-2 0 0,1 5-117 0,-4-3 12 15,-2-1-669-15,0 2 370 0,-7-2 179 0</inkml:trace>
  <inkml:trace contextRef="#ctx0" brushRef="#br0" timeOffset="64585.23">28288 12955 1479 0,'0'-1'0'0,"0"1"0"0,0 0 0 0,0 0 0 0,2 0 0 0,0 0 0 0,4 0 0 0,1-1 0 0,3 1 0 0,1 0 0 0,2 0 214 15,0 0-85-15,2 0-31 0,1 0-12 0,0 0 60 0,1 0-51 0,0 0 0 16,0 0 37-16,-2 5-33 16,3-1-11-16,-3 3-44 0,3-1 49 0,-4 1 0 15,3-1-49-15,1-1 12 0,-2 2 88 0,1-4-49 16,0-1-1-16,4 2 24 0,-2-4-37 0,4 0 12 15,0 0-49-15,4 0 56 0,-2 0-55 0,-3 0-1 16,4 0 1-16,-4 0-8 0,1 0-37 0,1 0 0 16,-1-3 0-16,-2 3 0 0,-2 0 0 0,3 0 0 15,-3 0 0-15,-1 0 0 16,-1 0 0-16,3 0 0 0,-2 0 0 0,1 0 0 0,-2 3 0 16,3-3 0-16,0 0 0 0,-2 0 0 15,1 0 0-15,2 0 0 0,-4 0 0 0,3 0 0 16,0 0 0-16,1-3 0 0,-1 0 0 0,1 0 0 15,0-4 0-15,2 2 0 0,-6 1 0 0,5-1 0 16,-3-1 0-16,-1 0 0 0,1 1 0 0,1-2 0 16,-3 2 0-16,1 0 0 0,-1-1 0 0,1 0 0 15,-1 1 0-15,1-1 0 0,-4 0 0 16,2 2 0-16,0-1 0 0,0 2 0 0,-2-1 0 0,2 2 0 16,-4-1 0-16,2-2 0 15,-5 2 0-15,0 0 0 0,0 1 0 0,0-1 0 16,-3-1 0-16,0 1 0 0,3-2 0 0,-4 2 0 15,0-2 0-15,2 0 0 0,1-2 0 0,2-2 0 16,0 0 0-16,3-3 0 0,-1-2 0 0,0 2 0 16,4-3 0-16,-2 0 0 0,2 1 0 0,-2 1 0 15,1 4 0-15,-7 1 0 0,1 1 0 16,-4 3 0-16,-2 2-150 0,-2 0-42 16,1 1 73-16,-2 1 38 0,0 0-131 0,-2 0 84 15,-9 1 30-15,-6 12-506 0,-4 2 279 0,-8 10 140 16</inkml:trace>
  <inkml:trace contextRef="#ctx0" brushRef="#br0" timeOffset="72572.81">30547 7190 1482 0,'-2'0'0'16,"1"0"0"-16,1 0 0 0,0 0 0 0,0 0 0 0,0 0 0 0,0 0 0 0,3 0 0 0,11 0 0 0,2 0 0 0,1 0 190 0,4 0-76 0,6 0 155 0,-6 0-115 15,3 0-57-15,-2 0-19 0,3 0 67 16,-2 0-52-16,-3 0-28 0,2 0 1 0,-3 3-55 15,0-3 10-15,-3 0 18 16,0 0-89-16,-3 0 45 0,-5 0-1 0,1 0 45 0,-4 0-331 16,-1 0 124-16,-2 0 97 0,0 0-491 0,-2 0 266 15,0 0 110-15,0 0 64 0,0-3-236 0,-2-4 159 16,-6-1 80-16,5-3 40 0,-4 0-97 0,0-4 65 16,2 1 48-16,-3-4 63 0,3-2 0 0,0 2 0 15,5-21 0-15,0 10 0 0,0 0 0 0,-2 10 0 16,-1 6 0-16,1-2 73 0,-1 5-76 0,-1 3-9 15,3 6 373-15,-4-2-182 0,3 3-39 0,-1 0-63 16,-2 10 295-16,2 6-157 0,1 9-93 0,0 4 298 16,1 4-190-16,-1 10-96 15,0 2-47-15,2 4 139 0,0 4-98 0,0 1-45 16,0 3 191-16,0 1-118 0,0-1-48 0,0 1-40 16,0-2 26-16,0-4-27 0,0 2 0 0,0-7-92 15,0-7 42-15,0 1-10 0,-5-2 32 0,-3-6-102 16,0-3 50-16,-1-8 26 0,2-1 10 0,-6-4-64 15,5-6 20-15,1-6 26 0,-6-1-50 0,5-4 31 16,-1 0-11-16,-4-2 0 16,6-8-36-16,0-5 30 0,2-5-11 0,-2-3-44 15,5 0 33-15,0-10-2 0,2 0 44 0,0-9-114 16,0 3 52-16,0-2 26 0,0 7-23 0,4-2 6 16,3 4 30-16,0 6-17 0,-2 5 101 0,4 0-48 15,2 3-10-15,-2 5-41 0,3 0 215 0,0 2-86 16,2 1-49-16,2 0-7 0,-2 3 74 0,4-1-29 15,-1 1-32-15,-2 0-220 0,2 1 93 0,-1-1 58 16,-1 1 2-16,3-2-466 16,-6 0 233-16,1 1 91 0,1-2 67 0,-3-1-309 15,1-3 177-15,-5 0 104 0,1-1-80 0,0-4 87 16,1-5 43-16,-4-1 1 0,-2-2-120 0,2-4 87 16,1-3 38-16,-2-2-13 0,1 4 38 0,-2 2 52 15,-1 8 0-15,0 1 34 0,0 4-39 0,-2 4-24 16,0 3 29-16,0 2 237 0,0 3-167 0,0 3-26 15,0 1 192-15,0 0-73 0,-2 12-79 0,-3 3 28 16,1 1 247-16,-1 3-165 0,-1 0-77 0,4 1 183 16,1 1-130-16,-1-2-66 15,2 0-22-15,0-3 8 0,0 0-26 0,0-3 0 16,2-2-124-16,1-4 49 0,5 0 35 0,2-4-9 16,-1-3-191-16,2 0 107 0,-3 0 54 0,4 0 28 15,-4-3-132-15,1-8 22 0,-2 2 56 0,-1-1-302 16,2-1 158-16,-4-2 30 0,1-1 63 0,-4 2-21 15,1-1 36-15,0 0 1 0,-1 3 37 16,-1-1 30-16,0 2 9 0,0 1-39 0,0 3 61 0,0 2-30 16,0-2 0-16,0 3-41 15,0 0 22-15,0 2-12 0,0 0 30 0,-1 0-83 16,-4 0 21-16,0 2 33 0,-2 5 26 0,2-4-108 16,-3 2 39-16,3-2 1 0,1-2 36 0,-1 1-4 15,-1-2 9-15,4 0 0 0,-3 0 51 0,4 0-25 16,-1 0-1-16,2 0-15 0,0-2 83 0,-2-2-63 15,2-1 17-15,0-1-40 0,0 2 61 0,-2-1-34 16,1 1 15-16,-1-1 96 16,-3 1-44-16,3-2-33 0,-4 2 121 0,4 1-69 15,-1-3-26-15,1 2 0 0,1-2 121 0,1 1-73 16,0-1-24-16,0 0 8 0,0 0 47 0,0 2-48 16,3-4 0-16,8 3 1 0,-1-1-1 0,2 2-37 15,1-1-10-15,1 4 25 0,2 0 0 0,-2 1-25 16,2 0 60-16,-1 0-20 0,0 5-10 0,-3 5-30 15,3 1 69-15,-5 0-35 0,0 3 0 0,-3 1-24 16,-1-3 2-16,-1 3-12 16,0 0 0-16,-3 0-29 0,-2 0 29 0,3-2 10 15,-3 3-10-15,0-6-38 0,0 0 0 0,0 2 38 16,0-4 0-16,0 3-179 0,0-4 64 0,2-2 51 16,0 1-448-16,0-1 232 0,-1 2 85 0,1-4-471 15</inkml:trace>
  <inkml:trace contextRef="#ctx0" brushRef="#br0" timeOffset="72956.02">31107 7322 1404 0,'0'0'0'0,"5"0"0"0,8 0 0 0,0 0 0 0,4 2 0 0,-4 0 0 16,2 1 0-16,-3 4 0 0,0 2 0 0,4 2 0 0,-2 1 368 0,-3 4-163 0,-4 1-73 0,-2 0-51 0,-2 3 84 0,-3 1-63 15,0 2-31-15,-3-1 7 16,-7 1 11-16,-10 3-49 0,2-1 0 0,-2-3-17 16,-2 0 17-16,2-1 1 0,3-6 9 0,-4-1-118 15,4-4 55-15,-3-2 26 0,2-6-69 0,3-2 27 16,0 0 38-16,3 0-25 0,2-6-131 0,0-8 57 16,5-4 46-16,2-1-58 0,1 1 43 0,2-3 10 15,0 1 0-15,0 0 124 0,0 2-46 0,5 4-15 16,3 1 260-16,-1 4-131 0,3 2-70 0,2 3-19 15,3 3 169-15,-2-3-73 0,7 4-53 0,0 0 4 16,0 5 217-16,3 8-167 16,2 0-151-16,-2 4 0 0,-2 2 0 0,5 4 0 15,-4-1 0-15,1 1 0 0,-2-1 0 0,0 2 0 16,-3-9 0-16,2 6 0 0,-2-5 0 0,-1-2-5 16,0-2-790-16,-4-4 344 0,4-3 179 0,-2-4 121 15,-2-1-258-15,2 0 184 0</inkml:trace>
  <inkml:trace contextRef="#ctx0" brushRef="#br0" timeOffset="73776.34">31555 6914 2437 0,'0'-3'0'0,"0"3"0"0,0 11 0 0,0 2 0 0,0-3 0 0,-2 1 0 0,-3 0 0 15,2 2 0-15,1 1 0 0,-1-1 0 0,1 1 135 0,2 1-47 0,0 1-124 0,-2-3 33 0,2-4 0 16,0 2 42-16,0-3-536 16,0-5 255-16,0 0 131 0,0-1-456 0,0-2 264 15,-3 0 132-15,1-6 66 0,1-5-93 0,-1-5 69 16,-1 0 50-16,1-3 0 0,-3 0 76 0,4 0-1 16,-1 1-35-16,2-2 266 0,0 4-128 0,0 1-69 0,0 0-35 15,2 3 167-15,6 3-84 16,3 2-64-16,6-1 472 0,-2 4-230 0,7 3-74 15,2-1-72-15,-3 2 134 0,4 0-93 0,-2 0-60 16,-1 2-27-16,0 6 77 0,-3 0-52 0,-2 2-24 16,-2 1-60-16,-5 0 34 0,-3 0 1 0,1 1-1 15,-7 1-49-15,-1 0 24 0,0 3 11 16,-11-2 14-16,-6 3-160 0,-3-4 80 0,-1 2 41 0,2-4-201 16,-2-3 78-16,-1 1 61 15,2-1-8-15,2-2-1 0,1-4 28 0,6 3-10 16,0-3-20-16,3 0 46 0,3-2-9 0,2 1 6 15,1-1 38-15,2 0 1 0,0 0-36 0,0 3 10 16,8-3-1-16,4 0-4 0,2 0 10 16,4 2 78-16,-5-2-40 0,5 1 4 0,-3 1-35 0,-1 0 40 15,-4 2-36-15,1 0-6 0,-4-1-74 0,-2 4 38 16,-3-2 3-16,0 2 33 0,-2 0-94 16,0 3 42-16,-4-1 12 0,-8 3 61 15,-1-1-39-15,-2 1 3 0,0-2-19 0,3 1 72 16,-2-1-31-16,7-3 0 0,-2 3-32 0,4-2 179 15,2-3-72-15,1 1-45 0,2 0 123 0,0 2-73 16,0-3-15-16,4 0-24 0,6 1 57 0,-2-1-27 16,5 3-11-16,-4-1 0 0,-1 3-18 0,3 1-4 15,-7 0 8-15,3 2-25 0,-4 0-10 0,-1 3 27 16,0-1-7-16,-2 0-51 16,0 2 21-16,0 0 8 0,0-1-31 0,-2 1 0 15,0-1 37-15,0 0 7 0,1-1-49 16,1 0 50-16,0-1-16 0,0-1-28 0,0-4-4 0,0 1 37 15,0-3-5-15,0 0-27 16,-2-1-6-16,0-2 34 0,-3 0-37 0,3-3 34 0,-7-1-5 0,2 0 5 16,-3 0-29-16,0 0 25 15,0 0-7-15,-2 0 6 0,1-3-32 0,1-3-5 0,-2-1 33 16,-1-1-16-16,1 1 13 0,2-1 1 0,-3-1-2 16,4 3 31-16,1 0-29 0,-2 1 0 0,0 1 0 15,2 0 58-15,-2 2-26 0,5 1 2 0,-2 1 152 16,2 0-77-16,0 0-45 0,-1 0-6 0,4 7 88 15,0-2-32-15,2 3-41 0,0 2-202 16,0-3 85-16,0 3 50 0,2-3 0 16,9 0-530-16,3 1 265 0,2-2 110 0,3-3 73 15,-1-3-685-15</inkml:trace>
  <inkml:trace contextRef="#ctx0" brushRef="#br0" timeOffset="73935.75">31808 7534 2383 0,'0'0'0'0,"5"0"0"0,0 0 0 0,2 0 0 0,-4 0 0 0,2 0 0 0,0 0 0 0,0 0 0 0,0 4 0 0,2-1 0 0,1 3 368 0,-3-2-164 15,3 2-83-15,-3-1-31 0,2-1-288 0,1 0 118 16,-3-2 60-16,5 0-680 0,-3-2 370 0,3 0 195 16,0 0 82-16</inkml:trace>
  <inkml:trace contextRef="#ctx0" brushRef="#br0" timeOffset="74119.32">32118 7027 2691 0,'-2'-3'-7'0,"2"3"2"0,0 0 1 0,-2 0 2 0,-3 1 0 0,-3 10 1 0,-4 1 1 0,2 3 0 0,-6 6-5 0,2-1 4 0,-2 1 120 0,2 1 173 0,1-2-115 0,1-1-73 16,2 2-391-16,2-4 163 0,3 0 83 0,2-4 41 15,3-2-630-15,0-1 330 0,0-2 167 0,3-6-367 16</inkml:trace>
  <inkml:trace contextRef="#ctx0" brushRef="#br0" timeOffset="74258.89">32146 7233 2112 0,'0'8'0'0,"0"7"0"0,0 0 0 0,0-3 0 0,-7-1 0 0,-4 2 0 0,2 0 0 0,1 0 0 0,-2 0 0 0,2 0 0 0,1 0 133 0,2-1-54 0,3-2-283 0,-1-1 123 16,3 0 59-16,0-3 31 0,0 0-581 0</inkml:trace>
  <inkml:trace contextRef="#ctx0" brushRef="#br0" timeOffset="74413.25">32288 7371 2559 0,'0'15'0'0,"0"0"0"0,0 0 0 0,-7-2 0 0,-3 3 0 0,0 2 0 0,-7 1 0 0,4 3 0 0,-4 1 0 0,-1-1 0 0,0 3 206 0,1-1-73 16,-1 0-51-16,-4 1-5 0,4-2-187 0,-2 1 73 0,0-4 38 0,3-1-581 15,-5 6 305-15,-2-5 157 16</inkml:trace>
  <inkml:trace contextRef="#ctx0" brushRef="#br0" timeOffset="74676.48">30760 8236 2802 0,'-41'-11'0'0,"17"11"0"0,11 0 0 0,13 6 0 0,0-6 0 0,0 0 0 0,5 0 0 0,15 0 0 0,5 0 0 0,8 0 0 0,9-2 80 0,11-3 206 15,12-5-128-15,-12 4-61 0,4-1-126 0,-1-1 33 16,-9 3 0-16,-8 0 44 0,2-2-167 0,-11 5 79 16,-8-3 39-16,-2 4-423 0,-6-2 231 0,-5 1 75 15,-4 0 67-15,-3 2-634 16,-2-2 323-16,0 0 163 0,-9 1-289 0,-7-1 216 0</inkml:trace>
  <inkml:trace contextRef="#ctx0" brushRef="#br0" timeOffset="74894.53">31082 7904 2579 0,'-10'-3'0'0,"3"1"0"0,-3 2 0 0,5 3 0 0,0 7 0 0,-2 5 0 0,2 5 0 0,-3 8 0 16,5 6 0-16,3 10 0 0,-2 0 178 0,2 5 157 0,0 6-139 0,0 0-84 0,0 1-37 16,0 0 242-16,0 0-178 0,0-3-139 0,0-8 0 15,0 10 0-15,0-11 0 0,0-2 0 16,0-6-425-16,0-1 216 0,-1-3 133 0,-5-2 52 0,3-9-656 15,-4-4 331-15,-1-8 109 16,3-3-109-16,0-6 146 0,2 0 88 0,-1-15 38 16,4-8-319-16,0-7 179 0,0-4 89 0</inkml:trace>
  <inkml:trace contextRef="#ctx0" brushRef="#br0" timeOffset="75021.87">30985 8411 2036 0,'0'-16'0'0,"0"8"0"0,0 2 0 0,0 5 0 0,-3 1 0 0,-6 0 0 0,-5 5 0 0,-3 10 0 0,0 2 0 0,-4 2 0 0,0 3 192 0,-2 1-78 0,0 0-38 0,6-1-65 0,2-3 27 0,0-2 9 16,2-2-438-16,6-4 214 16,2-2 107-16,4-3 54 0,1-2-639 0,0-4 325 15</inkml:trace>
  <inkml:trace contextRef="#ctx0" brushRef="#br0" timeOffset="75160.25">30989 8404 2391 0,'14'-2'0'0,"2"2"0"0,-2 0 0 0,0 0 0 0,-4 0 0 0,3 9 0 0,-4-1 0 0,-3 4 0 0,4-1 0 0,0 0 0 0,-5 2 184 0,2-2-73 0,3 2-36 16,-5-2-1-16,0-2-327 0,0-2 156 0,3-2 62 0,0-3-622 15,2-2 337-15,-1 0 170 0</inkml:trace>
  <inkml:trace contextRef="#ctx0" brushRef="#br0" timeOffset="75436.5">31423 8053 2293 0,'12'-15'0'0,"-4"4"0"0,4 5 0 0,-1 0 0 0,-4 4 0 0,-2 0 0 0,2 2 0 0,-4 0 0 0,0 0 0 0,-1 8 0 0,-2 3 85 0,0 2-11 0,0 1 10 16,-13 3-46-16,-1 3-225 16,-2-3 112-16,2-4 57 0,-5 5 28 0,-1-8-301 15,3 3 159-15,-1-3 85 0,2-2 43 0,0-3-205 0,1 0 104 16,6-3-29-16,2 1 196 0,1-2-67 15,3-1-1-15,3 0-32 0,0 0 309 0,0 0-149 16,3 0-71-16,8 0 133 0,5 0-92 0,-2 0 0 16,7 0-38-16,0 0 151 0,6 0-88 0,-7-1-40 15,2-2 0-15,1 1-208 16,-3 1 84-16,-3-1 52 0,-4 2-540 0,-1 0 277 16,-6 0 138-16,-4 5 30 0</inkml:trace>
  <inkml:trace contextRef="#ctx0" brushRef="#br0" timeOffset="75617.84">31318 8387 2160 0,'-10'2'0'0,"6"4"0"0,0-3 0 0,4-1 0 0,0-2 0 0,0 0 0 0,0 0 0 0,8 0 0 0,4 0 0 0,2 0 0 0,2 0 148 0,-1 0-54 16,3 0-29-16,0-2 170 0,-1 0-90 0,1-1-58 15,-4 0-294-15,-3 2 122 0,-2-1 62 0,-2 0 30 16,1 0-542-16,-5 0 282 0,0 1 145 0,-1-2-560 15,0 0 293-15,-2-5 169 0</inkml:trace>
  <inkml:trace contextRef="#ctx0" brushRef="#br0" timeOffset="75795.66">31438 8267 1904 0,'-11'0'0'0,"7"0"0"0,-1 5 0 0,0 5 0 16,0 0 0-16,0 2 0 0,3 4 0 0,-4 2 0 0,5 1 0 0,0 7 0 0,-2-3 292 0,3-3-118 0,0 5-73 0,0-4 298 0,0 3-180 15,0-1-91-15,0 0-45 0,3-5 51 0,5 0-52 16,1-3 0-16,1-4-254 16,5 1 105-16,-2-6 52 0,5-1 36 0,-1-5-452 0,3 0 235 0,3 0 109 15,-1-7 61-15,0-9-678 0,4-2 324 0,-4-1 176 16,-2-6-175-16</inkml:trace>
  <inkml:trace contextRef="#ctx0" brushRef="#br0" timeOffset="76223.45">31785 7998 1768 0,'5'-9'0'16,"6"3"0"-16,1-2 0 0,0 1 0 0,1-1 0 0,-5 2 0 0,7 3 0 0,-6 2 0 0,2-2 0 0,-1 3 0 0,-3 0 187 0,-4 0-74 0,-1 10-38 16,-2 3 0-16,0 3 32 0,-10 9-39 0,-7 2-1 15,-4 2 110-15,-3 5-70 0,1 1-35 0,3 0 10 16,-5 8 100-16,10-3-72 0,0-1-36 0,3-5-1 15,4 2 254-15,0-3-135 0,3-1-117 0,5-3-75 16,0-4 0-16,0-4 0 0,0 0 0 16,0-2 0-16,0-6 0 0,0-4 0 0,2-2-25 15,1-2-119-15,1-4 91 0,-2-1 55 0,0 0-234 16,1-7 60-16,1-10 85 0,-1-2-60 0,1-5-150 16,-1 0 120-16,6-9 75 0,0-6-17 0,1-1 40 15,5-4 1-15,5-2 40 0,-2 10-45 0,9-10 46 16,-4 17-1-16,4-2 169 15,2 7-85-15,0 4-41 0,3 7-10 0,0 4 322 0,-1 7-167 16,1 2-51-16,-2 0-52 0,-2 7 184 16,-4 12-98-16,-1 6-6 0,-6 3 162 0,-1 4-126 15,-4 3-63-15,-3 3-31 0,-3-1-65 0,0 2-4 16,-4-4 0-16,-2-1 0 0,2-5 0 0,1 2 0 16,-3-8 0-16,0 0 0 0,0-4 0 0,0 0 0 15,-5-4 0-15,-2-3 0 0,2-5 0 0,-3-3 0 16,-2-2-815-16,-2-2 372 0</inkml:trace>
  <inkml:trace contextRef="#ctx0" brushRef="#br0" timeOffset="76244.5">32158 8586 376 0,'-17'-8'0'0,"-8"-7"0"0</inkml:trace>
  <inkml:trace contextRef="#ctx0" brushRef="#br0" timeOffset="76756.82">31923 8203 2783 0,'-10'-4'0'0,"5"4"0"0,5 2 0 0,0 11 0 0,0 2 0 0,0 6 0 0,0 5 0 0,0-3 0 0,0 9 0 0,0-3 0 0,0 0 194 15,0-1-78-15,0-6 91 0,5 1-89 0,0 0-41 0,0-7-416 16,-4 0 189-16,1-7 93 0,1-2 57 16,-1-1-300-16,0-6 168 0,3 0 85 0,-2-2-667 15,2-13 352-15,2-4 85 0,-1-5 124 0,-2-1-241 16,1-3 178-16,2-2 90 0,-2-1 43 0,-1 6 8 16,1-6 38-16,-5 11 4 0,2 2 256 0,1 4-149 15,-1 3-55-15,-2 4-39 0,0 3 252 0,0 2-135 16,0 2-68-16,0 0 599 0,0 7-251 0,0 10-160 15,0 0-94-15,0 4 290 16,0 2-188-16,0-3-94 0,0 2-46 0,-2-1 255 16,-1-2-156-16,3 0-73 0,0-5 39 0,0 2-56 15,0-7-28-15,-2 3 9 0,2-5-89 0,0 1 26 0,0-3 0 16,0-1-13-16,-3 1 1 0,3-1 47 16,0 0-45-16,0 2-2 0,0 0 0 0,0 1 0 15,0 0 0-15,0 3 0 0,0 1-2 0,0 0-13 16,3 1-17-16,-3-1 0 0,2-4 31 0,1 5 12 15,-3-3-149-15,0-3 70 16,0 3 31-16,-5-1-33 0,-4-4 27 0,-5-1-2 16,-2-3 14-16,-3 0 53 0,1 0-18 0,-2 0-22 15,0 0-30-15,2-2 201 0,3-2-82 0,3 1-39 16,0-1 255-16,6 2-287 0,0 0 0 0,5 0 0 16,1 0 0-16,0 2 0 0,0 0 0 0,5 2 0 15,10 6 0-15,3 0 0 0,7-1 0 0,0 1 0 16,1-1 0-16,2 0 0 15,2-1 0-15,1-1 0 0,4-1 0 0,0-2 0 16,2 1 0-16,-2-2-138 0,1 1-68 0,-2 0 86 16</inkml:trace>
  <inkml:trace contextRef="#ctx0" brushRef="#br0" timeOffset="76901.37">32674 8667 397 0,'-7'-7'0'0,"7"7"1742"0,0 0-871 0,9 0-436 0,-2 0-217 15,2 0-385-15,3 0 63 0,-2 0 33 0,3 0-253 0</inkml:trace>
  <inkml:trace contextRef="#ctx0" brushRef="#br0" timeOffset="80766.13">24538 3471 2132 0,'-11'-8'0'0,"8"8"0"0,1 0 0 16,2 0 0-16,0 0 0 0,0 0 0 0,0 0 0 0,0 0 0 0,0 0 0 0,0 0 0 0,0 0 153 0,2 3 215 0,8 5-154 0,-2 0-92 0,6 1-41 15,-1 1 104-15,2 0-73 16,1-2-36-16,0 1 9 0,-2 1-71 0,0-2-1 0,2 2 27 15,-5-4-228-15,-1 1 114 16,-1 0 67-16,-2 1 18 0,0-1-600 0,-3 4 240 0,0 0 175 16,-3 4 88-16,-1 2-686 0</inkml:trace>
  <inkml:trace contextRef="#ctx0" brushRef="#br0" timeOffset="80913.98">24598 4007 2510 0,'-14'21'0'0,"5"-3"0"0,3-4 0 0,1-5 0 16,0-5 0-16,4 0 0 0,-1-4 0 0,2 0 0 0,0 0 0 0,0 0 0 0,8 0 150 0,7-4-56 0,4-11 5 0,2-1-30 0,6-5 11 0,-1 0-41 15,1-2-338-15,1-1 170 0,-1 0 84 0</inkml:trace>
  <inkml:trace contextRef="#ctx0" brushRef="#br0" timeOffset="81085.32">25014 3254 2711 0,'0'0'0'0,"0"0"0"0,0 8 0 0,-2 3 0 0,1 3 0 0,-5 2 0 0,-1 5 0 0,-5 4 0 0,-4 4 0 0,2 5 0 0,-3 0 110 0,0 0 55 0,3-1-62 16,-2 2-31-16,3-5 11 0,4 1-294 0,-1-2 126 15,3-7 64-15,0 2-645 16</inkml:trace>
  <inkml:trace contextRef="#ctx0" brushRef="#br0" timeOffset="81276.33">24885 3577 2767 0,'2'-1'0'0,"1"1"0"0,1 0 0 0,-1 1 0 0,0 13 0 0,-1 2 0 0,1 11 0 0,3 1 0 0,0 3 0 0,-3 5 0 0,3 8 208 0,-4-5-83 0,2 3 383 15,-2-3-233-15,-1-3-227 0,2 3-48 0,-2-1 0 16,1-5 0-16,2 1 0 15,-2-4 0-15,0-3-153 0,-1-7 100 0,-1-3-583 16,0-4 338-16,0-5 168 0,0-5 83 0,0-3-770 16,0 0 377-16,0-9 205 0,0-17 96 0,0-11-296 15</inkml:trace>
  <inkml:trace contextRef="#ctx0" brushRef="#br0" timeOffset="81548.95">25187 3184 2538 0,'9'-16'0'0,"-3"10"0"0,2 5 0 0,-2-1 0 0,-3 2 0 0,-2 0 0 0,2 0 0 0,-1 2 0 0,-1 5 0 0,1 2 0 0,-2 2 83 0,0 3 150 0,0 0-96 0,0 2-48 15,-8 1 0-15,0 0-205 0,-4 1 73 0,-1 1 42 16,-2-1 0-16,0 0-258 0,0-2 150 0,0-2 85 16,0-1-137-16,6-4 91 0,1-1-26 15,1-2 147-15,1-2-29 0,4-2-69 0,-1-1-35 16,3 1 206-16,0-2-79 0,3 0-38 0,9 0 3 15,2 0 218-15,5 0-79 0,6 0-68 16,-3 0 25-16,4 0-56 0,-1-2 14 0,-2-1-13 0,-3 0-384 16,1 2 180-16,-5 1 85 15,-2 0 46-15,-5 0-646 0,-2 0 310 0,0 4 140 16,-6 5-143-16,-1 3 161 0,0-2 79 0</inkml:trace>
  <inkml:trace contextRef="#ctx0" brushRef="#br0" timeOffset="81698.13">25159 3561 1834 0,'-19'6'0'0,"1"3"0"0,6-4 0 0,3-2 0 0,0 0 0 0,5-3 0 0,2 1 0 0,2-1 0 0,0 0 0 0,0 0 0 0,7 0 162 0,7 0-65 0,3 0-28 0,-1 0-1 15,3 0 180-15,0 0-104 0,-1-1-42 0,0-1-137 16,-4 2 38-16,0 0 0 0,-1 0-505 0,-4 0 271 16,1 3 146-16,-3 5 58 0,-3 2-673 0,-2 2 294 15,-2 2 186-15</inkml:trace>
  <inkml:trace contextRef="#ctx0" brushRef="#br0" timeOffset="81860.36">25155 3767 1918 0,'-19'7'0'0,"10"-1"0"0,-2-4 0 0,2 0 0 0,5-2 0 0,0 0 0 16,2 0 0-16,2 0 0 0,0 0 0 0,2-4 0 0,11 0 172 0,0-1-66 0,2 1-32 0,2 1 66 0,0-1-39 16,2 2-10-16,-2 0-139 0,-2 0 44 0,-4 2 0 15,0 0 45-15,0 0-419 0,-3 0 205 0,-2 0 106 16,0 0 54-16,-5 0-599 0,1 0 299 0,0-4 55 15,-2-3-122-15</inkml:trace>
  <inkml:trace contextRef="#ctx0" brushRef="#br0" timeOffset="82104.53">25217 3528 1408 0,'-7'-7'0'0,"-1"3"0"0,2 0 0 0,5 3 0 0,-1 1 0 0,2 0 0 0,0 1 0 16,0 13 0-16,0 1 0 0,3 7 0 0,3 1 175 0,0 7-71 0,-2-2-32 0,-2 2 73 0,-2 0-52 0,0 0-26 0,0-3 74 15,-2 2-56-15,-6-4 1 0,-1-6-21 16,-2 0-24-16,-1-3 0 0,0-2 9 16,7-5 36-16,-2 0 0 0,1-5-46 0,2 1 1 15,2-4 34-15,2-1-24 0,0 0-11 0,0 0-58 16,2 0 29-16,8 0 1 0,2-1 28 0,3-5-20 16,5-1-11-16,-1 0 32 0,-1 0-259 0,0 1 121 15,2 0 44-15,-2 0 41 0,0 1-481 0,0-1 236 16,1 1 84-16,-2 0 70 0,2-5-416 0,-2-1 229 15</inkml:trace>
  <inkml:trace contextRef="#ctx0" brushRef="#br0" timeOffset="82365.45">25576 3409 1962 0,'0'-4'0'0,"0"4"0"0,0 0 0 0,-11 0 0 0,2 9 0 0,-7 4 0 0,-1 5 0 0,4 0 0 0,0 3 0 0,4-4 0 0,-1 3 144 0,2-1-41 0,3-2-37 15,2-2 265-15,1-3-145 16,2-2-73-16,0-2-36 0,0-1 132 0,0-3-89 16,3 0-40-16,4-3 42 0,3 2-40 0,2-3-1 15,-3 0-30-15,4 0-70 0,-4 0 29 0,3 0 1 16,-2 0-249-16,1 0 139 0,-2 0 80 0,-2 0 25 16,1 2-220-16,-5 2 77 0,1 1 73 0,0 1-24 15,-2-1-461-15,-2 2 259 0,0 5 125 0,0-1-329 16,0 3 227-16,-5-2 114 0,0 3-237 0,0 2 179 15,-3-2 86-15,1 3 42 0</inkml:trace>
  <inkml:trace contextRef="#ctx0" brushRef="#br0" timeOffset="82490.8">25520 3884 1247 0,'-8'18'0'0,"-1"-1"0"0,3 2 0 0,-1-5 0 0,3-4 0 0,0-1 0 0,0-1-1 0,1-2 1 0,2-4-1 0,1-1 1 0,0-1 112 0,0 0-36 15,0 0 229-15,6-1-133 0,6-12-55 0,4-2-44 0,3-2-83 0,-1 0 51 16,2-2-1-16,3 0 1 0,-4 2-149 15,6-5 69-15,-2 1 40 0,0 0-465 0,-3-1 252 0</inkml:trace>
  <inkml:trace contextRef="#ctx0" brushRef="#br0" timeOffset="82649.17">25724 3453 1923 0,'-7'-2'0'0,"5"1"0"0,0-1 0 0,2 0 0 0,0-2 0 0,0 2 0 0,6-3 0 0,5 1 0 0,6 3 0 0,0-4 0 0,0 1 381 16,4 3-171-16,-3-3-84 0,3 2-291 0,0 0 98 0,-1 2 54 16,1 0 27-16,-3 0-317 0,-3 2 172 0,-6 5 96 15</inkml:trace>
  <inkml:trace contextRef="#ctx0" brushRef="#br0" timeOffset="82823.28">25778 3578 1846 0,'-8'3'0'0,"2"0"0"0,2-3 0 0,2 0 0 0,2 0 0 0,0 0 0 0,0 0 0 0,6 0 0 0,7-6 0 0,0 4 0 0,2-2 270 16,2-1-115-16,-2-1-58 0,0 1-18 0,-2-2-181 15,0 1 71-15,-3 3 36 0,-1 0-450 0,-3-3 243 16,-1 0 131-16,-1 0 50 0,-2-1-241 0,-2-3 79 16,0-1 96-16,0 0-403 0,0-3 214 0</inkml:trace>
  <inkml:trace contextRef="#ctx0" brushRef="#br0" timeOffset="83130.13">25868 3185 1609 0,'-8'-9'0'0,"0"3"0"0,0 4 0 0,1 2 0 0,-2 0 0 0,1 9 0 0,0 10 0 0,-1 8 0 16,4 3 0-16,-3 10 0 0,2-2 234 0,3 9-97 0,0 2 340 0,2 2-224 0,1 2-106 0,0-3-53 16,0-1 175-16,4-2-114 15,3-10-47-15,3 2-115 0,3-4 0 0,0-4 47 16,1-4 1-16,0-3-111 0,-1-5 65 0,0-3 17 15,1-5 1-15,-1-4-284 0,-4-3 155 0,3-2 89 16,-3-2-364-16,-2 0 189 0,-1-4 27 0,0-8 70 16,-4-1 27-16,-1 0-9 0,-1 1 47 0,0-2 116 15,-3 3-58-15,-7 0-29 0,-1 2 0 16,-2 3 71-16,-2 0-45 0,-2 4-28 0,-3 0 13 0,2 2 240 16,-2 0-90-16,1 0-76 15,2 5 17-15,0 1 74 0,0 0-37 0,8 0-45 16,-1-1-185-16,-1-1 79 0,9-2 33 0,-2 0-499 15,2-2 241-15,2 0 126 0,0 0 37 0,0-11-529 16,8-10 292-16,7-6 141 0,0-2 70 0</inkml:trace>
  <inkml:trace contextRef="#ctx0" brushRef="#br0" timeOffset="83268.5">25944 3113 1778 0,'0'-7'0'0,"0"5"0"0,0 2 0 0,1 0 0 0,2 0 0 0,-1 0 0 0,2 3 0 0,-1 6 0 0,5-2 0 0,-3 3 0 0,0 3 263 16,1 2-102-16,0-2-65 0,2 3-323 0,-3 1 134 0,5 0 66 16,-1 1 34-16,0-2-654 0</inkml:trace>
  <inkml:trace contextRef="#ctx0" brushRef="#br0" timeOffset="83446.63">26261 3234 2051 0,'0'8'0'0,"0"0"0"0,0 0 0 0,0 0 0 0,0-1 0 0,0 4 0 0,0-2 0 0,4 1 0 0,2 1 0 0,3 3 0 0,-1 1 93 0,0 2-19 15,-1-3-34-15,0 3 0 0,1 1 11 0,-2-3-469 16,-4 0 229-16,1-1 115 0,-3-1 57 0,0 3-622 16,0-5 307-16,-12-2 160 15</inkml:trace>
  <inkml:trace contextRef="#ctx0" brushRef="#br0" timeOffset="83773.03">26156 3534 1546 0,'-16'0'0'0,"-1"0"0"0,11 0 0 0,-1 0 0 0,3 0 0 0,4 0 0 0,0 0 0 0,0 0 0 0,5 0 0 0,12-2 0 0,8 1 340 0,3-2-149 15,4 2-76-15,1-1-37 0,4 0 162 0,9-4-105 16,-7 2-47-16,1 2 0 0,-4-3-3 0,1 1 1 16,-3 0-36-16,-3 2 93 15,-2 1-51-15,-8 1-26 0,-1 0 0 0,-2 0 82 16,-7 0-44-16,-2 0-37 0,-4 3 0 0,2 3 69 15,-6 3-136-15,1 3 0 0,-2 1 0 0,0 2 0 16,0 1 0-16,0 6 0 0,0 4 0 0,0-1 0 16,0-1 0-16,2 6 0 0,0-2 0 0,3 2 0 15,1-2 0-15,-1 1 0 0,0-5 0 0,0 4 0 16,-3-6 0-16,0 0 0 0,-2 0 0 0,0-1 0 16,0-3 0-16,-6 1 0 15,-4-4 0-15,-6-1 0 0,-1-3 0 0,-3-2 0 16,-1-2 0-16,-2-5 0 0,1-2-29 0,0 0-45 15,0 0-1-15,4-3-344 0,-2-8 180 0,2-8 105 16,5-5 46-16,0-5-457 0,3-11 252 0,3-4 127 16,5-7-414-16,2-17 276 0,0-1 131 0</inkml:trace>
  <inkml:trace contextRef="#ctx0" brushRef="#br0" timeOffset="83899.76">26491 3198 2549 0,'0'-13'0'0,"0"9"0"0,0 4 0 0,0 9 0 0,-6 17 0 0,-3 1 0 0,-3 14 0 0,-2-1 0 0,-2 7 0 0,-2 3 0 0,-5 1 251 0,2 2-95 0,-3-2-63 16,2 0-122-16,1-5 34 0,2-5 0 0,6-5 35 0,1-7-254 0,1 3 122 16,4-11 66-16,0-2 33 15,2-4-752-15</inkml:trace>
  <inkml:trace contextRef="#ctx0" brushRef="#br0" timeOffset="84044.85">26308 3741 2312 0,'9'0'0'0,"-2"0"0"0,4 2 0 0,-3-2 0 0,1 0 0 0,0 0 0 0,-2 0 0 0,7 2 0 0,-1 2 0 0,4 0 0 0,-3 1 146 0,6 1-58 0,-2-1-352 0,7 0 152 15,1 1 76-15,2-2 38 0,4-3-707 0,2 2 355 16</inkml:trace>
  <inkml:trace contextRef="#ctx0" brushRef="#br0" timeOffset="84318.65">27217 3613 941 0,'24'-25'-1'0,"-4"1"-1"0,1-2 1 0,-4-5-1 0,1 0 1 0,-2 0 1 0,-5 0-1 0,-4-1 1 0,-2 2 0 15,-3 3 0-15,-2 7 230 0,0-1-95 0,-14 6-38 0,-9 2-9 0,-2 6 293 16,-7 4-171-16,-10 3-85 16,2 3-42-16,0 10 352 0,-10 9-202 0,6 1-97 15,5 5 333-15,4 3-214 0,8 2-134 0,8 0-121 16,3 15 0-16,6-7 0 0,6 0 0 0,4 0 0 15,0-5 0-15,4 0 0 0,11-4 0 0,5 0 0 16,9 0 0-16,2-7 0 0,4-3 0 0,11 0 0 16,2-7 0-16,0-1 0 0,5-7 0 0,2-3 0 15,-1-4 0-15,-2 0 0 16,5 0 0-16,-1-5-166 0,-3-6-59 0,-3 1-417 0,-6 1 291 0,7-5 161 16,-8-1 75-16,-4-1-736 15</inkml:trace>
  <inkml:trace contextRef="#ctx0" brushRef="#br0" timeOffset="84447">27895 3719 2995 0,'0'-3'0'0,"0"1"0"0,-1 1 0 0,-3-1 0 0,-2 0 0 0,2 0 0 15,1 2 0-15,-2-2 0 0,3 2 0 0,1 0 0 0,1 0 410 0,0 0-186 0,0 0-82 0,0 0 18 0,0 0-160 0,0 0 0 16,0 0 0-16,0 0 0 0,0 0 0 0,0 4 0 16,0 5-381-16,0 4-171 15</inkml:trace>
  <inkml:trace contextRef="#ctx0" brushRef="#br0" timeOffset="86965.9">24887 4644 1652 0,'0'-13'0'0,"-4"11"0"15,4 2 0-15,0 7 0 0,0 9 0 0,4 1 0 0,1 3 0 0,0 5 0 0,-2 5 0 0,2 3 0 0,-1 3 71 0,0 0 154 0,-2 1-82 0,0-1-57 16,-2-1 0-16,0 0-80 0,0-4 34 0,0-1 0 16,-4-4 10-16,-9 0-3 0,-2-2-7 0,-4-5 0 15,4-7 118-15,-4-1-58 0,3-3-21 0,-2-3 159 16,7-5-100-16,-1 0-48 0,3 0-1 0,4 0 168 15,3 0-98-15,2-3-65 0,0-4-91 0,15-5-3 16,11 3 0-16,1-2 0 0,10 0 0 0,7-2 0 16,-2 3 0-16,2 1 0 0,-1-1 0 0,-3 5 0 15,-5 0 0-15,7 0 0 0,-6 4 0 0,-1-4 0 16,-5 4 0-16,-2-2-597 16,-5 2 263-16,-1-1 121 0,-1 0 87 0,-4 0-459 15,-3-2 272-15,-1-1 137 0,-3-3 58 0,-1-3-401 16,-5-4 239-16</inkml:trace>
  <inkml:trace contextRef="#ctx0" brushRef="#br0" timeOffset="87456.43">24943 4475 1888 0,'-9'-9'0'0,"3"4"0"0,6 0 0 0,0-2 0 0,7-1 0 0,12-2 0 0,4 2 0 0,7-2 0 0,5 4 0 0,3-1 0 0,6 2 176 15,-11 1-68-15,3-1 92 0,-4 4-85 0,-8 1-38 0,1 0 1 16,-7 0 5-16,-4 1 10 0,-3 9-53 0,-8 0 36 16,-1 2 1-16,-2 6-37 0,0-2 0 15,0 7 162-15,-9 4-85 0,-2-2-39 0,-1 5 0 0,0 2 153 16,0 4-97-16,3 2-134 16,-1 5 0-16,5-3 0 0,3-5 0 0,2 5 0 15,0-1 0-15,0-1 0 0,0 0 0 0,4-3 0 16,1-2 0-16,3 0 0 0,-1-3 0 0,-4-4 0 15,2 4 0-15,-3-4 0 0,0-5 0 0,-2 1 0 16,0-3-182-16,-9 0 67 0,-3-4-6 0,-7-4-151 16,-1 0 117-16,-6-7 57 0,1 0-167 0,-4-4 103 15,-1 0 66-15,-4 0 27 16,3-11-207-16,-3-4 118 0,-3-6 59 0,5 0-78 16,-9-9 74-16,6 1 31 0,-2-8 0 0,-1 0-150 15,3-6 91-15,1-1 35 0,4 5 10 0,4 2-35 16,5 8 41-16,-1 5-1 15,12 6 285-15,-1 4-131 0,5 1-52 0,3 6 469 0,3-1-239 0,0 5-139 16,13-1-16-16,9-1 369 16,8 4-207-16,1-2-109 0,6 1-54 0,5-1 88 0,-1 1-71 0,-2 1-26 15,4-3 9-15,-6 2-27 16,3 0-1-16,-1 0-27 0,-1 0-390 0,-5 0 205 16,-1 1 87-16,-2-1-603 0,-7 2 301 0,0-2 184 15,-5 0 11-15,-1 1-474 0,-6-3 304 0</inkml:trace>
  <inkml:trace contextRef="#ctx0" brushRef="#br0" timeOffset="87590.34">25060 4636 1575 0,'-18'-1'0'0,"4"1"0"0,3 0 0 0,3 0 0 0,-1 5 0 0,5 3 0 0,2-1 0 0,2 5 0 0,0 1 0 0,0 0 0 0,2 0 88 0,7 2 0 15,0 0-188-15,3 2 64 0,1-2 39 0,-2-1-1 16,-1 2-556-16</inkml:trace>
  <inkml:trace contextRef="#ctx0" brushRef="#br0" timeOffset="87714.43">25028 4911 1540 0,'-7'3'0'0,"2"5"0"0,5-4 0 0,-2-2 0 0,0 0 0 0,1-2 0 0,1 0 0 0,0 0 0 0,1 0 0 0,8 0 0 0,7 0 86 0,1 0-108 15,1 0 41-15,5 0-10 0,4-2 31 0,-1-4-511 16,1-4 240-16</inkml:trace>
  <inkml:trace contextRef="#ctx0" brushRef="#br0" timeOffset="88014.24">25725 4434 2207 0,'0'2'0'0,"-3"9"0"15,-8 0 0-15,-6 4 0 0,-3 4 0 0,-1-1 0 0,0 7 0 0,2 2 0 0,1-2 0 0,1 2 0 0,0-3 143 0,4 1-51 0,3-4 206 0,3-1-128 0,1-3-66 16,3-3 98-16,1-3-86 0,2-2-38 0,0-4 0 16,0 1 4-16,2-2-42 0,7-3 10 15,4-1 37-15,-1 0-47 0,2 0 0 0,-1 0 0 16,2 0-74-16,-1 0 47 0,1 3-10 0,-2-2 37 16,0 4-278-16,-4-3 109 15,1 4 84-15,-4 1-318 0,1 0 174 0,-5 1 54 0,0 3 55 0,-2 0-81 16,0-2 50-16,0 4 41 15,0-1 3-15,-2-3 0 0,-4 2 27 0,3 0 0 16,3-1-160-16,-2 1 84 0,2 1 39 0,0-3-1 16,0 4-410-16</inkml:trace>
  <inkml:trace contextRef="#ctx0" brushRef="#br0" timeOffset="88167.85">25660 5199 2397 0,'-12'5'0'0,"1"-2"0"0,2-3 0 0,-2 0 0 0,4 0 0 0,-1 0 0 0,4 0 0 0,3-2 0 0,1-4 0 0,0-2 0 0,10-4 120 16,8-1-39-16,5-1-1 0,3-2-170 0,-1 1 60 15,6-3 36-15,-1-1-573 0,0-2 304 0,6-5 151 16</inkml:trace>
  <inkml:trace contextRef="#ctx0" brushRef="#br0" timeOffset="88336.39">25895 4557 2297 0,'-3'0'0'0,"3"0"0"0,0 0 0 0,0 0 0 0,0 0 0 0,2 0 0 0,5 0 0 0,4 3 0 0,3-1 0 0,2-1 0 0,3 0 128 0,1-1-45 16,3 3 0-16,-2-1-190 0,0 2 72 0,-5-3 46 15,2 4-582-15,-8 0 298 0,0 0 151 0,-6 4-555 16</inkml:trace>
  <inkml:trace contextRef="#ctx0" brushRef="#br0" timeOffset="88493.43">25980 4725 1442 0,'-23'11'0'0,"6"-1"0"0,-2 1 0 0,6-4 0 0,3-1 0 0,4-1 0 0,0 0 0 0,4-4 0 0,2 3 0 0,0-3 0 0,2 4 267 0,9-5-114 16,2 0-58-16,4 0-18 0,1 0-81 0,4 0 42 15,-2-3 0-15,-3-3-342 0,0 4 171 0,-6-3 95 16,3 0 34-16,-7 1-178 15,0 2 84-15,-4-3 65 0,0 1-472 0,-1-1 229 16,-2-3 107-16</inkml:trace>
  <inkml:trace contextRef="#ctx0" brushRef="#br0" timeOffset="88826.43">26019 4386 1581 0,'-8'-5'0'0,"1"5"0"0,0 0 0 0,-1 10 0 16,-3 10 0-16,3 5 0 0,1 3 0 0,0 11 0 0,1 3 0 0,0 4 0 0,2 9 458 0,2 3-200 0,-1 12-115 0,3-7 287 0,0 2-196 16,0-13-97-16,0 4 42 0,0-3-61 0,7-5-44 0,2-4-1 15,3-2-81-15,0-11 47 0,4 1-1 0,-3-7 10 16,4 1-197-16,-4-8 94 0,1-4 47 0,-5-7-1 16,2-3-180-16,-1-4 102 0,-3 0 54 0,0-7-249 15,-1-14 132-15,0-3 68 16,-4-3-29-16,0-3 13 0,0-2 34 0,-2 0 1 15,0 3 55-15,0 2 1 0,-6 6-32 0,-2 2-9 16,-1 4 96-16,-2 4-43 0,-2 4 0 16,1 3-15-16,-3 2 197 0,-2 2-89 0,0 0-54 0,1 9 68 15,-2 3-54-15,4 0-9 0,-2 2-223 0,2-2 94 16,0 3 45-16,2-4 9 0,6-3-184 0,0-3 97 16,2-1 52-16,2-3 8 0,2-1-510 0,0-1 263 15,6-16 131-15</inkml:trace>
  <inkml:trace contextRef="#ctx0" brushRef="#br0" timeOffset="88977.27">26181 4323 2155 0,'1'0'0'0,"0"0"0"0,8 0 0 0,-3 0 0 0,1 0 0 0,-1 6 0 0,-4 1 0 0,5 1 0 0,-5 3 0 0,4 2 0 16,0 3 79-16,-4-2 10 0,6 1-48 0,0 3-526 0,1-4 263 15,5-1 131-15</inkml:trace>
  <inkml:trace contextRef="#ctx0" brushRef="#br0" timeOffset="89165.92">26602 4346 2277 0,'0'0'0'0,"0"0"0"0,12 6 0 0,8-5 0 0,-4 1 0 0,5-2 0 0,2 0 0 0,2 0 0 0,2 0 0 0,3 0 0 0,4 0 259 0,2-2-110 0,1-1-55 0,-1-3-369 16,-2 2 166-16,-3-1 70 0,-2 0 39 0,-8 4-265 15,-4-1 153-15,-2 0 75 0,-7 2 48 0,-4 0-636 16</inkml:trace>
  <inkml:trace contextRef="#ctx0" brushRef="#br0" timeOffset="89300.28">26714 4466 1525 0,'-25'16'0'0,"12"-1"0"0,1-5 0 0,6 0 0 0,2-3 0 0,1 1 0 0,3-1 0 0,0-1 0 0,7 2 0 0,8-4 0 0,1 3 213 15,5-2-87-15,4 0-43 0,-4 0-327 0,5-2 136 0,-7-1 74 0,4-1 37 16,-1-1-597-16</inkml:trace>
  <inkml:trace contextRef="#ctx0" brushRef="#br0" timeOffset="89558.03">27069 4524 1414 0,'2'0'0'0,"-2"0"0"0,0 0 0 0,0 0 0 0,-7 3 0 0,-9 7 0 0,-6 1 0 0,-2 4 0 0,-4 1 0 0,-9 7 0 0,6-7 156 0,-11 8-64 16,2-2-26-16,2-1 20 0,-2 1-1 0,0 0-46 16,5-7 50-16,-8 3-10 0,11-5-39 0,0 0-1 15,10-5 89-15,1 1-45 0,9-7 10 0,3 2 54 16,3-4-54-16,6 2-27 0,0-2 0 0,2 0-3 15,15 0-14-15,13 0-10 0,6 0 0 0,5-3 15 16,1-1-15-16,2 0 0 0,-6 2 10 16,12-2-196-16,-8 3 93 0,1-2 47 15,-8 2-341-15,7-2 181 0,-3 1 59 0,-7 1-445 16,-2-2 249-16,-6 2 133 0,-2 0 65 0,-3-4-337 16,-7 1 191-16</inkml:trace>
  <inkml:trace contextRef="#ctx0" brushRef="#br0" timeOffset="89766.63">26898 4466 2428 0,'-11'0'0'0,"2"0"0"0,3 0 0 0,2 9 0 0,2 4 0 0,-3 8 0 0,5 4 0 0,0 5 0 0,0 12 0 0,0 4 0 0,0 2 313 0,-2 4-137 15,0-2-68-15,2-7 116 0,0 11-98 0,-3-6-43 16,3-2 0-16,0-2-305 0,0-7 130 0,0 3 76 15,0-2 22-15,0-5-232 0,0-1 132 0,0-4 67 16,0-9-598-16,0-6 225 0,3-2 193 0,1-7 15 16,7-4-347-16</inkml:trace>
  <inkml:trace contextRef="#ctx0" brushRef="#br0" timeOffset="89937.35">27282 4437 2457 0,'0'-3'0'0,"-5"3"0"0,4 0 0 0,-1 7 0 0,-4 4 0 0,-5 1 0 0,-4 5 0 0,-3 1 0 0,2 2 0 0,-2 2 0 0,0 4 141 0,5-6-41 0,-4 9-36 0,9-9-202 16,3 1 88-16,2-2 44 0,3-4 0 0,0-4-575 16,0 1 301-16,3-5 153 0</inkml:trace>
  <inkml:trace contextRef="#ctx0" brushRef="#br0" timeOffset="90101.31">27424 4585 1868 0,'6'0'0'0,"0"0"0"0,-5 6 0 0,-1 1 0 0,0 1 0 0,-1 2 0 0,-11 3 0 0,-3 2 0 0,-2 4 0 0,-3 0 0 0,-1-1 98 16,-1 3-30-16,3 0-52 0,-2-1 23 0,8-5-1 15,-2 0 10-15,1-2-254 0,3-2 122 0,6-4 62 16,-2 1 30-16,4-5-570 0,3-3 290 0</inkml:trace>
  <inkml:trace contextRef="#ctx0" brushRef="#br0" timeOffset="90257.73">27356 4760 1871 0,'6'4'0'0,"2"12"0"0,-1-4 0 0,-3 3 0 0,-2 6 0 0,-2 3 0 0,0 1 0 0,0 3 0 0,0 3 0 0,0-3 0 0,-2 3 429 0,-5-1-200 16,-2-3-95-16,3 0-137 0,0-2 0 0,0-4 41 0,3-2 10 0,1-4-181 15,0-6 85-15,2 0 43 0,0-5 1 0,0-1-495 16,0-3 278-16,2-3 125 0,3-12-657 0</inkml:trace>
  <inkml:trace contextRef="#ctx0" brushRef="#br0" timeOffset="90428.06">27434 4605 2379 0,'8'-10'0'0,"8"6"0"0,1-3 0 16,2 2 0-16,-1-3 0 0,1 1 0 0,5 3 0 0,-1 0 0 0,7-2 0 0,0-1 0 0,0 1 128 0,-1 1-44 0,3-2-58 15,1 4 22-15,2-1-10 0,-4 3-417 0,-1-2 209 16,-2 1 104-16,-5 2 52 0,-8 0-701 0</inkml:trace>
  <inkml:trace contextRef="#ctx0" brushRef="#br0" timeOffset="90794.29">27615 4770 1685 0,'-11'5'0'0,"4"5"0"0,2-4 0 0,4-5 0 0,1 3 0 0,0-2 0 0,0 0 0 0,6-2 0 0,6 2 0 0,4-2 0 0,3 0 110 16,-1 0-33-16,2 0 1 0,2 0-40 15,-4 0 10-15,0-2-276 0,-7 2 134 0,0-2 66 16,-1 2-285-16,-5-2 173 0,-3 2 95 0,0 0 34 15,-2 0-223-15,0 0 109 0,0 0-5 0,0 0 46 16,-6 0 153-16,-1 0-50 0,-1 0-28 0,0 0 313 16,3 2-162-16,0 6-85 0,-2 2-16 0,4 0 171 15,0 4-58-15,3 2-70 0,0 3 38 0,0 5 260 16,0-1-162-16,0 7-95 0,3-3 259 0,0 3-172 16,0-2-87-16,3-1-43 0,-3-4 159 15,1 4-106-15,-3-5-48 0,2 1 40 0,-2-3-115 0,-1-2-12 16,0-2 0-16,0-1 0 15,-4-3 0-15,-4-2 0 0,-4-2 0 0,-1 0 0 16,-3-4 0-16,-2-3 0 0,-1-1 0 0,1 0 0 16,-1 0 0-16,2-1 0 0,2-7-236 0,0 1 4 15,0-5 75-15,3 3-484 0,3-4 301 0,0-1 150 16,3-1 67-16</inkml:trace>
  <inkml:trace contextRef="#ctx0" brushRef="#br0" timeOffset="91243.43">28011 4614 2327 0,'-7'-29'0'0,"7"24"0"0,0 4 0 0,7 1 0 0,14-3 0 0,7-2 0 0,4-3 0 0,1 1 0 0,2-1 0 0,7-1 0 0,-6 2 206 0,8-3-87 0,-9 5-39 15,10-2-62-15,-5 4 23 16,-7 1 0-16,2 2 10 0,-3 0-445 0,-9 0 217 15,-2 4 109-15,-5 6-322 0,-5 3 205 0,-6 2 110 16</inkml:trace>
  <inkml:trace contextRef="#ctx0" brushRef="#br0" timeOffset="91407.88">28205 4810 1199 0,'-22'1'0'0,"1"11"0"0,9 1 0 0,9-4 0 0,3-2 0 16,0 1 0-16,6-4 0 0,9 2 0 0,4-3 0 0,9 3 0 0,-3-3 240 0,3-1-100 0,-3-2-39 0,10 0-10 0,-7 0-150 0,-1 0 50 0,1 0 1 0,-9 0-315 16,3 0 193-16,-6-2 80 0,-2-1 46 0,-6-3-217 15,0 0 54-15</inkml:trace>
  <inkml:trace contextRef="#ctx0" brushRef="#br0" timeOffset="91629.36">28353 4606 1450 0,'-14'-8'0'0,"3"3"0"16,0 3 0-16,4 2 0 0,2 0 0 0,0 7 0 0,1 11 0 0,1 8 0 0,2 4 0 0,1 9 0 0,0 0 114 0,0 9-42 0,0-1 290 0,0 0-161 15,0-2-79-15,0 0 99 0,0-7-80 16,0 1-55-16,-4 1 0 0,-4-5-57 0,1-1 12 16,-4-3 0-16,-1-7 11 0,0 3-52 0,1-10 1 15,-3-2 40-15,3-4-189 0,-1-4 95 0,2-5 57 16,2-2-10-16,1 0-366 0,2-2 144 0,5-10 111 15,0-6-394-15,2-5 224 0,11-4 129 0,12-8 58 16,3-2-287-16,2-7 173 0</inkml:trace>
  <inkml:trace contextRef="#ctx0" brushRef="#br0" timeOffset="91902.81">28611 4582 1751 0,'18'-19'0'0,"0"9"0"0,6-2 0 0,3 1 0 0,-1 0 0 0,3 4 0 0,-4 0 0 0,2 4 0 0,1 0 0 0,0 2 0 15,-3 1 175-15,-1 0-57 0,4 0-43 0,-6 11 147 0,-1 2-91 16,-3 0-44-16,-6 6-1 16,-5 3 9-16,-3 8-54 0,-4 0 0 0,-2 8 0 15,-14-1 115-15,-7 5-58 0,-3 1-18 0,-4-2 79 16,-2 3-59-16,0-5-30 0,2 1 1 0,7-11 139 16,3 2-86-16,4-3-124 0,9-8 0 0,2 1 0 15,5-5 0-15,0 0 0 0,0-3 0 0,7-1 0 16,10-5 0-16,2-1 0 0,5-3 0 0,2-3 0 15,2 0 0-15,1 0 0 0,-1 0-140 16,0-5 19-16,-2-3 63 0,-5 1-653 0,0-3 318 0,-5 1 180 16,-5 0 85-16,-2-2-232 15,-8-5 160-15,-1 2 79 0</inkml:trace>
  <inkml:trace contextRef="#ctx0" brushRef="#br0" timeOffset="92063.99">28700 4746 2260 0,'-9'6'0'0,"0"6"0"0,9-2 0 0,0-2 0 0,0 2 0 0,2 0 0 0,7-1 0 0,6 1 0 0,3-3 0 0,9 2 0 0,-5-3 98 0,8-2 193 0,5-2-115 0,-2 1-73 16,2-3-448-16,3 0 193 0,-1 0 97 0,5 0 47 16,-8 0-373-16,1-5 206 0</inkml:trace>
  <inkml:trace contextRef="#ctx0" brushRef="#br0" timeOffset="92241.93">29225 4644 2228 0,'0'-4'0'0,"0"0"0"0,6-1 0 0,7-3 0 0,2 3 0 0,0 0 0 0,6 1 0 0,3 0 0 0,-2 2 0 0,11 1 0 0,-8-2 147 0,5 3-53 0,-3 0-31 0,-4 0-22 15,-1 0 10-15,0 0-504 16,-9 0 247-16,-3 0 123 0,-2 0 62 0,-4 3-594 15,-3 0 295-15,-1-3 155 0,0 0-120 0,-8 0 121 16</inkml:trace>
  <inkml:trace contextRef="#ctx0" brushRef="#br0" timeOffset="92475.04">29461 4497 863 0,'0'-9'0'0,"0"5"0"0,0 2 0 0,0 1 0 0,0 1 0 0,0 0 0 0,0 9 0 0,0 4 0 0,0 9 0 0,-8 1 0 0,-7 3 88 16,-10 6 1-16,-2 2-48 0,-4 0 131 0,-3-1-66 15,4-4-22-15,-10 3 62 0,13-12-52 0,-3 3-27 16,9-8 0-16,2 0 130 0,7-4-69 0,3-5-48 16,6 0 86-16,3-3-63 0,0 1-31 0,1-4 0 15,16 0 13-15,8 0-11 0,5 0-33 0,11 0 0 16,-1-4 133-16,-1-1-67 0,-2-1-23 0,11-1-261 16,-15 3 108-16,1-1 56 0,-3 2 26 0,-6 2-525 15,-2-1 271-15,-3 2 81 16,-5 0-521-16,-5 0 319 0,-3 0 161 0,-3-2 80 15</inkml:trace>
  <inkml:trace contextRef="#ctx0" brushRef="#br0" timeOffset="93168.65">29426 4706 1730 0,'-7'0'0'0,"1"1"0"0,2 12 0 0,4-1 0 0,0 6 0 0,0 3 0 0,0 6 0 0,0 3 0 0,0 4 0 0,0 1 0 0,0 0 266 0,0 3-114 0,0-5-55 0,0 2 187 15,2-3-127-15,0 1-59 0,-2-5-246 0,0 0 93 16,0-8 48-16,0 3 10 0,0-4-380 0,0-3 208 16,0-6 104-16,-4-1-171 0,-1-3 63 0,-6-4 93 15,1-2-88-15,-4 0-195 0,-4-2 161 16,0-5 81-16,-4-8 16 0,4 3 22 0,-7-9 11 16,3 3 32-16,2-5 64 0,2 1-27 0,4-1 0 15,3 5-47-15,1-3 209 0,2 3-100 0,4 3-49 16,4 3 0-16,0-2 432 0,0 5-219 0,10-1-60 15,5 4 107-15,7-3-103 0,3 2-64 16,3-1-31-16,2 1 21 0,4 0-10 16,-1-1-43-16,0-1-224 0,5-2 113 0,-5 1 55 0,-1-1 38 0,-2-2-416 15,-2-3 214-15,0 0 60 16,-2-3 70-16,-3-2-378 0,-5 5 184 0,0-3 107 16,-6 2 50-16,0 3 47 0,-7 4 0 0,1 0 0 15,-5 5 134-15,1 0-62 0,-2 4-36 0,0 1 454 16,0 0-245-16,0 13-79 0,-2 5 0 0,1 4 460 15,-1 2-274-15,0 1-135 0,2 0 222 0,0 0-179 16,0-4-80-16,0 3-55 0,0-3-64 0,0-4 19 16,2 1 0-16,1-2 0 15,-1-7-157-15,2 1 73 0,1-4 42 0,-3-4-421 16,0 1 232-16,0-3 125 0,-2 0-21 0,0-3-435 16,0-8 216-16,0-4 132 0,-4-2 68 0,-3-3-159 15,-4-6 118-15,3-3 54 0,-3-1-61 0,2-6 57 16,-3-5 28-16,8 3-24 0,-4-10 53 0,4 4 0 15,4 9 0-15,0-1 41 0,0 4-1 0,1 10-50 16,12-1 11-16,1 4 304 16,4 6-149-16,5 2-77 0,-1 5 14 0,1 2 376 15,7 2-166-15,-1 1-119 0,1 1 185 0,0 0-145 16,-1 0-72-16,-5 5-26 0,5 3 95 0,-10 0-71 16,4 3-35-16,-3 0 39 0,-6 2-37 0,0 2 10 15,-5 4-47-15,-2-1 97 0,-4 10-48 0,0-5 0 16,-2 4-49-16,-1 1 121 0,1 2-65 0,-1 2-28 15,2-3-68-15,2 5 40 0,1-5 0 0,2 1 10 16,3-1-282-16,2 0 136 0,-2-3 68 16,2-1-590-16,1-6 283 0,0-1 159 0,-1 0 34 15,-4-4-245-15,-1 1 174 0,-2-4 86 16,-2-5-317-16</inkml:trace>
  <inkml:trace contextRef="#ctx0" brushRef="#br0" timeOffset="93325.09">29776 4816 1641 0,'-12'-10'0'0,"4"6"0"0,6 0 0 0,2-2 0 0,0 2 0 0,5 1 0 0,8 0 0 0,4 2 0 0,8 0 0 0,-10 1 0 0,5 0 89 0,0 0-39 0,-1 0-10 0,0 0-369 16,-4 0 177-16,4 0 89 0,-14 0 45 0,6 0-286 15,-6 0 150-15</inkml:trace>
  <inkml:trace contextRef="#ctx0" brushRef="#br0" timeOffset="93547.31">29843 4248 2362 0,'0'31'0'0,"0"4"0"0,0 1 0 0,0 0 0 0,-1 17 0 0,-9 10 0 0,-1-2 0 15,-2-1 0-15,-4 2 0 0,7-7 0 0,-2 1 244 0,2-5-102 0,4-5-51 0,2-7 52 0,3-4-51 0,1-9-16 16,0-1-10-16,1-5-48 0,6-6 22 0,16-2 0 16,-5-8-46-16,11-4 10 0,9 0 36 0,7-1 0 15,-2-14-256-15,8 0 128 0,0-4 64 0,2 3-862 16,-1-2 388-16</inkml:trace>
  <inkml:trace contextRef="#ctx0" brushRef="#br0" timeOffset="93697.71">30764 4984 388 0,'0'-7'0'15,"0"7"0"-15,1 0 0 0,3 0 0 0,2 0 748 0,-4 0-374 0,0 0-187 0,2 3-611 0</inkml:trace>
  <inkml:trace contextRef="#ctx0" brushRef="#br0" timeOffset="103621.48">24917 5893 2011 0,'0'-25'0'0,"0"16"0"0,3 5 0 0,15-4 0 0,3-1 0 0,4-6 0 0,3 3 0 0,4-2 0 0,-2 3 0 0,16-3 0 0,-7 5 271 0,0 0-114 0,-5 3-59 0,4 1-17 15,-2 3-35-15,-4-1-5 0,0 1 0 0,-6 0-68 0,-4 2 34 16,-3 0 11-16,-6 0-290 0,-1 0 156 16,-5 0 79-16,-2 0 40 0,-4 0-526 0,2 0 256 15,-3 0 66-15,0 0 85 0,-4 0-269 0,-7 0 172 16,0-3 86-16,-2 2-112 0,0-1 103 0,-1 0 58 15,0-1 41-15,0 2 37 0,0-1 0 16,2 0 0-16,-3 0 51 0,1 2-92 0,4 0 31 0,-1 0 10 16,0 0 310-16,2 6-206 15,0 6-47-15,2 1-46 0,-3 3 479 0,3 5-231 16,-2 2-75-16,-1 2-60 0,-1 4 187 0,-2 3-135 16,-3 2-68-16,-2 4 134 0,-3-1-101 0,2-4-39 15,-7 9-58-15,4-6-3 0,-1-1 0 0,3-2 0 16,-1 0-256-16,2-1 138 15,2-4 54-15,2 0 32 0,5-5-536 0,3-2 277 16,3-2 78-16,4-11 91 0</inkml:trace>
  <inkml:trace contextRef="#ctx0" brushRef="#br0" timeOffset="103810.29">25206 6050 2747 0,'0'6'0'0,"0"3"0"0,0 1 0 0,0 0 0 0,2 1 0 0,0 3 0 0,2 2 0 0,1 1 0 0,2 3 0 0,-3 3 0 0,2 3 166 0,-2-2-63 0,-2 3-30 16,2 2 30-16,-3-4-30 0,1-2 9 0,-1 2-40 15,2-2-431-15,-1-3 216 0,0-4 107 0,-1-2 53 16,1-5-559-16,-2-2 220 0,0-1 181 0,0-4-492 16,2-2 311-16</inkml:trace>
  <inkml:trace contextRef="#ctx0" brushRef="#br0" timeOffset="104007.83">25458 5913 2186 0,'2'0'0'0,"1"0"0"0,1 0 0 0,-1 0 0 15,1 0 0-15,-3 5 0 0,4-2 0 0,-3 1 0 0,2 2 0 0,-2 1 0 0,2-2 254 0,-3 5-112 0,1 0-50 0,-2 0-5 0,0 2-46 16,0 2 0-16,0-5-327 0,0 3 158 0,0-4 85 0,0-1 42 15,0 1-234-15,0-2 138 16,0-1 80-16,0 0 23 0,-2-4-650 0,1-1 241 0</inkml:trace>
  <inkml:trace contextRef="#ctx0" brushRef="#br0" timeOffset="104783.29">25818 5493 1753 0,'6'-14'0'0,"0"9"0"0,-1 4 0 0,-2-2 0 0,2 1 0 0,-2 2 0 0,-1 0 0 0,0 0 0 0,0 0 0 0,-2 6 0 0,0 5 107 0,0 2-32 0,-2 0-1 0,-7 3 99 16,-2 3-55-16,-3-3-44 0,0 3-76 15,-2-3 43-15,0-2 1 0,-2-1 10 0,4-2-89 0,-4-1 39 16,6-5 0-16,2-1-22 0,-1-2 31 16,2-2 10-16,5 0 14 0,0 0-33 15,2 0-15-15,2 0 39 0,0-2-59 0,4-5 105 16,11 1-70-16,6-1 14 0,-1 3-2 0,4 0-31 15,1 2 6-15,-2 1 30 0,5 1-46 0,-3 0-1 16,0 0 43-16,0 0-2 0,-4 0-37 0,0 0 36 16,1 5-13-16,-5-1 90 0,-1 2-42 0,-2 1 1 15,-1-2-44-15,-6 3 84 0,3 2-34 0,-3 1 0 16,-1 0-17-16,-5-3 154 0,1 4-64 0,0 4-36 16,-2-1-1-16,0-1 0 0,0 3-49 15,0 0-39-15,0 1 0 0,0 1 50 16,0-1-11-16,0 1-234 0,0-3 110 0,1 3 58 15,-1-4 16-15,0 3-222 0,0-3 91 0,0-2 73 16,0-1-13-16,-1 2-534 0,-6 0 286 0,-2-4 132 16,-3 2-326-16,-1-3 240 0,-2-1 121 0,-4-3-192 15,-1-1 156-15,-2-4 68 0</inkml:trace>
  <inkml:trace contextRef="#ctx0" brushRef="#br0" timeOffset="105127.4">25728 5978 1156 0,'-18'-15'0'0,"2"5"0"0,9 0 0 0,1 1 0 0,3 0 0 0,3 2 0 0,0-3 0 16,3 2 0-16,10 5 0 0,4-2 0 0,2 2 154 0,0 2-57 0,2-2-28 0,-1 3 0 0,1 0 31 16,-4 0-9-16,-2 3-51 0,-5 2-68 0,-1 2 34 15,-4 1 1-15,-1 2 44 0,-2-1-86 0,-2 4 38 16,0-4 0-16,-6 1-157 0,-3 1 93 16,-5-3 25-16,0-1 27 0,-2-1-119 0,2-1 64 0,-2-2 5 15,5-3-3-15,-4 0 50 16,4 0-6-16,2 0-25 0,1 0 70 0,2-4-3 15,1-2-49-15,3-2 9 0,2 0 46 0,0 1-32 16,0 1-12-16,0 3 66 0,0-1-31 0,0 1 17 16,0 2-42-16,0 1 159 0,0 0-74 0,-4 10-29 15,-3 6 3-15,-4 5 245 0,3 3-134 0,-1-1-49 16,1 2 211-16,2 1-144 0,2-5-61 0,2 3-46 16,2-2 81-16,0-1-58 15,4-3-30-15,10 0 0 0,2-3-62 0,7-2-10 16,3-6 43-16,1-1-261 0,3-6 131 0,2 0 64 15,2 0 44-15,-1-9-610 0,3-6 302 0,3-4 82 16,-4 2 100-16,-4-1-596 0</inkml:trace>
  <inkml:trace contextRef="#ctx0" brushRef="#br0" timeOffset="105446.14">26471 5361 1918 0,'7'-18'0'0,"-4"9"0"0,1 4 0 0,-3 4 0 0,2-1 0 0,-3 2 0 0,0 0 0 0,-4 8 0 0,-7 10 0 0,-8 4 0 0,-4 3 103 0,-1 1-21 0,-11 8 369 16,8-4-205-16,3-4-103 0,-2 2-29 0,3 0-36 15,6-7 9-15,-3 2-46 0,7-3-438 0,3-3 218 16,6-1 110-16,4-7-525 0,0-1 302 0,0-3 156 16,4-3-7-16,11-2-227 15,5-2 145-15,-2-9 92 0,-2-3 36 0,3-2-139 16,0 1 98-16,-4 1 49 0,-2-1 93 0,-5 7-55 15,1 0 10-15,-4 3 0 0,1-2 330 0,-3 5-167 16,2 2-82-16,0 0 338 0,1 0-156 0,-1 0-120 16,3 2 23-16,3 2 274 0,-1 4-178 0,-1-5-81 15,4 5-54-15,-4-1 37 0,2 1-42 16,-1 0 1-16,-2-1-272 0,-1 2 126 0,1 2 47 0,-3-1 29 16,1 1-602-16,-2-1 315 15</inkml:trace>
  <inkml:trace contextRef="#ctx0" brushRef="#br0" timeOffset="105954.29">26329 5803 1238 0,'-7'4'0'0,"3"0"0"0,3-1 0 0,1 0 0 0,0-2 0 0,0 1 0 0,9-1 0 0,3 4 0 0,6-2 0 0,-4 0 0 0,4 3 99 0,-3-2-30 0,1 1 1 15,-3 1-76-15,-7-2 10 0,4 2 37 0,-5 1 0 16,-3 2-205-16,-2 1 103 0,0 1 51 0,-11 1-140 15,-4-1 83-15,-6 0 22 0,4 3 30 0,-8-3-32 16,7-2 0-16,-1 1-15 0,0-3 45 0,5 1 179 16,4-2-86-16,2-1-42 0,3 0 1 0,3 0 134 15,2 1-79-15,0 0-14 0,0 2 3 0,4-1-1 16,4 4 0-16,5-1 18 0,-1 1-11 0,0 1-44 16,-1 0 0-16,0 1-32 15,-1-1 0-15,-6 0 42 0,3 2-10 0,-5-1-54 16,-2-2 27-16,0 3-12 0,0-3 37 0,-4-1-63 15,-8-1 23-15,1-2-13 0,-1-1 11 0,3-2 14 16,-3-1 12-16,1-3-38 0,-1 0 32 0,3 0-9 16,0 0 7-16,1 0-30 0,0-3 3 0,4-3 24 15,1 0 1-15,1 3-32 0,2-3 0 0,0 1 26 16,0 1 5-16,2 0-14 16,10 1 10-16,4-1-6 0,-2 2 44 0,6 0-41 15,1-2 3-15,-2 2 35 0,8 1-35 0,-6-2 0 16,7 3-1-16,-9 0 34 0,3 0 10 0,-2 0-38 15,-4 0 0-15,0 6-46 0,-7 2 47 0,-2-3 5 16,-1 3 10-16,-4-1-15 0,-2 1 0 0,0 1 1 16,-2-2 25-16,-11 1-26 0,1-2-1 0,-3 0 1 15,-1-3-32-15,-2 1 30 0,4-2-1 0,2-2-189 16,1 0 87-16,4 0 46 0,-1 0 18 16,8 0-374-16,0-2 168 0,0-5 100 0,6-7 11 15,10-5-367-15</inkml:trace>
  <inkml:trace contextRef="#ctx0" brushRef="#br0" timeOffset="106273.18">26812 5609 1869 0,'6'-17'-6'0,"5"9"2"0,8 1 1 0,1 1 2 0,4 0 0 0,-2 0 1 0,6 2-1 0,0-1 1 0,6 4 0 0,1 0-1 0,0 1 191 0,0 0-75 0,5 0-26 0,-5 1 62 15,-3 7-55-15,-4 3-27 0,-8-2-55 0,-2 5-1 16,-4 0 37-16,-7 5 34 0,-7 4-44 0,0 0 0 16,-14 3 0-16,-13 6 101 0,3-8-40 0,-12 10-9 15,3-3-51-15,10-8 66 0,-3 5-33 0,2 1 0 16,7-6-23-16,5-1 195 0,2-1-102 0,4-3-127 16,6 0-17-16,0-2 0 15,0-1 0-15,6-4 0 0,6 2 0 0,3-2 0 16,4-5 0-16,2 0 0 0,5 0 0 0,-2-6 0 15,1 0 0-15,0 0-143 0,-5 0-132 0,0 0 94 16,-2 0 86-16,-4-2-347 0,-4 0 199 0,-1-2 101 16,-5 0-492-16,-2-2 287 0,-2-7 157 0</inkml:trace>
  <inkml:trace contextRef="#ctx0" brushRef="#br0" timeOffset="106425.1">26913 5797 2299 0,'-30'0'0'0,"13"0"0"0,5 0 0 0,6 2 0 0,4 1 0 0,2 2 0 0,2-1 0 16,11 2 0-16,18 0 0 0,8 3 0 0,7-1 101 0,7-1 511 0,13-1-286 0,-6 0-133 15,18-2-112-15,0-4-1 0,-2 0-39 0,3 0-1 16,0 0-284-16,0 0 152 0,-1 0 61 0,-2 0-958 0</inkml:trace>
  <inkml:trace contextRef="#ctx0" brushRef="#br0" timeOffset="106571.81">28516 5829 390 0,'2'-9'0'0,"5"7"0"0,3 2 0 0,-3 0 0 0,-1 0 1112 15,1 0-537-15,0 0-268 0,-1 0-134 0,-4 8-840 0</inkml:trace>
  <inkml:trace contextRef="#ctx0" brushRef="#br0" timeOffset="111807.15">14625 6945 1344 0,'1'-19'-5'0,"1"6"3"0,2 3 1 0,1-2 1 0,1 4 0 0,0-2 0 0,-2 1 0 0,-1 1 0 0,-1 5 0 0,0 1 0 0,0 0 100 0,0 0 79 0,-2 2-62 16,0 0 1-16,0 0-49 0,0 0 86 0,0 2-49 16,0 0-1-16,0 0-50 0,2-1 186 0,-2 1-79 15,0-2-60-15,0 0 170 0,0 0-108 0,0 0-54 16,0 0-1-16,0 0 168 15,1 0-123-15,1 0-154 0,2 0 0 0,0-2 0 16,2 1 0-16,-2-1 0 0,-3 0 0 0,1 0 0 16,2 0 0-16,-2 0 0 0,1 0 0 0,-1 2 0 15,2-2 0-15,0 2 0 0,-2 0 0 0,4 0 0 16,-3-1 0-16,4-2 0 0,1 2 0 0,0 0 0 16,3-2 0-16,0 1 0 0,3-2 0 0,-2 2 0 15,4 1 0-15,-3-3 0 0,4 2 0 16,1 0 0-16,-1 1 0 0,3-2 0 15,-2 1 0-15,1 2 0 0,-1 0 0 0,3 0 0 16,0 0 0-16,-1 0 0 0,1 0 0 0,-4 0 0 16,2 0 0-16,-4 0 0 0,1 0 0 0,-2 0 0 15,1 0 0-15,-2 0 0 0,0 0 0 0,0 0 0 16,1 2 0-16,0 1 0 0,4 0 0 0,-4 0 0 16,5 0 0-16,0 0 0 0,1-1 0 15,7 0 0-15,-3-2 0 0,1 0 0 0,3 0 0 16,2 0 0-16,1 0 0 0,2 0 0 15,-1 0 0-15,2 0 0 0,0-2 0 0,-1 0 0 16,1 0 0-16,0 1 0 0,-1-2 0 0,1 2 0 16,3-1 0-16,-4 0 0 0,3 1 0 0,-1-2 0 15,3 1 0-15,1-1 0 0,5-1 0 16,-3 2 0-16,-1-1 0 0,6-2 0 0,-1 4 0 0,2-3 0 16,1 1 0-16,0-2 0 0,-4 3 0 15,8-3 0-15,-3 3 0 0,1-4 0 0,-1 4 0 0,0-1 0 16,-6 2 0-16,12-2 0 15,-9 2 0-15,4-2 0 0,1 1 0 0,1 1 0 16,-2 1 0-16,3 0 0 0,-1 0 0 0,-1 0 0 16,2 0 0-16,-1 0 0 0,2 0 0 0,1 0 0 15,2 0 0-15,6 3 0 0,-2 0 0 0,-11-2 0 16,8 2 0-16,0-3 0 0,1 3 0 0,-1-2 0 16,0 1 0-16,1 0 0 0,-1 1 0 0,0 0 0 15,0 0 0-15,0 1 0 0,0 2 0 16,-1-1 0-16,-1-1 0 0,-1 2 0 15,-1 0 0-15,2-1 0 0,-1 1 0 16,2 1 0-16,1-1 0 0,9 0 0 0,-5-1 0 0,-2-1 0 16,1 0 0-16,-1 0 0 0,-6-2 0 0,4 1 0 15,0 0 0-15,-1-2 0 0,1 2 0 0,0-2 0 16,-1 0 0-16,-2 2 0 0,-2-1 0 16,-4-2 0-16,0 1 0 0,0 1 0 0,-6 0 0 0,11 2 0 15,-2 0 0-15,-1-2 0 16,2 1 0-16,2-1 0 0,0-1 0 0,1 2 0 15,-4-1 0-15,1 0 0 0,0-2 0 0,-3 1 0 16,-1 1 0-16,0-2 0 0,-2 0 0 0,2 2 0 16,-2-2 0-16,-4 3 0 0,7-3 0 0,-2 1 0 15,-2-1 0-15,-2 2 0 0,-3 0 0 0,-4-2 0 16,5 0 0-16,-6 2 0 0,1-2 0 0,-1 0 0 16,-4 0 0-16,0 0 0 0,-1 0 0 15,0 0 0-15,-3 0 0 0,-2 0 0 0,-1 0 0 0,-4 0 0 16,1 0 0-16,-3 0 0 15,-3 0 0-15,2-2 0 0,-6 0 0 0,2 0 0 16,-5 1 0-16,-2-2 0 0,2 1 0 0,-6 0 0 16,-1 1 0-16,0-1 0 0,0 0 0 0,0-2 0 15,-2-1 0-15,0-1 0 0,0-2 0 0,-11 2 0 16,-10 0 0-16,-13 3 0 0,-12 3-277 0,-18 0 69 16</inkml:trace>
  <inkml:trace contextRef="#ctx0" brushRef="#br0" timeOffset="118096.84">15846 10026 2785 0,'-10'-5'0'0,"8"5"0"0,2 0 0 0,0 0 0 0,0 0 0 0,2 0 0 0,10 0 0 0,6 0 0 0,8 0 0 0,2 0 0 0,15 0 268 0,-1 0-114 16,5 0 99-16,-2 0-107 0,0 0-53 0,-8 0-40 16,5 0-13-16,-3 0 0 0,-1 0 0 0,-6 0-185 15,-2 0 93-15,-8 4 56 0,-1-1-10 0,-2 3-341 16,-9-3 194-16,-1 2 81 0,-6-1-597 0,-1-3 271 16,0 1 184-16,-2 0 87 0,0 0-316 0,-5-2 201 15,-9 0 101-15,5 0-113 16,-2-4 112-16,-1-9 51 0,-3-4 26 0,5-6-113 0</inkml:trace>
  <inkml:trace contextRef="#ctx0" brushRef="#br0" timeOffset="118603.99">16319 9860 1473 0,'-16'-23'0'0,"2"10"0"0,-2 3 0 0,2 4 0 0,-4 5 0 0,4 1 0 0,0 0 0 16,3 4 0-16,2 9 0 0,-1 6 0 0,4 5 91 0,5 2-26 0,1 6 307 0,0 7-165 0,0-1-74 16,1 13-52-16,8-3 227 0,2 3-134 0,-2 2-67 15,3-3-23-15,-3 0-39 0,-2-2-5 0,-3-1 0 16,-1-1-123-16,-3-5 62 0,0-2 40 15,0 6-93-15,-9-13 57 0,-4 2 29 16,-2-3-1-16,-3-2 18 0,0-10-21 0,-6 1-8 16,1-7-35-16,5-7 149 0,-5-3-67 0,0-3 0 15,3 0-43-15,1-1 150 0,3-10-51 0,2-6-37 16,3-6-7-16,6-2-22 0,5-2 23 0,0-5-155 16,1 0 69-16,12-2 33 0,4 4-1 0,5 0-186 15,1 1 96-15,3 4 48 0,1 0 4 0,3 1-37 16,-2-1 9-16,1 3 27 0,1-1-195 0,-2 0 104 15,-1 1 24-15,0-1-177 16,-1 1 119-16,-1-1 59 0,-1 1 19 0,-4-3-231 16,3-1 136-16,-4 0 67 0,-2-4 35 0,-2 0-189 15,-2 0 102-15,-1-2 65 0,-5 4 27 0,-3 5-29 16,-1-2 28-16,-1 5 0 0,-2 5 19 0,0 0 56 16,0 6 0-16,-7 1-46 0,-2 5 244 0,0-1-122 15,0 2-71-15,0 2 248 0,-1 0-113 0,1 0-83 16,4 7 15-16,-1 5 150 0,1 0-62 0,2 3-57 15,1 1-35-15,2-2-62 0,0 2 1 16,0 0 27-16,0-4 10 0,0 3-67 16,2-4 29-16,4-4-1 0,0 3-189 0,1-4 107 15,-1-4 34-15,-1-2-228 0,1 0 131 0,0 0 36 16,1 0 42-16,-1-2-75 0,-1-6 40 0,2-3 17 16,0 0 1-16,-2-1 79 0,1 3-46 0,1-3 0 15,-1 5-42-15,0 2 10 0,-1-1 32 0,1 2 0 16,-1 2-34-16,0 2 0 0,-1 0 24 0,-3 2-98 15</inkml:trace>
  <inkml:trace contextRef="#ctx0" brushRef="#br0" timeOffset="118978.06">16416 10165 881 0,'-3'4'0'0,"3"-2"0"0,0-2 0 0,0 0 0 0,1 0 0 0,8 0 0 0,5 0 0 0,4 0 0 0,2-2 0 0,-1 2 0 0,1 0 65 0,-1 0 11 0,-1 7 2 0,-2 5-38 15,-6 3 0-15,1 6 0 16,-8 3 35-16,-1 1 9 16,-2 5-44-16,0-1 26 0,-5 1-1 0,-7-2-25 0,1 1 0 0,0-6 27 15,-6 4-27-15,7-6 0 0,-3-3 0 0,2 0-53 16,-1-3 26-16,3-6 10 0,2 1 17 0,-3-7-210 16,7 1 100-16,-4-4 38 0,4 0-215 0,1 0 112 15,0-7 42-15,0-4-49 16,2-5 36-16,-2 1 39 0,2-4-20 15,-1-2 6-15,-1 0 41 0,0 0 0 0,0 2 0 0,0 2 134 16,1 3-67-16,1 4-44 0,0 2 434 0,0 1-215 16,0 2-79-16,3 4-62 0,10 1 418 0,4 0-210 15,5 0-119-15,3 6 84 16,1 4-97-16,4 4-48 0,2 2-1 0,-2 2 112 0,2 1-84 0,-2 1-39 16,0 0 1-16,-1 1-216 0,-1-3 88 0,-2-2 56 15,-1 1-525-15,-3-2 280 0,-3-4 136 0,-1 1 71 16,-1-4-756-16,-4-3 365 15</inkml:trace>
  <inkml:trace contextRef="#ctx0" brushRef="#br0" timeOffset="119161.83">16914 9958 1986 0,'-2'0'0'0,"2"0"0"0,0 3 0 0,0 3 0 0,0 1 0 0,2 0 0 0,0 4 0 0,-1-1 0 0,1-1 0 16,3 3 0-16,-1-1 98 0,-1 1-338 0,-1-3 139 0,2-1 69 0,-3 2 45 0,1-4-587 15,-2-3 271-15,0-3 136 0,0 0 67 0</inkml:trace>
  <inkml:trace contextRef="#ctx0" brushRef="#br0" timeOffset="119777.73">16873 9901 1267 0,'-7'-19'0'0,"5"8"0"0,0-3 0 0,2 5 0 0,0-2 0 0,2 3 0 0,7 4 0 0,5 3 0 0,6-1 0 0,2 2 0 0,5 0 133 16,-2 0-48-16,3 0 1 0,-3 0 64 0,5 3-61 15,-2 1-25-15,-7 2 26 0,-1 2-25 0,-3-1-1 16,-4 3-16-16,-1 1-46 0,-5 1 1 0,-3 6 35 16,-2-1 0-16,-2 3-58 0,0 3 39 0,-8 1-10 15,-4-1-96-15,2 1 49 0,-3-1 34 0,3-5-4 16,1 1-131-16,0-3 53 0,3 0 46 0,0-3-401 15,2-4 206-15,-1-1 77 16,-1-4 50-16,1 1-177 0,-1-3 124 0,-2-2 62 16,-1 0 30-16,-2 0-5 0,-3 0-10 0,-2 0 46 15,0-2 201-15,0 0-101 0,-1 2-50 0,3 0-25 16,2 0 179-16,4 0-98 0,3 0-53 0,1 0 473 16,4 0-241-16,0 0-45 0,0 0-90 0,11 0 87 15,2 0-80-15,4 0-41 0,0 0 1 0,0 0-49 16,0 0 9-16,-3 0-1 0,2 0 0 0,-5 0-144 15,-2 4 72-15,-4 0-98 16,0 0 77-16,-3 2 46 0,-2 3 0 0,0 0-32 16,0 1 29-16,-12 1-25 0,1 0-20 0,-2 3 167 15,1-3-67-15,2-2-25 0,2 1-17 0,0-2 215 16,3 1-93-16,1 0-54 0,2-2 73 0,2 2-54 16,0 1-14-16,0 1 10 0,4 2-60 0,5 2 14 15,1 0 0-15,-1 4-2 0,2 2 2 0,-1 0 10 16,-1-1-10-16,0 2-61 0,-2 0 30 0,2-2 1 15,-4-1 20-15,-1 0-50 0,-2-2 12 16,-1 0-1-16,-1-5-29 0,0-1 29 16,0-1-13-16,0-2 43 0,-7-4-96 0,0-1 42 15,-5-3 12-15,1 0-126 0,-2 0 66 0,1 0 35 16,-2-5 13-16,0-5-63 0,1 0 29 0,-2-1 25 16,2-1-9-16,0-2-55 0,-2 1 29 0,1-3 1 15,0 4 92-15,1-1-26 0,-2 3 0 0,4 3-36 16,-3 0 182-16,7 3-84 15,-2 0-33-15,2 2 223 0,0 2-112 0,4 0-67 16,-1 0-4-16,4 0 9 0,-2 0 0 0,2 2 0 16,0 3-8-16,0 2-372 0,9 0 172 0,7-4 80 15</inkml:trace>
  <inkml:trace contextRef="#ctx0" brushRef="#br0" timeOffset="119936.19">17218 10433 2584 0,'0'0'0'0,"0"3"0"0,2 3 0 0,3-5 0 0,-1 4 0 0,-3-2 0 0,6 3 0 0,-5-1 0 0,1 2 0 0,1 3 0 0,-2-3 104 0,1 6-99 15,-1-7 35-15,0 6-1 0,-2-5 10 0,2 2-582 16,0-4 287-16,-1 0 142 0,2-5-368 0,1 0 238 16</inkml:trace>
  <inkml:trace contextRef="#ctx0" brushRef="#br0" timeOffset="120098.57">17451 9883 2702 0,'-10'7'0'0,"1"9"0"0,0-3 0 0,-1 2 0 0,-3 6 0 0,0 2 0 0,-2 1 0 15,0 2 0-15,1 3 0 0,2-1 0 0,0-2 118 0,5-2-40 0,1-5-408 0,2 1 185 16,4-1 102-16,0-4-313 0,0-4 197 0,4-1 100 0</inkml:trace>
  <inkml:trace contextRef="#ctx0" brushRef="#br0" timeOffset="120264.71">17552 10173 2182 0,'-3'15'0'0,"-3"2"0"0,0-4 0 0,-2 0 0 0,1 4 0 0,-4 0 0 0,-1-1 0 0,1 3 0 0,2 2 0 0,-3-2 0 0,3 2 483 0,-3-3-222 0,1 1-110 0,2 0-80 15,2-3-1-15,2-7-20 0,2 0-11 0,1-3-631 16,2-3 315-16,0-1 159 0,0-2-326 0,8 0 249 16,9-10 111-16</inkml:trace>
  <inkml:trace contextRef="#ctx0" brushRef="#br0" timeOffset="120406.8">17575 10300 1917 0,'0'3'0'0,"0"6"0"0,0 2 0 0,0-4 0 0,0 9 0 0,-6 0 0 0,-5 3 0 0,0 1-1 0,-1 4 0 0,-1 0 1 0,4-2 148 0,-7 8-60 0,6-3 267 0,-4-2-159 16,3 2-77-16,2-6-122 0,1 0 11 0,2-6 31 16,4-4 0-16,0-4-534 0,2-1 267 15,0-4 133-15,0-2-679 0</inkml:trace>
  <inkml:trace contextRef="#ctx0" brushRef="#br0" timeOffset="120571.55">17637 10163 2035 0,'7'-11'0'0,"6"7"0"0,6 0 0 0,2-3 0 0,1-1 0 0,3 3 0 0,3-1 0 0,2 1 0 0,2 0 0 0,0 0 0 0,0 2 135 16,-2 1-136-16,-2 0-1 0,-2-1 41 0,-3 2-1 16,-3 1-535-16,-3 0 262 0,-6 0 133 0,-2 0 68 15</inkml:trace>
  <inkml:trace contextRef="#ctx0" brushRef="#br0" timeOffset="120898.37">17911 9781 2266 0,'-10'-5'0'0,"5"4"0"0,-1 1 0 0,4 9 0 0,-1 14 0 0,3 3 0 15,0 9 0-15,-2 3 0 0,2 17 0 0,0-1 0 0,0 12 337 0,0-4-149 0,0-12-66 0,-2 7 295 0,2-4-189 16,0-3-95-16,0-5-47 0,0-1-175 15,0-8 74-15,0 1 21 0,-2-2-482 0,2-3 257 16,-2-2 129-16,2-9 64 0,0-5-272 0,0-2 146 16,-2-6 92-16,2-6-715 0,-2-2 368 0,0-6 184 15,0-13 83-15,2-10-185 0,-2-2 144 0,1-5 71 16,-1-9 36-16,-2 4-7 0,1 8 39 0,-1-4 42 16,-3 12 0-16,2 3 38 0,0 3-76 0,1 10 38 15,-2 1 384-15,1 7-230 0,-3 1-96 0,-1 0-44 16,0 11 283-16,-5 9-77 0,3-1-99 15,-6 8 395-15,0-1-238 0,0 2-121 0,1 0-59 16,-2 0-2-16,7-7-19 0,-2 2-10 0,3-4-29 16,7-6-514-16,1-2 257 15,2-5 128-15</inkml:trace>
  <inkml:trace contextRef="#ctx0" brushRef="#br0" timeOffset="121046.88">18005 10167 2121 0,'11'2'0'0,"0"8"0"0,1-5 0 0,-1 0 0 0,-2 0 0 0,1 4 0 0,-1-2 0 0,-2 2 0 0,-1 1 0 0,0 1 0 0,-2 1 125 0,-1 1-49 0,1-4-165 16,0 0-226-16,1-2 177 0</inkml:trace>
  <inkml:trace contextRef="#ctx0" brushRef="#br0" timeOffset="121336.58">18354 9761 2096 0,'2'2'0'0,"2"6"0"0,-3 0 0 0,3-1 0 0,-2 2 0 0,-2 3 0 0,0 0 0 0,0 6 0 0,-9-1 0 0,0 3 0 0,-1-1 103 0,-1 0-32 15,0 0 9-15,-1-3-347 0,-3-1 153 0,2-1 76 16,-4-1-314-16,0-4 181 0,1-1 90 0,-2-6 44 15,4 1-83-15,-2-1 52 0,7-2 26 0,0 0-54 16,1 0 260-16,4 0-96 0,2 0-53 16,2 0-27-16,0 0 165 0,2 0-77 0,12 0-7 15,2 0-41-15,9 0 332 0,-1 0-165 16,5 0-82-16,-1 0-54 0,2 0-11 0,-2 0-10 16,2 0-325-16,-4 0 163 0,-2 2 81 0,-4 2 40 15,-2 2-600-15,-6 1 296 0,-5 4 96 0,-5 3 89 16</inkml:trace>
  <inkml:trace contextRef="#ctx0" brushRef="#br0" timeOffset="121495">18275 10225 1816 0,'-27'12'0'0,"2"-1"0"0,6-2 0 0,2-3 0 0,4-2 0 0,4-3 0 0,3 1 0 0,1-2 0 0,5 0 0 0,0 0 0 0,7 0 92 0,7 0 60 16,6 0-57-16,0 0-29 0,1 0 93 0,3-2-61 15,-1-1-20-15,-1-1-10 0,1 0-243 0,-4 1 107 16,-3 1 53-16,-4 0 26 0,-1 0-476 0,-4 0 247 15,-3 0 86-15,-2 2-466 16,-2-1 266-16,0-2 146 0</inkml:trace>
  <inkml:trace contextRef="#ctx0" brushRef="#br0" timeOffset="121720.59">18301 10106 1516 0,'-9'0'0'0,"6"0"0"0,-3 0 0 0,2 2 0 0,-2 8 0 0,2 4 0 0,1 0 0 0,-1 5 0 0,2 5 0 0,-1 1 0 0,-1-2 220 0,0 8-96 15,-4-2-43-15,1 2 219 0,-4-4-130 0,-1-1-67 16,-1-3-23-16,-2 3 116 0,4-8-80 0,-2 0-38 16,1-4 43-16,3 0-41 0,2-7 10 0,3 0-52 15,0-4-53-15,2-1 27 0,2 0-1 0,0-2 28 16,6 0-203-16,14-2 96 0,3-7 53 0,7-5-123 16,2 2 50-16,7-8 53 0,-7 5-21 0,14-6-446 15,-5 0 213-15,2-1 125 0,0-6 64 0,2 0-391 16,-3-8 217-16</inkml:trace>
  <inkml:trace contextRef="#ctx0" brushRef="#br0" timeOffset="122178.11">18799 9637 1427 0,'0'0'-2'0,"0"-1"0"0,0-1 0 0,0 2 1 0,4-2 0 0,0 2 1 0,-2 0-1 0,2 0 0 0,-3 0 0 0,1 12 0 0,0-1 75 0,-2 9 0 0,0 3-35 0,-11 5 135 16,-4 6-57-16,-8 9-44 0,1 0 153 0,-3 4-93 16,1 0-47-16,1 3 270 0,3 2-148 0,3-4-90 15,4-1-39-15,1-3 161 0,6-11-100 0,3 3-50 16,1-8-16-16,0 4-27 0,2-4-7 0,0-5-2 16,0-3 0-16,0-5-110 0,0-4 50 0,0-5 29 15,0 0-291-15,0-4 161 0,0-2 80 16,0 0-234-16,0 0 136 0,-2-10 16 0,1-3 50 15,-1-2-90-15,0-4 59 0,2-5 24 16,0-3 9-16,0-1 19 0,11-9 15 0,6-3 0 16,3-1-1-16,7 0 9 0,3 3-8 0,3 3 0 15,3 3 78-15,4 3-40 0,-1 9 1 0,-3 3 247 16,9 2-130-16,-4 6-52 0,-5 3-39 0,3 4 253 16,-1 0-131-16,-2 2-33 0,-2 0-47 0,-4 8 200 15,-6 6-114-15,-4 1-58 0,0 6-28 0,-8 0 123 16,2 7-157-16,-5 1-34 15,0 0 0-15,-2 3 0 0,-4 0 0 0,-1-1 0 16,0-2 0-16,0 1 0 0,-1 0 0 0,-1 0 0 16,0-2 0-16,0-5 0 0,0 5 0 0,0 0 0 15,0-2-349-15,0-8 112 0,-3-2-683 0,-4-1 431 16,-4 2 229-16,1-8 111 0,-4 0-245 0</inkml:trace>
  <inkml:trace contextRef="#ctx0" brushRef="#br0" timeOffset="122366.54">18876 10028 3165 0,'0'0'0'0,"-1"14"0"0,1-1 0 0,0 1 0 0,0 7 0 0,0 6 0 0,-2 0 0 0,2 5 0 0,0 2 0 16,0 0 0-16,0-3 217 0,0 4-89 0,0-9 155 0,0 6-145 0,2-10-138 15,3 1-325-15,-1-3 124 16,-1-4 120-16,-1-5 69 0,0-2-340 0,0 0 195 15,1-8 98-15,-2-1-805 0,-1 0 345 0,0 0 245 16</inkml:trace>
  <inkml:trace contextRef="#ctx0" brushRef="#br0" timeOffset="122791.42">18949 10040 2099 0,'4'-3'0'0,"0"3"0"0,0 0 0 0,0 5 0 0,-2 6 0 0,-1 4 0 0,-1 3 0 0,2 2 0 0,-2 6 0 0,0-2 0 0,2 1 428 0,-2-1-195 0,2-4-87 0,0 3-10 16,-2-3-48-16,1-1-25 0,1-1 0 16,-2-5-85-16,0-3 39 0,0-4-9 0,0-2 31 0,0-2-199 15,0 1 99-15,0-3 50 0,0 0-179 0,0 0 109 16,-5 0 0-16,1-3 49 0,2 1-178 0,-1 0 95 16,3-2-13-16,-2 2 135 0,2 1-9 0,0 1-37 15,0 0 1-15,0 0 127 0,0 0-65 0,0 3-24 16,4 5-2-16,-3 1 75 15,5 0-27-15,-4 1-30 0,1 1 15 0,-1 0 77 16,0 0-31-16,-2 1-33 0,0 0 8 0,0-1 1 16,-6-1-14-16,-4 1-24 0,-2-2 11 0,1-2-3 15,-4 0 5-15,0-1-36 0,-2 0 34 0,2-2-4 16,-2 0-7-16,4-3 45 0,0 2-45 16,1-2 5-16,1-1 1 0,4 2 118 0,-1-2-56 0,4 0-20 15,2 1 132-15,2-1-78 16,0 3-30-16,0-1-9 0,0 3 21 0,0 1-99 15,8-1 0-15,5 3 0 0,5-1 0 0,3 1 0 16,4 0 0-16,3-3 0 0,6-1 0 0,3-2 0 16,9 0 0-16,-3-2 0 0,2 0 0 0,2 2 0 15,-2-1-461-15,-2 2-29 0,8 1 235 0,-10 6-835 16</inkml:trace>
  <inkml:trace contextRef="#ctx0" brushRef="#br0" timeOffset="122925.68">20089 10625 3366 0,'0'-1'0'0,"10"1"0"0,10-8 0 0,-10-1 0 0,-6 1 0 0,-2 5 0 0,0-1 0 0,-2 2 0 0,0-2 0 0,0 1 0 0,0 2 75 0,0 1 1 0</inkml:trace>
  <inkml:trace contextRef="#ctx0" brushRef="#br0" timeOffset="138277.1">16395 2890 2944 0,'-20'-1'0'15,"7"1"0"-15,9 0 0 0,4 0 0 0,0 0 0 0,0 0 0 0,4 0 0 0,13 0 0 0,7 1 0 0,5-1 0 0,6 2 385 0,6-2-174 0,2 0-87 0,-3 0-35 16,10 0 16-16,-6 0-34 0,-1 0-69 0,-9 2-2 0,1-2 0 15,0 2-11-15,-5 1 15 16,-8 1-392-16,-1 0 213 0,-5 1 105 0,-8-3-642 16,0 3 291-16,-7-3 202 0,1-2 52 0,-2 0-438 15,0 0 284-15</inkml:trace>
  <inkml:trace contextRef="#ctx0" brushRef="#br0" timeOffset="138512.75">16724 2438 3210 0,'-12'6'0'0,"0"9"0"0,4 1 0 0,1 3 0 0,2 3 0 0,3 8 0 0,2 5 0 0,0 10 0 16,2 0 0-16,5 3 0 0,4 11 236 0,-1 4 249 0,-1-3-485 0,2 15 0 0,-4-5 0 0,1 0 0 0,-2-1 0 0,-2-4 0 16,-1-10 0-16,1 4 0 15,-1-5 0-15,-1-6 0 0,0-2 0 0,1-10-3 0,-3-6-246 0,0-1 104 16,0-8-344-16,0-10 167 15,0-4 142-15,0-7-412 0,-3 0 268 0,-1-18 148 16,1-8 70-16,1-14-369 0,-2-3 219 0,1-5 101 16,-1-7 64-16</inkml:trace>
  <inkml:trace contextRef="#ctx0" brushRef="#br0" timeOffset="138652.65">16721 3123 2165 0,'-4'-25'0'0,"-1"5"0"0,3 8 0 0,-3 5 0 0,1 5 0 0,3 2 0 0,-5 0 0 0,1 11 0 0,-1 8 0 0,-4 6 0 0,1 1 180 0,-2 3-76 0,-3 0 352 16,0 2-210-16,0-2-105 0,0 4-51 0,0-3-83 15,3-3-10-15,2-6 40 16,2-3-499-16,2-7 249 0,1-1 125 0,3-4-260 16,1-4 187-16,0-2 99 0,1-11 50 0,11-14-801 15,-1-4 388-15</inkml:trace>
  <inkml:trace contextRef="#ctx0" brushRef="#br0" timeOffset="138781.01">16664 3164 2413 0,'9'-13'0'0,"-1"8"0"0,2 1 0 0,-3 1 0 0,5 3 0 0,-3 0 0 15,2 7 0-15,1 6 0 0,0-2 0 0,1 0 0 0,1 2 175 0,-2 0-59 0,2 3-45 0,-1-1 112 0,1 0-72 0,-2 0-38 16,-1 1 0-16,3-4-402 16,-3-1 178-16,1-4 94 0,-1-2-606 0,-2-5 350 15,3 0 152-15,-3-3-595 0</inkml:trace>
  <inkml:trace contextRef="#ctx0" brushRef="#br0" timeOffset="139078.53">17025 2656 2704 0,'3'-8'0'0,"1"2"0"0,3 5 0 0,-2-2 0 0,4 3 0 0,-2 0 0 0,2 4 0 0,-2 4 0 0,2 2 0 0,-2 4 0 0,-2-1 236 0,1 4-105 0,0 0-273 16,-4 4 90-16,0 0 44 0,-2-3 9 0,0 0-475 16,0 2 256-16,-8-6 127 0,-1 2 64 15,-4-3-366-15,-3-1 196 0,2-3 98 0,-4-2-61 0,4-1 66 16,0-1 29-16,3-3 0 0,-1 0 216 15,5 0-88-15,3-2-51 0,3 0 382 0,1 0-215 0,0 2-108 16,0-2-47-16,3 1 411 16,9-1-201-16,3 0-101 0,4 2-37 0,-1-2 38 15,3 0-40-15,2 0-33 0,-1 0 0 0,-1 0-197 16,0 0 87-16,-1 0 43 0,-3 0-185 0,0 2 110 16,-8 0 58-16,2 1-654 0,-3 2 332 0,-2 1 104 15,-4-1 94-15</inkml:trace>
  <inkml:trace contextRef="#ctx0" brushRef="#br0" timeOffset="139248.57">17035 3080 2383 0,'-18'7'0'0,"1"2"0"0,4-1 0 0,-1-1 0 0,7-2 0 0,2-4 0 0,3 1 0 0,2 0 0 0,0-2 0 0,6 2 0 0,10-2 215 0,3 0-93 16,2 0-43-16,1 0 66 0,0 0-54 0,1 0-27 15,-2 0 9-15,-1 0-349 0,-2 0 156 0,-6 0 78 16,0 0-226-16,-3 0 153 0,-1 0 84 0,-3 0-637 15,-3 0 326-15,0-2 100 16,0-6 103-16,-2 1-275 0</inkml:trace>
  <inkml:trace contextRef="#ctx0" brushRef="#br0" timeOffset="139446.1">17113 2966 2270 0,'-12'0'0'0,"1"0"0"0,0 4 0 0,-1 6 0 0,1 5 0 15,4 4 0-15,-1 2 0 0,2 7 0 0,3-2 0 0,1 2 0 0,2 1 288 0,-2-3-116 0,2 7-72 0,0-3 235 0,0 3-148 0,-2-3-76 16,2-3-32-16,0-2 9 0,0-1-51 0,0-2-97 16,0-2 49-16,0-5 23 0,2-6 1 0,4-1-286 15,3-5 150-15,1-3 80 0,2 0 40 16,6-6-558-16,0-14 198 0,3-2 154 0,2-7-348 0,0-4 261 16,0-1 129-16,0-4-307 15</inkml:trace>
  <inkml:trace contextRef="#ctx0" brushRef="#br0" timeOffset="139913.15">17357 2757 1660 0,'2'-19'0'0,"0"2"0"16,1 2 0-16,3 2 0 0,-2 0 0 0,5 1 0 0,-1 1 0 0,3 2 0 0,0 2 0 0,1 1 0 0,-3 2 66 0,0 1 69 0,-1 2-53 0,-3 1-1 0,-1 0-45 0,-2 4 92 15,-2 9-45-15,0 6 8 0,-4 7-54 0,-11 8 199 16,-2 3-100-16,0 5-49 0,-1 5 299 0,-3 2-165 15,0 2-97-15,3 0 218 0,2 0-342 16,3-1 0-16,3-7 0 0,5-9 0 0,3 5 0 0,0-6 0 16,2-2 0-16,0-5 0 0,0-5 0 0,2-3 0 15,2 0 0-15,4-8 0 0,-4-2 0 0,-1-2 0 16,3-3 0-16,-3-3 0 0,1 0 0 16,0 0-78-16,-3-11-143 0,4-7 95 15,-3-1 27-15,2-5-41 0,-1-6 57 0,1-3 22 16,3-6 1-16,1-2-24 0,1-4 24 0,4 0-10 15,5 0 34-15,0 2-53 0,1 11 27 0,5 1 64 16,1 5-48-16,3 6 9 0,0 2 1 0,0 9 195 16,0 3-97-16,0 4-50 0,-5 2-33 0,5 0 315 15,-5 10-150-15,-3 7-51 0,-1 3-45 0,-2 4 355 16,-2 7-211-16,-2 1-192 0,-3 1 0 16,-1 5 0-16,-2-2 0 0,1 1 0 15,-2 1 0-15,1-1 0 0,-1-2 0 0,-1-2 0 16,1 1 0-16,2-4 0 0,-2-3 0 0,-1 2 0 15,0-3 0-15,-1-7 0 0,-2 2 0 0,0-4-79 16,0-8-292-16,-2 0 114 0,0-3 111 16,0-4-477-16,-6-2 293 0,-3 0-107 0,-2 0 191 0,-3-8 110 15,-2-8 49-15,-1-7-362 0,-3-3 206 16</inkml:trace>
  <inkml:trace contextRef="#ctx0" brushRef="#br0" timeOffset="140446.91">17559 3011 2349 0,'-9'-3'0'0,"4"3"0"0,1 4 0 0,-2 9 0 0,4 3 0 0,-2 0 0 0,4 7 0 0,0 3 0 0,0-1 0 0,0 1 0 0,0 1 103 0,0-8 211 0,2 2-130 0,0 0-78 15,2-3-343-15,2-3 137 0,-4-3 68 0,2-3-491 16,-3-1 289-16,1-2 131 0,2-6 70 0,-2 0-268 16,1 0 160-16,1-10-16 0,2-4-29 0,-2-7-188 15,0-2 169-15,-3-3 85 0,1 0 41 16,0 0-38-16,0 5 37 0,-2-2 46 15,0 2 34-15,0 2 89 0,0 10-81 0,0-2 392 16,0 4-228-16,-2 2-99 0,2 4-50 0,0 1 263 16,0 0-78-16,0 3-96 0,0 10 40 0,0 1 222 15,0 2-169-15,2 4-84 0,3-3-42 0,1 5 219 16,0-3-136-16,0 0-63 0,-3 0 69 0,3-3-66 16,-4 1-33-16,-1-4-50 0,3 2 18 0,-2-4-1 15,-2 3 1-15,0-5-76 0,0 0 37 0,0 0 10 16,0 1 29-16,0-2-34 0,0 1 1 0,0-1 32 15,0 1 1-15,0 2-86 16,2 0 6-16,-1 1 32 0,4 1-50 0,-1-2 35 16,-2 2 4-16,-1-2-30 0,1 4 22 0,0-7 0 15,-2 2 24-15,0-1 8 0,0-4-7 0,0 1 0 16,-7 1-2-16,-3-2 118 0,-3-2-54 0,-3-1-29 16,2 2 5-16,-5-2 49 0,1-1-32 0,-3 2 1 15,4-2 116-15,-2-1-71 0,2 0-19 0,6 0-16 16,0 0-11-16,1 0-50 0,2 0 0 0,5 0 0 15,1 0 0-15,2 0 0 0,0 0 0 0,0 0 0 16,2 0 0-16,7 0 0 16,8 0 0-16,0 0 0 0,4 0 0 0,5 0 0 15,-1 0 0-15,1 0 0 0,1 0 0 0,-4 0 0 16,7 0 0-16,-3 0 0 0,-3 0-22 0,3 0-788 16,-4 0 387-16,0-1 184 0,7-2 105 0,0 0-737 15</inkml:trace>
  <inkml:trace contextRef="#ctx0" brushRef="#br0" timeOffset="142081.22">18198 2591 2727 0,'-5'-9'0'0,"5"8"0"0,0 1 0 0,0 0 0 0,0 0 0 0,7 0 0 16,4 1 0-16,3 3 0 0,0 1 0 0,2 2 0 0,2 0 107 0,1 0 13 0,0 4-46 0,-4 1 0 0,0 1-332 15,-4 2 148-15,0 0 74 0,-4 2 46 0,0-2-639 16,-5 2 322-16,-2 0 161 0,0-1 81 0,0-1-297 15,-9 3 103-15,-5-3 115 0,-7 0-209 0,-1-5 158 16,-2 2 78-16,-1-3 39 0,0 1 55 0,-7 0-7 16,6-6 30-16,-1 2 238 0,9-1-157 0,1-4-60 15,6-1-39-15,4 0 429 0,5 0-211 0,2 0-116 16,0 0 29-16,13 0 209 0,8 0-123 0,9-3-85 16,-2 0-38-16,4 0 17 0,0 0-28 15,-8 3 10-15,4 0-11 0,-4 0-1 0,-6 6-25 16,-6 4 90-16,-4 3-45 0,-4 1 10 15,-4 6-55-15,0 3 194 0,-12-2-96 0,-4 6-50 16,-5-2-23-16,0 1 231 0,1 0-133 16,-1-3-61-16,0-2-31 0,7-3 74 0,0-2-77 0,3-2-66 15,5-5 0-15,5 1 0 0,1-5 0 0,0 2 0 16,1-3 0-16,14-1 0 0,4-3 0 0,8 0 0 16,-3 0 0-16,5 0 0 0,-2 0 0 0,-4 0 0 15,3 0 0-15,-5 0 0 0,-3 0-3 0,0 4 6 16,-8 5-3-16,1 1 0 15,-4 2 0-15,-5 3 0 0,-1 0 0 0,-1 4 0 16,0 2 0-16,-3-2 0 0,-11 4 0 0,1-4 0 16,-2 1 0-16,2-5 0 0,-6 0 0 0,3-2 0 15,-2-4 0-15,2 0 0 0,0-4 0 0,2-4-129 16,0-1-129-16,7 0 79 0,-4-1-380 0,5-9 260 16,0-9 131-16,6-7 64 0,0-10-230 0,2-7 139 15,12-17 83-15</inkml:trace>
  <inkml:trace contextRef="#ctx0" brushRef="#br0" timeOffset="142215.91">18855 2501 1913 0,'9'6'0'0,"-6"8"0"0,-1 2 0 0,-2 2 0 0,-8 0 0 0,-9 2 0 0,0-1 0 15,1 4 0-15,-2-1 0 0,2 1 0 0,2-2 83 0,0-3-565 0,2 2 239 0,1-2 120 0,4 0-455 16</inkml:trace>
  <inkml:trace contextRef="#ctx0" brushRef="#br0" timeOffset="142354.04">18600 2887 2268 0,'-11'9'0'0,"1"2"0"0,8-4 0 0,-1 3 0 0,3-4 0 0,0 1 0 0,2-1 0 0,11-4 0 16,7-1 0-16,7-1 0 0,3 0 91 0,4 0 79 0,1 0-67 0,3-1-32 0,0-5 9 0,-5 0-45 15,-1-2 3-15,-3 4 0 0,-7 2-517 0,0-3 258 16,-3 1 139-16,-8 3 55 15,-1-1-706-15</inkml:trace>
  <inkml:trace contextRef="#ctx0" brushRef="#br0" timeOffset="142561.51">18844 2755 2250 0,'-10'-4'0'0,"-1"2"0"0,4 2 0 0,2 0 0 0,-1 10 0 0,2 5 0 0,2 1 0 0,2 10 0 0,0 2 0 0,0 2 0 0,2 3 114 0,4 9 216 15,0-9-147-15,-3 5-72 0,1 8 276 0,-2-6-174 16,-2-4-79-16,0 9-52 0,0-11-16 0,0 1-5 16,-2-2-61-16,-4-3-275 0,3-6 142 0,-1 0 80 15,0-3 44-15,0-6-592 0,0-7 298 0,2-1 165 16,1-5-23-16,-1-2-551 0,2-2 337 0,0-16 169 16,0-4-146-16</inkml:trace>
  <inkml:trace contextRef="#ctx0" brushRef="#br0" timeOffset="142697.93">18758 3119 2301 0,'-7'-17'0'0,"1"8"0"0,-2 3 0 0,1 2 0 0,-1 2 0 0,-1 2 0 15,-1 0 0-15,1 8 0 0,0 5 0 0,-1 2 0 0,1 1 143 0,0 2 7 0,-1 3-56 0,1-3-29 0,1 1 1 0,1 0-233 16,2-4 97-16,2-4 54 0,1-2 27 0,2-3-546 16,0-2 287-16,0-4 151 0,8 0 63 0,5-11-699 15</inkml:trace>
  <inkml:trace contextRef="#ctx0" brushRef="#br0" timeOffset="142832.34">18795 3066 2238 0,'8'0'0'0,"0"0"0"0,1 2 0 0,-2 8 0 0,1 1 0 0,0 4 0 0,1 2 0 0,-2-1 0 0,3 0 0 0,-1-1 0 0,0 1 222 16,0-2-97-16,0 0-280 0,0-3 96 0,-2-2 48 16,1-3 24-16,-1-2-255 0,3-1 134 0,-3-3 74 15,3 0 35-15,-3-2-598 0</inkml:trace>
  <inkml:trace contextRef="#ctx0" brushRef="#br0" timeOffset="143274.31">19029 2738 2523 0,'0'-13'0'0,"0"5"0"0,1 4 0 0,1 3 0 0,4 1 0 0,-3 0 0 0,3 0 0 0,-2 11 0 0,2-1 0 0,-1 5 0 0,-3-3 249 0,2 2-106 0,-2-1-30 16,-1 2-42-16,-1-1-1 15,0-4-32-15,0-1-104 0,0 1 52 0,0-2 35 16,-5-2-9-16,-1-3-226 0,1-1 126 0,-3-2 63 16,0 0 31-16,1 0-185 0,0-2 18 0,1-7 81 15,2-5-95-15,2 1 70 0,0-3 26 0,2 0 80 16,0 0-14-16,0 5 0 0,2-3-25 0,6 5 199 16,1 2-95-16,2-3-43 0,3 6-4 0,1 2 113 15,0 0-48-15,0 2-42 0,2 0 12 16,-3 0 216-16,2 2-94 0,-3 4-70 0,0 4 88 0,-3-2-78 15,-1 0-30-15,-2 6-94 16,-2-3 45-16,-4-1 1 0,1 4-1 0,-2-3-100 16,0 2 59-16,-2-1 16 0,-8-1 0 0,-1-1-12 15,-1-3-1-15,-4 1 39 0,3-4-13 0,-2 1-10 16,4-4-29-16,1 2 34 0,3-3-33 0,1 0 141 16,2 2-56-16,3-2 2 0,1 0-74 0,0 0 0 15,0 0 0-15,3 0 0 0,6 0 0 0,7 0 0 16,-3 0 0-16,2 0 0 15,0 0 0-15,0-2 0 0,-4-1 0 0,0 2-60 16,1-1-51-16,-1-1 61 0,-4 2-610 0,1-1 312 16,-2 2 145-16,-1 0-578 0,-3 0 372 0,0 0 185 15</inkml:trace>
  <inkml:trace contextRef="#ctx0" brushRef="#br0" timeOffset="143423.74">19124 2999 2158 0,'-19'6'0'0,"6"1"0"0,4-1 0 0,-1-3 0 0,3 1 0 16,3-2 0-16,4-2 0 0,0 0 0 0,0 0 0 0,9 0 0 0,5 0 194 0,2 0-78 0,4 0-31 0,-2-2 5 0,-1 0-26 0,0 0-1 15,0 1-200-15,-3 1 87 0,-4 0 53 0,0 0-612 16,-3 0 324-16,1 0 160 0</inkml:trace>
  <inkml:trace contextRef="#ctx0" brushRef="#br0" timeOffset="143856.81">19143 3116 2025 0,'-17'5'0'0,"8"1"0"0,-3-1 0 0,3 0 0 0,3-4 0 0,3 0 0 16,1-1 0-16,2 0 0 0,0 0 0 0,5 0 0 0,6 0 135 0,5 0 42 0,-3 0-69 0,0 0-36 16,2 0 0-16,-1 0-312 0,-3 3 148 0,-1-3 60 0,1 2-193 15,-4 0 131-15,0-2 66 0,-3 0 32 0,-1 0-511 16,-1 0 253-16,0 0 35 0,-2 0 95 0,0 0-164 15,0 0 126-15,0-4 53 0,0-1-19 16,-4-4 64-16,-1 2 37 0,-2-1 27 16,-1-1 0-16,2 1 0 0,0-1 0 0,1 2 79 0,0 1-77 0,1 0 0 15,0 4-39-15,1 2 127 16,0 0-28-16,3 0-44 0,0 0 32 0,0 2 277 16,0 10-155-16,0-3-26 0,3 4 101 0,-2 2-105 15,1-1-52-15,0 1 71 0,-2 1-62 0,0 0-22 16,0 2-9-16,-10 2 0 0,-1-4-30 15,-2-2-1-15,-2 2 0 0,0-3 61 16,0-1-36-16,-2-5 1 16,4 0-25-16,0-1 106 0,3-4-53 0,3 0-17 0,-1-2 87 0,5 2-62 0,3-2-30 15,0 0-1-15,0 0 57 0,0 0-34 16,12 0-10-16,4 0-83 0,2 0 40 0,1 0-1 16,2 0 0-16,-1 0-143 0,3 0 67 0,-2 0 38 15,-1 0 0-15,1-2-148 0,0 0 68 0,-1-2 62 16,-1 0-584-16,2-1 288 0,3-4 110 0,-1-1 83 15,-1-1-455-15</inkml:trace>
  <inkml:trace contextRef="#ctx0" brushRef="#br0" timeOffset="144167.68">19477 2676 1873 0,'14'-2'0'0,"0"2"0"0,7 0 0 0,2-2 0 0,2 1 0 0,-4-2 0 0,9-1 0 0,-1 3 0 0,1-3 0 16,-2 2 0-16,-2-2 110 0,-3 2-27 0,-1 1-9 0,-1 1-37 0,-4 0-165 0,-6 0 82 15,0 0 42-15,-3 0 9 0,-4 0-139 16,-2 0 85-16,-2 0 43 0,0 0 0 16,0 1-6-16,-6 5 37 0,-5 5-57 0,0 1 136 0,-1 3-83 0,-1 0 1 0,0 5 378 15,1 1-183 1,0 6-80-16,-2 0-54 0,3 3 244 0,0 3-145 0,-3 6-73 15,2-3-26-15,-6 9 61 0,2-2-53 0,-5 0-27 16,0 2 0-16,-1-2-223 0,1-7 108 0,-3 9 40 16,7-13-512-16,0 0 280 15,4-4 138-15,3-7 21 0,5-6-322 0,-1-2 122 0,4-3 124 0,2-9-458 16</inkml:trace>
  <inkml:trace contextRef="#ctx0" brushRef="#br0" timeOffset="144365.7">19696 3041 2823 0,'7'5'0'16,"2"8"0"-16,0-1 0 0,1-2 0 0,-1 4 0 0,4 2 0 0,1 0 0 0,-3 1 0 16,1 0 0-16,-2 3 0 0,0-1 280 0,-3 0-123 0,1 0-113 0,-3-3-7 0,-1-1-1 15,-2 0 0-15,0-3-213 0,0-1 106 0,-1-4 63 0,-1 0 17 0,0-3-595 16,0-1 311-16,0-3 156 0,0 0 77 0,0-3-752 15,0-8 384-15,0-7 186 0</inkml:trace>
  <inkml:trace contextRef="#ctx0" brushRef="#br0" timeOffset="144513.6">19891 3025 2353 0,'3'-4'0'0,"3"3"0"0,-1 1 0 16,2 0 0-16,0 0 0 0,0 3 0 0,0 6 0 0,4 1 0 0,-2 1 0 0,-2 2 0 0,0-1 249 0,0 1-106 0,-2-2-53 0,1 3-95 0,-5-2 0 0,3-1 51 15,-2-1-9-15,0 2-180 0,-1-6 91 0,1-1 44 16,0-1 0-16,0-3-533 0,1-1 283 0,0 0 148 16,1-1-672-16</inkml:trace>
  <inkml:trace contextRef="#ctx0" brushRef="#br0" timeOffset="144772.81">20418 2394 2555 0,'4'-1'0'0,"-2"1"0"0,-2 1 0 0,0 12 0 16,-17 5 0-16,-2 1 0 0,-2 3 0 0,-1 2 0 0,-2 5 0 0,-1-2 0 0,1 2 112 0,4-2-38 0,-1-1 243 0,7-4-141 0,1-1-64 0,6-5-42 0,0-1-1 16,5-5-32-16,2-1-218 0,0-2 110 15,0-2 62-15,3 1 19 0,8-3-266 0,2-1 147 16,3-1 73-16,-2-1 17 0,3 3-222 0,-2-2 109 15,2 1 13-15,-2-2 42 0,0 4-6 0,3 0 37 16,-5 0 10-16,-1-3-200 16,2 3 99-16,-3 0 51 0,-2-1-395 0,-1 3 213 0</inkml:trace>
  <inkml:trace contextRef="#ctx0" brushRef="#br0" timeOffset="144913.2">20356 2830 1597 0,'-9'3'0'0,"1"3"0"0,3 0 0 16,1-1 0-16,-2-1 0 0,5 1 0 0,1 0 0 0,0 0 0 0,0 0 0 0,0-1 0 0,1 2 134 0,3 2-49 0,0-2-151 0,1 1 52 15,0 0 34-15,0 1-199 0,-1 2 107 0,-2-3 55 16,0 2 26-16</inkml:trace>
  <inkml:trace contextRef="#ctx0" brushRef="#br0" timeOffset="145308.28">20291 3063 1847 0,'-14'8'0'0,"5"1"0"0,2-3 0 0,-2-1 0 0,2 2 0 15,2-1 0-15,3 1 0 0,2-2 0 0,0 0 0 0,0 1 0 0,0 0 115 0,2 0-30 0,3 1 36 0,3-2-42 0,0 3-1 0,-1-3-102 16,-2 1-114-16,1 1 97 0,-2 1 34 0,-2 1-287 16,0 2 164-16,-2 0 83 0,0 0-80 15,0-3 14-15,0 6 56 0,0-5-69 0,0 1 140 16,0-1-27-16,-2-2-24 0,2-1-8 0,0-2 277 15,0 0-128-15,0-3-67 0,0-1 225 0,0 0-129 16,0 0-18-16,0 0-51 0,0 0 42 0,0 0-34 16,0-5 0-16,0 0-101 15,0 0 29-15,0-4-1 0,0 2 38 0,0-3-39 16,4 2 0-16,1 1 48 0,4-1-22 16,3 1-67-16,1 2 15 0,4-2 24 0,0 3-13 0,2 1 2 15,-1-1 10-15,1 2 14 0,0 2-4 16,-2 0 3-16,-3 0-1 0,-4 0-25 0,0 0 27 0,-5 9-1 15,-2-2 4-15,-1 4 16 0,-2-2-17 16,-5 2 1-16,-8 1-4 0,-1 1 65 16,-5-4-31-16,-1 3 0 0,0-5-28 0,-1 1-22 0,2-3 0 0,1-2 23 15,3-3-300-15,4 0 143 16,2 0 63-16,-2 0-438 0,6 0 242 0,1-8 119 16,4-7 60-16</inkml:trace>
  <inkml:trace contextRef="#ctx0" brushRef="#br0" timeOffset="145451.67">20565 2755 2673 0,'18'-11'0'0,"7"0"0"0,1 5 0 0,4-4 0 0,2 3 0 0,0-1 0 0,5 1 0 16,-1 1 0-16,2 3 0 0,-2-1 0 0,-2 0 93 0,-2 2-271 0,-4 0 107 0,-7 2 53 0,-1 0 28 0,-7 0-751 15,0 0 370-15</inkml:trace>
  <inkml:trace contextRef="#ctx0" brushRef="#br0" timeOffset="145650.22">20972 2370 2858 0,'0'8'0'0,"0"8"0"0,0 9 0 0,0 1 0 0,-9 6 0 0,-8 10 0 0,-1 2 0 0,-5 3 0 0,-3 2 0 0,-3 2 0 0,1-1 106 0,-2 0 336 0,0 0-203 0,0-1-101 15,0-2-51-15,1-3-77 0,8-7 36 0,-8 4-41 16,10-12-5-16,2 3-491 0,6-9 230 0,2-1 149 16,7-10-767-16,0-3 375 0,2-7 250 0,0-2 23 15</inkml:trace>
  <inkml:trace contextRef="#ctx0" brushRef="#br0" timeOffset="146207.72">20687 2984 2572 0,'11'-6'0'0,"3"4"0"0,-3 2 0 0,-2 0 0 0,0 0 0 0,-1 9 0 0,-1 6 0 0,1 5 0 0,-1 1 0 0,-1 4 0 0,-2-5 147 0,-2 6-57 16,0-6-27-16,-2 3 76 0,0-2-42 0,0-4-36 0,0-3 0 0,0-4-350 15,0 0 163-15,0-5 81 0,0-2-413 0,-4 0 242 16,0-3 119-16,1 0-344 16,-2-3 175-16,3-8 115 0,0-1 48 0,2-6-3 15,0 0 35-15,0-7 0 0,0 1 34 0,0-2 43 16,2-3-51-16,2-1 9 0,6 0-1 0,-1 0 74 15,2 4-36-15,-1 7-1 0,3-2-45 0,-1 6 154 16,-1 4-65-16,1 4-39 0,-3 2 388 0,3 4-194 16,-3 1-58-16,3 0 272 0,-3 1-189 15,1 10-93-15,-2-1-48 0,1 5 123 0,-2 2-76 0,0 1-52 16,0 3 1-16,-2 0 194 0,3 4-118 0,-3-4-60 16,0 1 110-16,1 0-88 0,2 4-41 0,-2-6 0 15,-1 2-11-15,1-1-65 16,-1-3 0-16,1-1 0 0,0 1 0 0,-1-6 0 15,-3-1 0-15,0-1 0 0,0 0-66 0,0-5 51 16,-2 1 25-16,0-2-164 0,0-4 49 0,-6 0 62 16,-3 0-297-16,-3 0 157 0,1 0 44 0,0 0-134 15,-1-6 118-15,2-1 51 0,-3-5 38 0,1-1-79 16,-1-3 54-16,3-4 28 0,1 1 0 0,2 1-48 16,0 1 41-16,2 3 1 0,1 3 33 15,1 2 46-15,1 2-23 0,2 1-10 16,-2 4 220-16,2 0-117 0,-2 1-58 0,0 1-29 15,-3 0 282-15,-1 3-107 0,-2 6-83 0,-3 5 129 16,0-2-91-16,-2 2-35 0,2 0-27 0,0-3-47 16,3-2-8-16,0 0 30 15,5-3 0-15,1-3-296 0,2 1 148 0,0-4 64 0,11 0-228 0,12-11 112 16,8-10 82-16,1-3-423 0,6-2 235 0,2-5 107 16,-1 1 68-16,2-5-307 0,3-1 183 0,-3-2 91 15,-2 0 46-15</inkml:trace>
  <inkml:trace contextRef="#ctx0" brushRef="#br0" timeOffset="146442.34">21360 2739 1762 0,'33'-29'0'0,"-4"6"0"0,1-1 0 0,0 3 0 0,-5 2 0 0,2 4 0 0,-3 2 0 0,-3 4 0 0,6-1 0 0,-4 3 0 0,4 4 284 0,-2-1-123 15,1 2-63-15,-5 2 298 16,1 0-184-16,-3 0-88 0,-3 9 14 0,-4 8-52 0,-5 5-24 0,-5 7 8 16,-2 8-40-16,-12 2 6 0,-11 7 0 0,-6 3 40 15,-8 7-41-15,9-8 9 0,-9 11-9 16,8-14 211-16,-1 2-246 0,6-4 0 15,6-10 0-15,4 2 0 0,5-7 0 0,4-6 0 16,5-1 0-16,0-4 0 0,0-4 0 16,8-1 0-16,5-5 0 0,2-3 0 0,4-3 0 0,0-1 0 15,2 0 0-15,1-6 0 0,0-9 0 16,-1 0-77-16,-2-3-244 0,-4 3 92 0,-2-3 71 0,-1-4-804 16,-5-6 463-16</inkml:trace>
  <inkml:trace contextRef="#ctx0" brushRef="#br0" timeOffset="146580.73">21383 2817 3460 0,'-12'2'0'0,"6"3"0"0,4 3 0 16,2-2 0-16,2 0 0 0,16 0 0 0,14 4 0 0,10 1 0 0,1-1 0 0,8-1 0 0,4 0 470 0,4-3-469 0,13-1-1 0,-5-1 0 0,1 1 0 15,-3-3 0-15,4 2 0 0,-10 2 0 0</inkml:trace>
  <inkml:trace contextRef="#ctx0" brushRef="#br0" timeOffset="146718.6">22667 3137 3931 0,'10'-20'0'0,"8"4"0"0,-5 1 0 0,-5 1 0 0,-5 1 0 0,3 0 0 0,1 2 0 0,-3 3 0 0,-1 4 0 0,-1 4 0 0</inkml:trace>
  <inkml:trace contextRef="#ctx0" brushRef="#br0" timeOffset="149159.2">16579 4111 3085 0,'-12'0'0'0,"8"0"0"0,4 0 0 0,0 0 0 0,0 0 0 0,0 0 0 0,14 0 0 0,7 0 0 0,6 0 0 0,7 0 0 0,8 0 158 15,0-4-61-15,3-1 241 0,-6 1-142 0,12-2-139 16,-5 2-57-16,-5 3-26 0,-6-2-33 0,2 3 47 16,-10 0 34-16,1 0-617 0,-5 0 316 0,-7 0 158 15,-6 3-782-15,-3 2 400 0,-5-1 225 0,-2-1-136 0</inkml:trace>
  <inkml:trace contextRef="#ctx0" brushRef="#br0" timeOffset="149385.29">16894 3800 2318 0,'-12'-4'0'0,"3"4"0"0,0 0 0 0,2 10 0 0,4 3 0 0,1 8 0 0,2 3 0 0,0 3 0 15,0 7 0-15,3 9 0 0,6 2 193 16,-2 6-82-16,0 2 479 0,-1 1-277 0,-1 0-138 0,-3 3 56 0,3-2-231 16,-4-1 0-16,1-4 0 15,-2 1 0-15,0 0 0 0,0-7 0 0,0-3-76 0,0 0 12 0,0-6 50 16,0-4 25-16,0-11-564 0,0-7 193 0,0-1 178 15,0-7-40-15,0-5-393 0,0-8 289 0,0-17 144 16,0-13-321-16,0 3 224 16,0-16 126-16</inkml:trace>
  <inkml:trace contextRef="#ctx0" brushRef="#br0" timeOffset="149511.64">16882 4352 1822 0,'-7'-35'0'0,"-1"13"0"0,0 3 0 0,3 10 0 0,-1-1 0 0,3 7 0 0,-3 1 0 0,2 2 0 0,-2 3 0 0,1 11 0 0,-3 2 268 0,1 6-120 0,-3 1 97 16,-1 4-104-16,0 1-53 0,-3 3-26 0,4-4-262 15,-1-1 113-15,-1-2 62 0,3-5 30 0,1 1-233 16,3-9 132-16,0-1 75 0,3-7 24 0,2-3-659 16</inkml:trace>
  <inkml:trace contextRef="#ctx0" brushRef="#br0" timeOffset="149651.51">16903 4305 2640 0,'11'0'0'16,"1"6"0"-16,-3 10 0 0,-2-3 0 0,0 2 0 0,2 4 0 0,-1-2 0 0,1 1 0 0,0-1 0 0,3 0 0 0,-1 0 237 0,3-2-100 0,-3 0-50 0,1-3-339 0,2-4 140 0,-1 0 75 16,1-4 36-16,-3-4-700 0,2 0 366 0,-2-3 190 15</inkml:trace>
  <inkml:trace contextRef="#ctx0" brushRef="#br0" timeOffset="149948.31">17306 3818 2483 0,'11'0'0'0,"3"0"0"0,-3 1 0 0,-2 5 0 0,-3 4 0 0,0 1 0 0,-1 0 0 0,-1 4 0 0,-2 0 0 0,-1 4 0 0,-1 2 135 0,0 2-49 16,0 1-131-16,-5-2 50 0,-8 3-9 16,-1-3 40-16,0-1-274 0,-3-3 137 0,-3-1 69 15,4-2-148-15,-3-4 103 0,2 1 57 0,2-3-23 16,2-2-19-16,6-4-50 15,-3 1 42-15,6-1 200 0,2-3-81 0,2 1-56 0,0 2 0 0,0-1 337 16,8 0-169-16,5 0-46 0,2-2-55 0,0 1 260 16,4-1-143-16,0 0-70 0,2 0-28 0,-3 0-10 15,1 0-33-15,0 0-110 16,-2 0 54-16,-2 0 29 0,-4 0 9 0,0 0-494 0,-3 0 254 0,-2 0 84 16,-3 2 79-1,-1 4-733-15,-2 1 369 0</inkml:trace>
  <inkml:trace contextRef="#ctx0" brushRef="#br0" timeOffset="150118.78">17248 4306 2078 0,'-21'11'0'0,"6"1"0"16,2-5 0-16,3-3 0 0,5 0 0 0,3 0 0 0,2-2 0 0,0 0 0 0,2-2 0 0,13 0 0 0,2 0 138 0,4 0 230 0,-1 0-170 16,3 0-81-16,1 0-40 0,-1-2-58 0,-3 0 18 15,1 0 8-15,-2-2-189 0,-4-1 91 0,0 4 44 16,-6 0 0-16,-1-2-491 0,-3 1 268 0,-1 2 128 15,-2-1-52-15,-2-1-516 0,0 0 319 0,0-2 149 16</inkml:trace>
  <inkml:trace contextRef="#ctx0" brushRef="#br0" timeOffset="150366.46">17361 4228 1438 0,'-12'-3'0'0,"3"2"0"0,3 1 0 0,-1 0 0 0,1 0 0 0,4 7 0 0,0 4 0 0,2 2 0 0,0 2 0 0,0 2 0 0,0 2 111 0,0 2 243 16,0 0-159-16,0 1-71 0,0-1-48 0,0 1 250 15,-5-1-146-15,-6-3-71 0,-1 1-37 0,-1 0 209 16,-3-2-127-16,4-5-59 0,-1 3 49 0,3-8-54 16,1 0-27-16,3-1 9 0,3-3-25 0,1 0-47 15,2-1 0-15,0-1 0 0,0 0 0 0,2 2 0 16,9-1 0-16,4-2 0 0,0 0 0 16,2 0 0-16,1 0 0 0,1 0 0 0,1-5 0 15,1 1-30-15,0-3 7 0,-1-1-247 16,1 0 95-16,2 1 25 0,2-4-506 0,-3 2 310 15,2 1 155-15,1-2-508 0,-2-3 332 0</inkml:trace>
  <inkml:trace contextRef="#ctx0" brushRef="#br0" timeOffset="150898.91">17646 3864 2263 0,'-5'-5'0'0,"1"3"0"0,2 0 0 0,2 2 0 0,0 0 0 0,0 0 0 0,2 0 0 0,9 0 0 0,4 0 0 0,0 2 0 0,2 0 145 0,-2 2-54 0,0-3-28 0,0 1-53 16,-6 2 27-16,1 1 8 15,-4 0-9-15,-1 2-113 0,-3 2 56 0,-2 2 29 16,0 5 9-16,-4 4 52 0,-10 5 0 0,2 1-33 16,-7 11 0-16,2-2 202 0,3 1-91 0,-4 10-61 15,3-3 239-15,4 2-144 0,4-2-72 0,-1-11-91 16,4 7-18-16,4-4 0 0,0-3 0 0,0-4 0 15,0-6 0-15,0-1 0 0,1-2 0 0,4-2 0 16,-1-7 0-16,-1-1 0 0,1-2-195 0,-2-4-15 16,0-2 122-16,-1-1-9 0,-1 0-273 0,0 0 159 15,0-7 87-15,-1-6-2 0,-7-3 35 0,3-3 10 16,-3 1 45-16,0-9 33 0,3 1 1 0,1-6-34 16,4-2-9-16,0-5 72 15,0 0-31-15,9 3 0 0,7 4-32 0,4 0 60 16,3 2-38-16,3 4 8 0,2 3 154 0,3 2-81 15,0 6-23-15,3 2 135 0,-2 6-75 0,0 1-48 16,0 5-11-16,-2 1 86 0,-6 0-40 0,1 1-33 16,-7 10 15-16,5 4 207 0,-7 3-121 0,0 2-62 15,-3 1-30-15,-3 4 62 0,-1-4-129 16,0 8 0-16,-1-1 0 0,-2 2 0 0,-3 0 0 0,3 2 0 16,-3-2 0-16,1 2 0 15,0-1 0-15,0-2 0 0,0-1 0 0,0 1 0 16,-1-6 0-16,1 6 0 0,-2-9 0 0,-1 1 0 15,1-3 0-15,-2-3-416 0,0-7-22 0,0 4-361 16,0-5 381-16,-5-3 191 0,-4-2 95 0,-5-2-343 16,0 0 210-16,-2-2 119 0,-4-13 55 0</inkml:trace>
  <inkml:trace contextRef="#ctx0" brushRef="#br0" timeOffset="151460.46">17795 4156 2333 0,'-11'-11'0'0,"8"7"0"0,1 2 0 0,2 2 0 0,0 0 0 0,0 4 0 0,0 9 0 0,0 2 0 0,0 3 0 0,4 4 0 0,2 1 142 0,0 2 51 0,-3-4-69 16,1 4-49-16,1-3 1 15,-1-1-200-15,0-3 81 0,0 0 39 0,-2-7-439 0,0 0 235 0,0-6 122 16,-1 1 61-16,-1-5-506 16,2-1 260-16,-2 0 51 0,2-9 96 0,0-5-154 15,0-6 121-15,0-3 60 0,-1-2 31 0,3 0-15 16,-2-5 10-16,1 4 35 0,0 5 47 0,-1-1-23 15,0 4 0-15,0 9 213 0,0 0-114 0,-1 2-62 16,1 5-30-16,0 0 454 0,2 2-226 0,-1 0-51 16,1 13-80-16,2 0 308 0,-2 4-181 0,1 0-92 15,1 3 128-15,-1 1-100 0,1-2-64 16,0 1-27-16,-2-2 18 0,0 3-22 16,-1-4-1-16,-1-5-60 0,0 4 13 0,0-8 1 15,-2 2 23-15,0-2-94 0,0-1 48 0,0-2 31 16,0 0-8-16,0 0-60 0,-4-1 42 0,0 1-7 15,3-1-16-15,-1 0 10 0,0 3-3 0,2-3-3 16,0 1 71-16,0 3-59 0,0 0 14 0,0-1 46 16,2 1-1-16,1-1-33 0,3 3-7 0,-3-2-39 15,3 0 1-15,-1 2 53 0,-2-2-11 0,-1-1-115 16,-2 3 53-16,0-3 24 0,0 2-54 16,0-3 29-16,-12 3 3 0,-1-2 18 15,-2-2 54-15,-2 1-11 0,0-1-29 0,-3-1 73 16,-1-3-34-16,0 1-6 0,5-2-33 0,-2 0 223 15,6 2-86-15,0-2-58 0,3 0-2 0,3 0 238 16,4 0-133-16,1 0-58 0,1 0-26 0,0 0 141 16,1 2-127-16,14 2-95 0,2-1 0 0,6 1 0 15,-1-2 0-15,10 2 0 0,-2-2 0 0,4-2 0 16,-1 0 0-16,0 0 0 16,1 0 0-16,0 0 0 0,-1 0 0 0,1 0 0 15,0 0-265-15,-2 0 119 0,0-2 5 0</inkml:trace>
  <inkml:trace contextRef="#ctx0" brushRef="#br0" timeOffset="151666.01">19039 4605 3289 0,'-21'-18'0'0,"16"16"0"0,5 1 0 16,0-3 0-16,0-2 0 0,-2 3 0 0,2-4 0 0,0 3 0 15,0 0 0-15,0 2 0 0,0 1 72 0,2 1-1221 16</inkml:trace>
  <inkml:trace contextRef="#ctx0" brushRef="#br0" timeOffset="152635.93">14851 4219 1771 0,'0'-14'0'0,"0"0"0"0,2-3 0 0,0-3 0 0,0 0 0 0,-2-1 0 0,0-2 0 0,0 0 0 0,0 2 0 0,0 3 0 0,0 2 237 0,-6 0-100 0,-1 5-50 15,0 5-16-15,-7 3 144 0,1 1-89 0,-8 2-45 16,1 7 0-16,-2 12 183 0,-3 5-104 0,-3 10-67 16,3 1-28-16,3 7 163 0,3-1-95 0,6 1-48 15,5-5 12-15,5 10-97 0,3-5 0 0,0-9 0 16,7 6 0-16,10-6 0 0,4-1 0 0,3-3 0 16,4-4 0-16,2 0 0 0,2-5 0 0,2-2 0 15,0-6 0-15,-2-3 0 0,0 0 0 16,-2-8 0-16,-4-1 0 0,-3 0 0 0,-1 0 0 0,1-1 0 15,-3-8 0-15,-1-1-393 16,-4-1-44-16,2-3 191 0,-4-1 109 0,1-1-630 16,-3-7 365-16,-1-2 182 0</inkml:trace>
  <inkml:trace contextRef="#ctx0" brushRef="#br0" timeOffset="152816.01">15120 4034 3296 0,'-5'-2'0'0,"3"2"0"0,2 0 0 0,0 0 0 0,2-1 0 0,14-2 0 0,9 2 0 0,5-3 0 0,2-1 0 0,5 4 0 0,1-4 300 16,2 2-132-16,-1 0-1 0,-2 0-167 0,2 0 0 0,-6 1 0 15,1 0-33-15,-4 2-111 0,-2 0 91 16,-6 0 45-16,1 0-660 0,-2 0 348 0,-5 0 179 16,-4 0 20-16,-3 0-736 0,-3 0 410 0</inkml:trace>
  <inkml:trace contextRef="#ctx0" brushRef="#br0" timeOffset="152998.5">15543 3739 2236 0,'-12'-5'0'0,"7"2"0"16,-2 3 0-16,1 0 0 0,2 0 0 0,-2 12 0 0,2 5 0 0,3 5 0 0,-5 5 0 0,1 1 0 0,-4 11 339 0,-3-2-151 0,-3 6-76 0,-4 1-37 0,-4 5 441 15,0 0-245-15,-4-1-116 0,-1-1-116 16,0 0-39-16,1-2 0 0,3-7 0 15,-3 3-189-15,11-10-29 0,4-9 128 0,1 0-794 0,7-9 419 16,1-1 243-16,3-9-9 0</inkml:trace>
  <inkml:trace contextRef="#ctx0" brushRef="#br0" timeOffset="153268.6">15338 4259 2089 0,'11'11'0'0,"1"4"0"0,-5 0 0 0,-1 2 0 0,-1 2 0 16,0 4 0-16,-2 2 0 0,-1-6 0 0,0 4 0 0,-2 0 0 0,0-3 197 0,0-1-70 0,0-2-50 0,-5-4-83 0,-2-4 1 16,-2-1 42-16,2-2-170 0,-2-4 94 0,-3-2 34 15,4 0-1-15,-1-2-88 0,3-7 66 0,2-4 32 16,2 4 9-16,2-4-52 0,0-2-1 16,0 2 1-16,8 0 125 0,7 2-61 0,3 0-3 0,3-2-31 15,4 3 225-15,2 2-84 16,1 1-58-16,2-1 5 0,-2 4 8 0,0-3-37 0,1 4-13 0,-8 0-218 15,4 2 107-15,-2-1 58 16,-5 2 35-16,-1 0-547 0,-4 0 261 0,-3 0 94 0,-3 0 77 0,-3 0-237 16,-2 0 140-16,-2 0 82 0</inkml:trace>
  <inkml:trace contextRef="#ctx0" brushRef="#br0" timeOffset="153515.91">15541 4203 1559 0,'-8'-3'0'0,"1"3"0"0,3 0 0 0,4 0 0 0,0 11 0 0,0 2 0 0,0 2 0 0,2 7 0 0,2-1 0 0,1 8 0 0,-3 4 76 0,1-2 273 16,-3 1-155-16,0 0-79 0,-3 0-30 0,-8-1 212 0,-2-3-130 15,-2-2-65-15,-2-3 195 0,2-7-120 16,-1 2-76-16,0-6-31 0,1-2 131 0,5-5-81 16,3-1-99-16,2-2-21 0,3 0 0 0,2-2 0 15,0 0 0-15,2 0 0 0,16-8 0 0,6-1 0 16,5-1 0-16,3 2 0 0,1-2 0 0,11 0 0 15,-5 2 0-15,-1 3 0 0,11 1 0 0,-5 2-16 16,-2 1-350-16,1 1 177 0,0 0 89 0,-6 0-545 16,7 3 308-16</inkml:trace>
  <inkml:trace contextRef="#ctx0" brushRef="#br0" timeOffset="154350.57">18685 4082 2727 0,'0'2'0'0,"0"16"0"0,5 2 0 0,3 1 0 0,-3-2 0 0,2 3 0 0,-2 3 0 0,0 1 0 0,-1 0 0 0,0 2 0 0,1 2 231 0,-1-1-101 0,-2-3-47 0,0-4-76 16,0 3 0-16,0-5 30 0,0-1-164 0,-2-4 78 16,0-6 42-16,0-1-437 0,0-2 239 0,0-5 122 15,0-1 68-15,-2 0-564 16,-2-6 274-16,0-8 122 0,0-9 73 0,2-1-167 16,-1-1 110-16,-3-8 71 0,3 1 29 0,-1-4-8 15,-1-3 39-15,0 1-1 0,5 0 101 16,-2 3-46-16,2 3-28 0,0 1 117 0,2 7-72 0,8 7-36 15,3-4-9-15,8 3 352 0,-1 7-178 16,6 0-32-16,4 1-64 0,4 0 244 0,4 5-128 0,5-2-79 16,-4 4-34-16,3-1 80 15,-6 0-57-15,1 2-29 0,-3-1 152 0,-2 3-94 0,-11 0-44 0,2 0 1 16,-7 0 55-16,-1 0-49 16,-4 5-15-16,-2-1 199 0,-1 1-117 0,-2 0-58 15,-2 3-29-15,-1 1 207 0,1 3-241 0,0 0-32 16,-3 6 0-16,3 0 0 0,0 1 0 0,2 7 0 15,0-1 0-15,1 5 0 0,0 0 0 0,1 0 0 16,0-1 0-16,-1-3 0 0,2 5 0 0,-2-5 0 16,-4 0 0-16,-1 1 0 0,0-6 0 15,-2 0 0-15,0-3-207 0,-4-1 63 0,-6-4-246 16,-3-1 177-16,-2-3 88 0,0-5 35 16,-4-1-248-16,1-3 151 0,-3 0 75 0,0 0-238 15,-1-7 157-15,3-7 69 0,-4-8 48 0,3-4-152 16,-3-12 96-16,6-2 48 0,2-10 23 0</inkml:trace>
  <inkml:trace contextRef="#ctx0" brushRef="#br0" timeOffset="154521.15">19032 3630 2274 0,'4'-13'0'0,"1"12"0"0,5 1 0 0,-4 5 0 0,-1 12 0 0,-1 8 0 0,-2 8 0 0,0 6 0 0,-1 2 0 0,-1 8 0 0,0 1 311 15,-3 2-138-15,-8 2-59 0,-5 1 278 0,0-3-178 16,-1 1-89-16,-2-9-52 0,0 0-36 0,4-12 9 15,-2 0-10-15,2-8-377 0,2-5 188 0,2-2 95 16,1-8 48-16,5-3-663 0,-1-3 308 0,4-3 192 16,2 0-15-16,0-9-278 0</inkml:trace>
  <inkml:trace contextRef="#ctx0" brushRef="#br0" timeOffset="154643.19">19113 4099 3093 0,'9'0'0'0,"2"10"0"0,-1-1 0 0,-2-2 0 0,1 3 0 0,3 1 0 0,2 1 0 0,4-1 0 0,3 4 0 0,4-4 0 0,0 3 263 0,3-2-104 0,2 2-66 0,-2-1-723 16,2 2 333-16</inkml:trace>
  <inkml:trace contextRef="#ctx0" brushRef="#br0" timeOffset="154790.31">20001 4388 362 0,'-9'-11'0'0,"5"9"0"0,4 1 0 0,0 1 1067 0,-2-3-550 0,2 3-266 0,-1 0-136 0,-5 3-600 0</inkml:trace>
  <inkml:trace contextRef="#ctx0" brushRef="#br0" timeOffset="162740.97">14057 12071 2728 0,'-6'0'0'0,"1"0"-5"0,1 0-4 0,2 0 3 0,1 0 0 0,1 0 3 0,-2 0 0 0,2 0 2 0,0 0 0 0,0 0 1 0,0 0 93 0,0 0-1 16,0 0 177-16,0 0-110 0,0 0-55 0,0 0 139 16,0 0-103-16,0 0-45 0,0 0-53 0,0 0-42 15,0 0 0-15,2 0 0 0,1 0 0 0,1 0 0 16,-1 2 0-16,3 0 0 0,0-2 0 0,0 2 0 16,-1 0 0-16,3-2 0 0,-1 1 0 15,1 2 0-15,-1-1 0 0,1-2 0 16,-1 2 0-16,3-2 0 0,-1 2 0 0,-2-1 0 15,5-1 0-15,-3 2 0 0,4 0 0 0,1 0 0 16,-2 0 0-16,2-2 0 0,3 0 0 0,2 0 0 16,-3 0 0-16,1 0 0 0,3 0 0 0,-4 0 0 15,3 0 0-15,-3 0 0 0,2 0 0 0,-2 0 0 16,2 0 0-16,-4 0 0 0,3 0 0 0,3 0 0 16,-2 0 0-16,1 0 0 0,-1 0 0 0,3 0 0 15,0 0 0-15,1 0 0 0,4 0 0 0,-5-2 0 16,6 2 0-16,-1-2 0 0,0 0 0 0,-4 0 0 15,7 2 0-15,-3 0 0 16,-1 0 0-16,1 0 0 0,-2 0 0 0,4 0 0 16,-1 0 0-16,-1 0 0 0,0 0 0 0,3 0 0 15,-6 0 0-15,7 0 0 0,0 0 0 0,-3 0 0 16,3 0 0-16,-2 0 0 0,2 0 0 0,-1 0 0 16,1 0 0-16,0 0 0 0,0 0 0 0,-2 0 0 15,0 0 0-15,4 0 0 16,-3 0 0-16,1 0 0 0,-2 2 0 0,0 0 0 0,-1 0 0 15,4 0 0-15,-2-1 0 0,0-1 0 0,4 0 0 16,2 0 0-16,-1 0 0 0,3 0 0 16,2 0 0-16,5 0 0 0,-1 0 0 0,0-1 0 15,-3-1 0-15,12-4 0 0,-5 1 0 0,1-1 0 16,-2 2 0-16,2 0 0 0,-6 0 0 0,11 1 0 16,-6 1 0-16,0 0 0 0,-4 2 0 0,3 0 0 15,-7 0 0-15,12 0 0 0,-7-1 0 0,6-1 0 16,0-1 0-16,3 2 0 0,3-5 0 15,10-1 0-15,-13 2 0 0,3 0 0 0,1 0 0 0,-1-3 0 16,1 5 0-16,-2-1 0 16,-3-1 0-16,0 2 0 0,0 0 0 0,-2 2 0 15,4 1 0-15,-3 0 0 0,-1 0 0 0,0 0 0 16,-1 0 0-16,-3 0 0 0,-2 0 0 0,8 0 0 16,-3 0 0-16,1 0 0 0,0 0 0 0,2 0 0 15,3 0 0-15,-1 0 0 0,-1 0 0 0,0 0 0 16,-5 0 0-16,1 0 0 0,-6 1 0 0,10 4 0 15,-6-4 0-15,1 2 0 16,2-1 0-16,-4-1 0 0,7-1 0 0,-2 3 0 16,-1-2 0-16,1-1 0 0,-1 0 0 0,0 0 0 15,-1 0 0-15,-1 0 0 0,1 0 0 0,2 0 0 16,-4 0 0-16,-6 0 0 0,12 0 0 16,-6 0 0-16,-4 0 0 0,-2 0 0 0,-6 0 0 0,2 0 0 15,-3 0 0-15,-2 2 0 0,-4-2 0 0,0 2 0 16,-1 0 0-16,-6-2 0 15,2 2 0-15,0 0 0 0,-3-2 0 0,1 0 0 16,-2 0 0-16,-1 0 0 0,0 0 0 0,-4 0 0 16,2 0 0-16,-5 0 0 0,0 0 0 0,0 0 0 15,-2 0 0-15,-1 0 0 0,0 0 0 0,-3 0 0 16,-1 0 0-16,0 0 0 0,-1 0 0 0,-1 0 0 16,0 0 0-16,0 0 0 0,1 0 0 0,-2-2 0 15,3-4 0-15,0-3 0 0,-1-1 0 0,-1-1 0 16,0 0 0-16,0-1 0 15,-2-1 0-15,0 4 0 0,-2 0 0 0,-19 6 0 16</inkml:trace>
  <inkml:trace contextRef="#ctx0" brushRef="#br0" timeOffset="182815.18">20730 9382 2535 0,'0'0'0'0,"0"0"0"0,0-1 0 0,0 1 0 0,9 0 0 0,3 0 0 0,1 3 0 0,0 10 0 0,0 0 0 0,4 9 0 0,-4-2 236 0,-2 2-99 0,1 3-51 0,-7-2 149 15,3 8-104-15,-5-6-47 16,-1 3-24-16,0 0 28 0,-2-2-26 0,0-4 9 16,0 3-35-16,0-4-57 0,0-1 28 0,-2-3 0 15,-1-1-238-15,-1-7 142 0,0-2 59 0,2-1 33 16,1-4-663-16,-3-2 324 0,4 0 103 0,-2-15-503 16,2-8 354-16,0-4 173 0</inkml:trace>
  <inkml:trace contextRef="#ctx0" brushRef="#br0" timeOffset="183138.81">20799 9366 2062 0,'-11'-22'0'0,"2"6"0"0,-1 3 0 0,3 4 0 0,0-2 0 0,3 5 0 0,4 4 0 0,0-3 0 0,0 1 0 0,13-2 0 0,11 3 131 0,5 0-47 0,4-1 214 16,10 0-131-16,1 0-65 0,-7 3 25 0,12-2-50 16,-6-2 1-16,-2 3-32 0,-7 1-10 0,2-2 1 15,-10 2 8-15,7-1 17 0,-13 2-26 0,3 0 1 16,-7 0-1-16,-2 0 50 0,-3 0-16 15,-1 2-9-15,-5 2-24 0,1 1 140 16,-3-1-138-16,1 3-39 0,-2-1 0 0,1 1 0 16,-1 3 0-16,0 1 0 0,1 3 0 0,0-2 0 15,1 5 0-15,1 0 0 0,1 2 0 0,-1 2 0 16,5 4 0-16,-2-3 0 0,1-1 0 0,3 4 0 16,-3-2 0-16,2 0 0 0,-4-5 0 0,3 5 0 15,-3-2 0-15,-1-1 0 0,-1 1-83 16,-3-2-271-16,1-1 158 0,-3-1 80 0,0 1 31 0,0-2-424 15,-7-1 236-15,-3-2 118 16,-1-2 60-16,-5-1-413 0,0-2 227 0,-3-5 127 16,-1-3 59-16,-6 0-339 0</inkml:trace>
  <inkml:trace contextRef="#ctx0" brushRef="#br0" timeOffset="183321.03">20983 9596 2410 0,'-23'-6'0'0,"-2"5"0"0,6-1 0 0,8 0 0 16,-1 0 0-16,7 0 0 0,3 0 0 0,2-1 0 0,2-3 0 0,19-1 0 0,3 1 371 0,6-2-158 0,2 2-93 0,4 1 37 0,1 0-60 16,0 0-31-16,2-1 1 0,-6 5-59 0,-1-1-8 15,-3 1 36-15,-8 1 1 0,2 0-369 0,-5 0 185 16,-6 0 100-16,-3 1-609 16,0 2 331-16,-6 4 73 0,-1-3 113 0,-2-3-448 15,0 2 267-15</inkml:trace>
  <inkml:trace contextRef="#ctx0" brushRef="#br0" timeOffset="183543.52">21057 8961 2796 0,'-8'-1'0'0,"1"1"0"0,1 0 0 0,3 9 0 0,1 6 0 0,2 9 0 0,0 5 0 0,0 2 0 0,0 13 0 0,3-1 0 0,1 2 113 0,1 2 249 0,-1-5-154 0,3 12-90 15,-2-9-249-15,-1-1 85 0,1-4 40 16,-1-4 1-16,-1-1-492 0,-1 0 261 0,0-3 137 0,1-5 68 16,-3-4-247-16,0-1 79 15,0-4 107-15,0-7-545 0,0-4 300 0,0-5 150 0,0-2 76 0,0-7-229 16</inkml:trace>
  <inkml:trace contextRef="#ctx0" brushRef="#br0" timeOffset="183826.9">21179 9119 1849 0,'6'-5'0'0,"-3"5"0"0,3 0 0 16,-4 11 0-16,-1 9 0 0,-1 9 0 0,0-1 0 0,0 6 0 0,0 1 0 0,-1 9 0 0,-7-4 122 0,1 4-42 0,-5-1 54 0,3-5-39 0,-4 10-35 0,1-15 1 16,-2 2-53-16,-2-2 28 0,2-4 13 0,0-6-4 15,0-3-9-15,3-4 1 0,-1-3 91 0,6-6-46 16,-1 1-23-16,3-7 9 0,3 1 69 0,-1-2-50 15,2 0-26-15,0 0 1 0,0 0 8 0,2 0-25 16,9 0-8-16,1 0-35 0,4 0 34 16,0 0 1-16,3-2-42 0,2-1 10 0,-3-5 31 0,3 3 0 15,-1-3-274-15,-2 1 133 16,1-2 43-16,-1-2 46 0,0 1-608 0,1-3 297 0,1-1 129 16,3-2 81-16,-3-5-454 0,6-4 259 15,0-7 142-15</inkml:trace>
  <inkml:trace contextRef="#ctx0" brushRef="#br0" timeOffset="184030.62">21599 9233 2192 0,'0'-7'0'0,"0"2"0"0,-1 2 0 0,-7 2 0 0,-3 1 0 0,-2 0 0 0,4 4 0 0,-1 3 0 0,4 1 0 0,2 1 0 0,1 0 367 0,1 3-170 0,2 0-81 16,0-3-7-16,0-1-37 0,0 3 0 0,2-4-26 15,1 2-57-15,6-3 24 0,-4 1 0 0,2-2 23 16,-1-1-230-16,-1 0 124 0,0 2 49 0,-1-2-246 15,-3 1 146-15,1 1 10 0,0 0-215 0,0 0 116 16,-2 3 92-16,0-2 40 0,0 3-110 0,0 1 76 16,0 0 37-16,0-1-8 0,0 3-295 0,0-2 171 15,0 0 85-15</inkml:trace>
  <inkml:trace contextRef="#ctx0" brushRef="#br0" timeOffset="184111.84">21528 9669 364 0,'-9'21'51'0,"1"-4"-25"0,1 0-1 0,3-8-25 0,2 3 203 0,0-5-84 0,2-1-41 0</inkml:trace>
  <inkml:trace contextRef="#ctx0" brushRef="#br0" timeOffset="184156.33">21596 9690 362 0,'21'-22'0'0,"0"-2"0"0,-3 1 0 0</inkml:trace>
  <inkml:trace contextRef="#ctx0" brushRef="#br0" timeOffset="184321.62">21705 9326 2154 0,'-5'-2'0'0,"0"0"0"0,3 2 0 0,2 0 0 0,0 0 0 0,0-3 0 0,10 3 0 0,5-1 0 0,4 0 0 0,4-5 0 0,-3 2 129 0,6-2-50 0,-1 0-1 0,0 0-30 15,-6 1-12-15,2 0 0 16,0 1-377-16,-4 1 183 0,-5 2 98 0,-1 1 48 16,-4 0-604-16,-3 0 313 0,-4 1 91 0,0 11 100 15</inkml:trace>
  <inkml:trace contextRef="#ctx0" brushRef="#br0" timeOffset="184462.01">21829 9399 1630 0,'-17'9'0'0,"2"1"0"0,3-3 0 0,5 0 0 0,0-4 0 0,3-1 0 0,4 1 0 0,0-1 0 0,0-2 0 0,7 2 0 0,4-2 141 0,7 0-52 0,-2 0-27 0,1 0 21 16,3 0-46-16,-1 0-1 0,-1-2-104 0,-2-3 52 16,0 1 26-16,-7 0-370 0,3 0 193 0,-5 0 101 15,-2 1 52-15,-1-3-547 0,-2 1 268 0</inkml:trace>
  <inkml:trace contextRef="#ctx0" brushRef="#br0" timeOffset="184810.31">21904 9074 2098 0,'-8'-13'0'0,"3"6"0"0,-2 3 0 0,-2 2 0 0,2 2 0 0,-4 0 0 0,3 9 0 0,1 8 0 15,0 8 0-15,1 1 0 0,2 6 97 0,1 9 376 0,0 0-219 0,3 7-99 0,0 0 94 16,0 5-106-16,0-1-53 0,5 1-28 0,4-4 144 15,0-8-102-15,5 8-104 16,-2-13 0-16,4-1 0 0,-2-5 0 0,4-3 0 16,-6-6 0-16,1-5-222 0,3-1 71 0,-4-5 93 15,-2-4-418-15,1-3 234 0,-2-3 39 0,2 0 89 16,-4-2-109-16,-2-11 93 16,-1-2 47-16,0-4 21 0,-3-2 17 0,1-1 9 0,-2 1 0 0,0 1 94 15,0 1-47-15,-5 4-24 16,-3 4-8-16,-2 2 244 0,-2 2-130 0,-1 6-64 15,-3 1 439-15,2 0-227 0,-4 1-55 0,-2 15-80 16,5-5 117-16,0 4-94 0,-2 0-46 16,4 1-2-16,-2-2-36 0,4 1-9 0,-1-2 0 0,3-2-260 15,2-5 130-15,1 1 65 0,4-2-604 0,1-4 322 16,-1 1 106-16,2-2 99 0,0-2-614 0,2-17 342 16</inkml:trace>
  <inkml:trace contextRef="#ctx0" brushRef="#br0" timeOffset="184957.31">21973 9008 2464 0,'6'-3'0'0,"2"1"0"0,-1 2 0 16,-3 0 0-16,1 0 0 0,2 2 0 0,-2 7 0 0,0 4 0 0,3 0 0 0,-3 4 0 0,3 2 101 0,2 5-135 0,-3 1 35 0,0 1 0 0,5 0 35 15,-1-1-623-15,1 3 320 0</inkml:trace>
  <inkml:trace contextRef="#ctx0" brushRef="#br0" timeOffset="185288.39">22691 9284 1995 0,'0'-13'0'0,"0"0"0"0,0 0 0 0,0 0 0 0,0 2 0 0,0 0 0 0,-3 1 0 0,-6 3 0 0,-2-1 0 0,0 2 0 0,-2 4 131 0,-4 2-48 0,-2 0 326 16,-5 0-191-16,2 11-92 0,-6 4-45 0,1 4 309 15,-1 4-178-15,1 1-79 0,3 2-54 0,4 5-5 16,1-2-74-16,6 6 0 0,3-1 0 0,4-1 0 16,6 3 0-16,0-1 0 0,0 0 0 0,9-4 0 15,7 1 0-15,0-1 0 0,4-3 0 0,0-3 0 16,4-3 0-16,1-2 0 15,3-5 0-15,0 0 0 0,2-5 0 0,2-3 0 16,0-3 0-16,0-2 0 0,-2-2 0 0,2 0 0 16,0 0 0-16,-2-6 0 0,-2-3 0 0,2-2-95 15,0-3-15-15,-1 3-895 0,1 3 488 0</inkml:trace>
  <inkml:trace contextRef="#ctx0" brushRef="#br0" timeOffset="185454.03">23353 9685 3931 0,'-1'0'0'0,"1"0"0"0,0 0 0 0,0-3 0 0,1 2 0 0,2-1 0 0,-2 2 0 0,1-1 0 0,1 1 0 0,-1-3 0 0,0 0 0 0,-1 3 0 15,1-1 0-15,-2 1-75 0,0-2-126 0</inkml:trace>
  <inkml:trace contextRef="#ctx0" brushRef="#br0" timeOffset="188999.9">21760 6192 1661 0,'-3'0'0'0,"3"0"0"0,-2 0 0 0,0 0 0 0,2 0 0 0,-1 0 0 0,1 0 0 0,0 0 0 0,0 0 0 0,0 0 0 0,0 0 130 0,0 0-38 15,0 0-32-15,0 0-1 0,0 0 124 0,0 0-74 16,0 0-36-16,0 0 136 0,0 0-92 0,0 0-40 16,0 0 0-16,0 1 96 0,0 3-59 0,0-1-44 15,1 2 0-15,3 1 76 0,2 1-55 0,2 1-28 16,-1-3 10-16,0 0 38 0,3 1-38 0,-1 2 0 16,1 1-67-16,0-1-1 0,-1 3 11 0,-2 0-16 15,0 2 0-15,2 1 0 0,-4 1 0 16,0 0 0-16,1-1 0 0,-3 1 0 0,1-1 0 15,1 1 0-15,-2-2 0 16,-1-2 0-16,0 0 0 0,2-1 0 0,-3 0 0 16,1-1 0-16,0-4 0 0,0 1 0 15,0-4 0-15,-2 0 0 0,2-2 0 0,-2 0 0 16,0 0 0-16,0 0 0 0,1 0 0 0,1 0 0 16,6-8 0-16,5-7 0 0,3-4 0 0,0-5 0 15,5-2 0-15,7-8 0 0,1 0 0 0,2-4 0 16,5 0 0-16,0 2 0 0,1-4 0 15,0 3 0-15,2 0 0 0,-4 6 0 0,-1 0 0 0,-6 7 0 16,2 2 0-16,-5 1 0 16,-3 2 0-16,-5 8 0 0,-1-2 0 0,-2 4 0 0,-3 1 0 0,1-2 0 15,-7 5 0-15,3 1 0 16,-3 0 0-16,0 1 0 0,2 0 0 0,-2 2 0 0,1 0 0 16,-1-2 0-16,1 1 0 0,-1 0 0 15,2 2 0-15,-4 0 0 0,1 0 0 0,0 0 0 0,-3 0 0 16,1 0 0-16,0-2 0 15,0 2 0-15,0 0 0 0,-2 0 0 0,1 0-269 0,-1 0-166 16,0 0 191-16,0 0 108 0</inkml:trace>
  <inkml:trace contextRef="#ctx0" brushRef="#br0" timeOffset="190307.03">21603 7510 2253 0,'0'0'0'0,"0"-2"0"0,0-2 0 0,0 2 0 0,0 1 0 0,0-1 0 0,3-1 0 0,-1 3 0 0,-1 0 0 0,3 0 0 0,0 0 93 0,1 0 194 0,-1 0-126 0,3 0-61 15,0 5 152-15,-2 4-107 0,2-4-45 0,1 7-36 16,-3-1 154-16,3 0-90 0,-2 2-46 0,1 1-34 16,-2-1-48-16,4 2 0 0,-4-2 0 0,1 2 0 0,-1 0 0 15,-1 0 0-15,1 0 0 16,2 2 0-16,-2-2 0 0,-1-4 0 0,1 1 0 15,1-1 0-15,-3 0 0 0,2-2 0 0,-2 2 0 16,-1-2 0-16,0-2 0 0,0-2 0 0,0-1 0 16,0 1 0-16,-1-2 0 0,-1-2 0 0,0-1 0 15,0 0 0-15,0 0 0 0,0 0 0 0,0 0 0 16,0 0 0-16,0 0 0 0,0 0 0 0,0 0 0 16,0 0 0-16,0 0 0 0,2 0 0 0,0 0 0 15,5 0 0-15,3-7 0 0,1-2 0 0,5-5 0 16,2-3 0-16,5-1 0 15,1-3 0-15,3 1 0 0,7-7 0 0,-3 4 0 16,5-7 0-16,1 4 0 0,2-2 0 0,3-2 0 16,-1 2 0-16,-1 0 0 0,-2 2 0 0,-3 1 0 15,-4 4 0-15,-3 1 0 0,-5 1 0 0,-2 5 0 16,-3 0 0-16,-4 0 0 0,-3 3 0 0,-1 4 0 16,-4-1 0-16,-3 4 0 0,-1 1 0 0,0 1 0 15,0-1 0-15,-2 2 0 16,0 1 0-16,0 0 0 0,0 0 0 0,0 0 0 15,0 0 0-15,0 0 0 0,2 0 0 0,-1 0 0 16,1-2 0-16,0 2 0 0,1-2 0 0,-1 2 0 16,0 0 0-16,-1-1 0 0,1-1 0 0,0 2 0 15,0-2 0-15,-2 2 0 0,2 0 0 0,-2-2 0 16,0 2 0-16,0 0 0 0,0 0 0 0,0 0-554 16</inkml:trace>
  <inkml:trace contextRef="#ctx0" brushRef="#br0" timeOffset="204977.4">20721 10113 2991 0,'-7'-12'0'0,"0"11"0"0,7 1 0 0,0 0 0 0,0 0 0 0,0 0 0 0,0 0 0 0,5 0 0 0,8 0 0 0,-3 3 0 0,6 5 305 0,-3-1-134 15,4 4 87-15,-2-1-110 0,0 1-90 0,-2 0-65 16,1 1 0-16,-4-1-1 0,0-2 30 0,-2 3-148 16,-3-3 74-16,-3 2 55 0,2 1-11 15,-4-1-492-15,0-1 198 0,0 2 156 0,0-1-57 0,-6 1-550 16,-2 1 362-16,1-4 176 15</inkml:trace>
  <inkml:trace contextRef="#ctx0" brushRef="#br0" timeOffset="205083.69">20771 10394 1985 0,'0'7'-1'0,"0"3"0"0,-2 0 1 0,2-3-1 0,0 1 1 0,0 2 0 0,0-2 0 0,8 0 0 0,1 1 0 0,2 2 0 0,3 1 66 15,1-1 1-15,-3 4-617 0</inkml:trace>
  <inkml:trace contextRef="#ctx0" brushRef="#br0" timeOffset="205227.08">20751 10886 2275 0,'-10'3'0'0,"4"2"0"0,5-2 0 0,1 0 0 0,0-3 0 0,0 0 0 0,1 0 0 0,15 0 0 0,2-8 0 0,5-5 0 0,2-4 108 0,1-2-36 0,2-1 10 16,-1-3-402-16,-2-1 178 0,0 1 90 0</inkml:trace>
  <inkml:trace contextRef="#ctx0" brushRef="#br0" timeOffset="205413.01">21036 10224 2949 0,'-3'0'0'0,"-1"0"0"0,2-2 0 0,2-2 0 0,0-4 0 0,11 3 0 0,8-3 0 0,6 3 0 0,0-3 0 0,5 3 0 0,4-1 118 0,1 2 170 0,0-2-126 16,-1 4-62-16,0-1-32 0,-4 1-263 0,-6 0 126 16,0 2 48-16,-1 0 29 0,-2 0-556 0,-5 0 293 15,0 2 145-15,-5 0 83 0,1 1-815 0</inkml:trace>
  <inkml:trace contextRef="#ctx0" brushRef="#br0" timeOffset="205590.42">21247 9890 2248 0,'-16'0'0'0,"2"13"0"0,3 2 0 16,-3 3 0-16,5 3 0 0,0 3 0 0,2 1 0 0,4-3 0 0,1 10 0 0,0-6 0 0,2 3 371 0,0-1-168 0,0-2-83 0,0-3-32 0,0-1-298 0,2 1 124 15,2-5 61-15,4 0-532 0,-3-6 296 0,1-1 158 16,1-7-576-16</inkml:trace>
  <inkml:trace contextRef="#ctx0" brushRef="#br0" timeOffset="205875.54">21325 9983 1500 0,'8'-7'0'0,"1"1"0"0,-1 4 0 0,-1 2 0 0,-2 0 0 16,-2 11 0-16,-1 2 0 0,-2 6 0 0,0 2 0 0,0 4 0 0,-4-3 125 0,-9 6-48 0,-2 0 64 0,-4 0-53 0,1 1-25 0,-5-3-13 15,-2-1-4-15,1-1-10 0,-1-4 66 16,0-1-33-16,-2-2 0 0,3-4-33 0,4-3 159 16,2-1-83-16,6-3-38 0,1-1 0 0,6-3 61 15,1 0-49-15,3-1-16 0,1 2 93 0,0-3-63 16,9 0-31-16,7 2-1 0,5-2-28 0,0 0 5 16,7 0-8-16,-1 0-99 0,0-2 50 15,-1-2 24-15,1-2 0 0,-6 0-209 0,2 1 111 0,-3-1 61 16,-1-1-6-16,-5 5-206 0,-2-2 79 15,-1 2 74-15,-5 0-565 0,-1 1 306 16,0 1 153-16,-5 0 77 0</inkml:trace>
  <inkml:trace contextRef="#ctx0" brushRef="#br0" timeOffset="206427.45">21049 10605 1997 0,'-15'30'0'0,"4"-2"0"0,0 0 0 0,3-3 0 0,3 2 0 0,1-3 0 0,2-2 0 0,-1-1 0 0,3-3 0 0,-3-3 0 0,1-1 71 0,2-3-64 0,-4-4 30 0,3-2-1 15,-1-3 1-15,0-2-24 0,0 0 24 0,0 0 0 16,2-11 38-16,0-6 1 0,6-3-30 0,8-4-47 16,4-1 0-16,3 1 37 0,3-1 1 0,5 2-49 15,3 3 54-15,-1 3-25 0,3 4 44 16,-2 2-29-16,0 3-1 0,-2 5 4 0,-5 3 10 0,-2 0-15 15,0 0 2-15,-6 7-11 16,-2 6 10-16,-3 0-2 0,-5 2 9 0,-3 4 13 16,-2-2-19-16,-2 1 7 0,0 1-6 0,0-2-141 15,-10 0 75-15,0-3 20 0,1-1-339 0,-2-5 167 16,-1 1 92-16,2-6 27 0,-1 0-390 16,-3-3 215-16,3 0 102 0,-1 0-96 0,1-8 100 0,2-9 49 15,-1-2 16-15,-1-9-196 16,4-3 114-16,-5-6 58 0,5 4 29 0,-1-3-54 0,3 7 32 0,-2 1 9 15,2 4 42-15,1 11 178 16,-1-1-98-16,3 5-41 0,-1 7 403 0,-3 2-217 16,2 0-113-16,-4 11 217 0,1 10-147 0,-2 4-4 15,2-3 7-15,-5 9 164 0,3-4-139 0,0 1-68 16,-2-1-35-16,6-7-66 0,1 1 9 0,1-4 22 16,1-6 1-16,2 1-374 0,0-5 187 0,0-3 93 15,0-4-448-15,0 0 253 0,0 0 59 0,2-9 86 16,0-5-114-16,1 0 93 15,1 2 36-15,-1 1 76 0,1-1-21 0,1 3 1 16,-2 4-1-16,-1-1 229 0,2 4-124 0,-1 0-47 16,1 2-29-16,-2 0 307 0,1 0-110 0,-1 2-100 15,0 3 162-15,3 3-114 0,-3-3-37 0,1 3-339 16,-1-2 138-16,2-3 69 0,-1 1 43 0</inkml:trace>
  <inkml:trace contextRef="#ctx0" brushRef="#br0" timeOffset="206687.54">21268 10504 1824 0,'0'0'0'0,"0"0"0"0,0 11 0 0,-5 2 0 0,-2 3 0 0,-4 2 0 0,-1 3 0 0,1-1 0 0,-3 5 0 0,0-5 0 0,-1-1 89 0,2-3-76 0,2 0-1 0,0-5 34 15,1-2-9-15,4-3-143 0,3-2 71 0,1-3 36 16,2 1 0-16,0-2-21 15,0 0 23-15,2 0 1 0,7 0-98 0,3 0 58 16,-2 0-26-16,3 0-20 0,1 0 217 0,0 0-68 0,0 0-48 16,-1 2 152-16,1 2-76 0,-3 1-23 0,3-1-29 15,-2 2-103-15,1-4 42 16,-1 1 28-16,-1-3 21 0,-1 0-503 0,6 0 236 16,-2 0 109-16,2-3-240 0</inkml:trace>
  <inkml:trace contextRef="#ctx0" brushRef="#br0" timeOffset="207548.89">21649 10325 2274 0,'0'-7'0'0,"0"2"0"0,0 4 0 0,-2-1 0 0,2 2 0 0,-2 0 0 0,2 0 0 0,0 3 0 0,0 7 0 0,0 3 0 0,0-2 236 0,2 3-99 0,0-1-50 0,-1-1-26 15,1 2-249-15,2-3 108 0,-2-1 58 0,0-1 29 16,-1-1-438-16,-1-4 233 0,0 0 127 0,0-2-180 15,0-2 49-15,0 0 99 0,-3 0-194 0,-1-8 130 16,-1-4 56-16,-1-1 42 0,3-2 74 16,-1-2-1-16,-1-2-40 0,3 1-10 0,2 0 190 0,0-2-91 15,0 1-44-15,0 3-1 16,2-2 269-16,8 6-154 0,1-2-14 0,5 3 163 16,2 1-93-16,1 3-72 0,6-1 15 0,-5 4-34 15,6 3-9-15,1 1-42 0,-6 0 112 0,0 0-57 16,-1 0-27-16,-3 6 9 0,-3 5-10 15,-4 0-1-15,-2 2-26 0,-5 2-1 0,-1-2-73 0,-2 3 46 16,-2 0-9-16,-9 0-22 0,-4 0 29 0,-2-1 1 16,0 0 55-16,-2-2-40 0,-2-1 8 0,3-2-48 15,-3 0 168-15,5-2-70 16,-2-1-26-16,9-1 1 0,-1-2 100 0,3 0-60 16,3-3-29-16,2-1-1 0,2 2-3 0,0 0-18 15,0 1-8-15,2-3-107 0,9 0 53 0,3 0 27 16,-1 0 0-16,2 0-20 0,0 0 19 15,0 0-7-15,-2-3-155 0,-1 1 62 0,-1 0 51 0,-4 1-11 16,0-2-91-16,0 3 43 0,-4 0 41 0,-1 0-8 16,0 0 9-16,0 3 5 0,-2 2 20 15,0 3 128-15,0 3-62 0,-4-2-28 0,-1 2 201 16,-2-1-104-16,0 3-54 0,0-1-12 16,1-3 65-16,-2 2-26 0,3 0-30 0,-1-3 24 15,1 1 59-15,1 1-38 0,-1-3-28 0,1 0 0 16,-1-1-69-16,3 0 9 0,1-1 2 0,-1-1-5 15,2 2 0-15,0-2 0 0,0-1 0 0,0 1 0 16,0 0 0-16,0-3 0 0,3 4 0 0,4-4 0 16,0 2 0-16,0-3 0 15,3 0 0-15,0 0 0 0,-1 0 0 0,-2 0 0 16,0 0-284-16,0 0 97 0,-4 0 89 0,1 0-444 16,-2 0 252-16,0 0 127 0,-2 0-252 0,0 0 194 15,0 0 92-15,-9 0 46 0,-3 1-85 0,-1 1 66 16,-1 0 23-16,0 0 10 0,-4 0 55 0,2 0-22 15,-3 2-1-15,2 1 1 0,0 1 165 0,1-2-78 16,0 6-44-16,2 0 290 0,-2-1-167 0,2 3-48 16,-2-1 28-16,3 0 213 0,-2 0-120 0,0 0-82 15,0-1 36-15,2 2-61 16,4-7-20-16,-1 3-9 0,4-3 63 0,1-1-46 16,3 0-24-16,0-2 0 0,2 1 36 0,0 1-34 15,7 0-1-15,8-3 43 0,4 1-33 0,4 2-1 16,0 0 45-16,4 2-43 0,1-1-1 0,2 0-34 15,0 4-39-15,2-2-1 0,0 0 19 0,0 3-16 16,-2-1-120-16,0 3 45 0,0-5 56 0,-1 2 28 16,-5-2-570-16,5 2 276 15,-5-3 100-15,-4-3-192 0,3-1 170 0,-2-2 85 0,0 0-456 16,-3 0 276-16,-1-2 132 0</inkml:trace>
  <inkml:trace contextRef="#ctx0" brushRef="#br0" timeOffset="207897.34">22192 10285 2633 0,'0'-5'0'0,"0"0"0"0,2 5 0 0,-1 0 0 16,3 5 0-16,-2 11 0 0,2 3 0 0,-1 2 0 0,-1 9 0 0,0 2 0 0,-2 4 444 0,0 5-204 15,0-1-102-15,-2-5-41 0,-3 5-24 0,-3-5 1 0,3 1-38 0,-2-4-283 0,6-7 151 16,-1 0 62-16,0 0 35 15,0-6-549-15,2-2 291 0,0-7 148 0,0-3-33 0,0-3-518 16,0-3 311-16,0-1 156 0,0 0-123 0,0-11 139 16,0-4 62-16,0-2 20 0,0-1 29 0,0-1 0 15,0-2 30-15,0 2 169 0,0 2-94 0,0 1-33 16,0 0-1-16,2 3 349 0,5 2-195 0,1 2-99 16,2-1 19-16,0 1 480 0,6 3-245 0,-1 0-139 15,2 3 175-15,1-1-156 0,3 0-70 0,2 2-19 16,1-2-35-16,0 3 1 15,-5-1-34-15,4 0-258 0,-5 0 138 0,1 2 56 16,-1 0 31-16,-4 0-549 0,-5 0 244 0,1-2 161 16,-4 0-27-16,-1 0-437 0,-3-3 284 0,-2-3 141 15</inkml:trace>
  <inkml:trace contextRef="#ctx0" brushRef="#br0" timeOffset="208093.89">22509 10254 2323 0,'2'-21'0'0,"0"7"0"0,-1 2 0 0,-1 4 0 0,2 3 0 0,-2 4 0 0,2 1 0 0,0 4 0 0,-2 13 0 0,2 9 0 0,-2 4 343 0,0 8-153 0,0 3-77 0,0 3 514 16,0-4-292-16,-4 9-335 0,-1-3 0 0,-3 1 0 15,3 0 0-15,-2-2 0 0,4-6 0 0,-1 8 0 16,2-11 0-16,0 1 0 0,1-1 0 0,1-2-73 16,0-10-7-16,0 0-653 0,0-3 310 0,3-8 210 15,5-1-2-15,3-6-472 0,0-6 316 0,7 0 172 16,-2-12 81-16</inkml:trace>
  <inkml:trace contextRef="#ctx0" brushRef="#br0" timeOffset="208289.41">22792 10343 2829 0,'-1'-9'0'16,"-3"4"0"-16,-5 4 0 0,1 1 0 0,-5 0 0 0,4 8 0 0,-1 7 0 0,1 4 0 0,3 4 0 0,1 9 0 0,1 0 655 0,-1 10-309 0,5-4-245 15,0 1-101-15,0-5 0 0,0 5 0 0,2-2 0 16,8-4 0-16,-1-3 0 0,0-5 0 0,2-5 0 16,-1 1 0-16,1-5-373 0,1-1 55 0,-3-4 177 15,0-8-336-15,1-1 124 0,3-2 162 0,-2 0-561 16</inkml:trace>
  <inkml:trace contextRef="#ctx0" brushRef="#br0" timeOffset="208533.44">22911 10538 2534 0,'0'-9'0'0,"0"3"0"0,0-2 0 0,0 0 0 0,0 5 0 0,9 0 0 0,3 2 0 0,2 1 0 0,4 0 0 0,-2 5 0 15,1 8 490-15,-2 0-226 0,2 6-105 0,-2 2 236 0,-3-2-306 16,-5 1-89-16,-2 7 0 0,-3-3 0 0,-2-2 0 16,0 7 0-16,-12-5 0 0,-8 1 0 0,-1-3 0 15,-2 0 0-15,-2-2 0 0,-1-2 0 16,-1-4 0-16,6-7 0 0,-1 0 0 15,1-5 0-15,2 0 0 0,3-2 0 0,0 0 0 16,6 0 0-16,0-2-58 0,5-9-668 0,2-2 336 16,3-8 181-16,0-2-216 0,10-4 194 0,13-8 98 15,-3 5 39-15,10-9-525 0</inkml:trace>
  <inkml:trace contextRef="#ctx0" brushRef="#br0" timeOffset="208709.94">23121 10386 2460 0,'13'-16'0'0,"-4"7"0"0,-2 3 0 0,-2 2 0 0,-3 2 0 0,-2 0 0 0,0 2 0 0,-2 2 0 0,-7 11 0 0,-3 8 0 0,1 3 124 0,-1 2 652 16,5 1-360-16,2 3-261 0,1 3-155 0,2 0 0 0,2-1 0 0,0-2 0 15,2-4 0-15,7 6 0 0,3-7 0 0,-3-7 0 16,4 1 0-16,-1-2 0 0,0-4 0 0,-1-3 0 16,1-3 0-16,-5-3 0 15,4 0-37-15,3-4-1099 0,-3 0 541 0,3 0 284 16</inkml:trace>
  <inkml:trace contextRef="#ctx0" brushRef="#br0" timeOffset="208862.86">23350 10671 2703 0,'0'-4'-1'0,"0"2"1"0,0 0 0 0,0 2 0 0,-4 0 0 0,-3 0 0 0,4 8 0 0,-3 2 0 0,1 6 0 0,0 0 0 0,0 3 663 16,-1 0-318-1,-1 2-155-15,-1 0-159 0,2-3-31 0,-1-1 0 0,0 1 0 0,1-6 0 0,0-1-45 16,0-4-32-16,3-1 57 15,-1-2-404-15,2-1 240 0,0-3 104 0,0 0 59 0</inkml:trace>
  <inkml:trace contextRef="#ctx0" brushRef="#br0" timeOffset="209039.84">23451 10426 3228 0,'3'0'0'0,"-1"0"0"0,3 2 0 0,-1 3 0 0,1-2 0 0,3 4 0 0,0 1 0 0,5-1 0 0,-2 1 0 0,0 1 0 0,0 1 207 16,0-1-85-16,1 2-51 0,-3-1-35 0,-2 1 0 16,0-2-690-16,-2-1 345 0,-1 1 173 0,0-3 95 15,-4-1-379-15,5-1 229 0,-3-2 113 0</inkml:trace>
  <inkml:trace contextRef="#ctx0" brushRef="#br0" timeOffset="209270.48">23707 10237 2701 0,'4'-6'0'0,"-2"4"0"0,1 1 0 0,1 1 0 0,-2 0 0 0,0 5 0 0,-2 8 0 0,0 4 0 0,0 7 0 0,0 8 0 0,-4 5 876 0,-7 5-522 16,-3 6-354-16,-2 2 0 0,-5 10 0 0,2-2 0 16,-3-1 0-16,-1 1 0 0,-1 4 0 15,0-4 0-15,-4 11 0 0,3-9 0 16,1-1 0-16,3-9 0 0,2 3 0 0,-2 0 0 15,2-5 0-15,1-4 0 0,4-9 0 0,0 1 0 16,3-6 0-16,3-13 0 0,4-6-784 0,0-3 349 16,3-4 199-16,1-4-243 0,0-4 222 0</inkml:trace>
  <inkml:trace contextRef="#ctx0" brushRef="#br0" timeOffset="209570.95">23816 10334 3549 0,'0'-16'-5'0,"2"8"0"15,8 4 3-15,2 1 0 0,2-3 2 0,-1 5-1 0,0-2 1 0,4 3 0 0,2 0 0 0,-3 6 0 0,4 5 120 0,1 9 157 0,-3 3-277 0,-4 2 0 16,0 2 0-16,-5 4 0 0,-3 2 0 0,-5 2 0 15,-1 2 0-15,0 4 0 0,-9-4 0 0,-3-4 0 16,-6 2 0-16,0-1 0 0,-6-2 0 0,2-2 0 16,-2-3 0-16,-3-6 0 0,2 1 0 0,-2-6 0 15,1 0 0-15,0-7 0 0,3-3 0 0,3-5 0 16,2-1 0-16,4 0-575 0,2-1 180 0,7-14 180 16,3-8 89-16,2-3-682 0,2-6 377 0</inkml:trace>
  <inkml:trace contextRef="#ctx0" brushRef="#br0" timeOffset="209698.37">24019 10475 2937 0,'23'-9'0'0,"-1"3"0"0,-1-2 0 0,1 2 0 0,-3 3 0 0,3 0 0 0,3 1 0 0,1 0 0 0,-1 0 0 0,1 2 0 0,-5 0 127 0,1 0-46 0,-2 0-22 0,-2 2-1 16,-7 5-354-16,-1 2 165 0,-10 1 93 0,0 6 32 15</inkml:trace>
  <inkml:trace contextRef="#ctx0" brushRef="#br0" timeOffset="209859.93">24077 10681 2710 0,'-3'5'0'0,"1"-2"0"0,2-3 0 0,0 0 0 0,5 0 0 0,10 0 0 0,7 0 0 0,1 0 0 0,2 0 0 0,1 0 0 0,-2 0 208 0,-1 0-77 0,2-2-53 0,-2-2-269 15,0 1 114-15,0-1 56 0,-2-1-668 16,-1-3 365-16,-1 2 173 0,0-2 89 15,-1 2-360-15,-2-6 204 0</inkml:trace>
  <inkml:trace contextRef="#ctx0" brushRef="#br0" timeOffset="210143.92">24564 10480 2210 0,'-10'0'0'0,"-2"0"0"0,4 2 0 0,-4 10 0 0,3 1 0 0,2 4 0 0,1 2 0 0,3 1 0 0,3 3 0 0,0 3 0 0,5-3 552 16,6 0-258-16,2-1-120 0,6 1-74 0,-2-7 358 15,5-1-315-15,1-3-143 0,1-7 0 0,-4-1 0 16,9-4 0-16,-3 0 0 0,2-2 0 0,-3-11 0 16,1-2 0-16,-7-2 0 0,3-5 0 0,-2 1 0 15,-6-1 0-15,-2-3 0 0,-5 3 0 0,-3-3 0 16,-2-5 0-16,-2 4 0 0,0-2 0 0,-10 3-23 16,-8 3-71-16,1 4 167 0,-11 0-52 0,0 8-23 15,-8 5 27-15,-6 2-25 16,3 3 0-16,5 0 0 0,-1 12 0 0,5 1 0 15,9 1 0-15,1 3 0 0,6 1 0 0,5 1 0 16,2 3 0-16,6 0 0 0,1 4 0 0,0-2 0 16,6 2-758-16,5 4 212 0</inkml:trace>
  <inkml:trace contextRef="#ctx0" brushRef="#br0" timeOffset="210293.9">25131 10875 349 0,'-6'-7'0'0,"6"5"0"0,0 0 0 16,2-4 1573-16,0 2-787 0,-2 3-393 0</inkml:trace>
  <inkml:trace contextRef="#ctx0" brushRef="#br0" timeOffset="-165083.48">14821 18394 962 0,'-11'0'0'0,"2"0"0"0,-1-3 0 0,3-1 0 0,-2 2 0 0,2-2 0 0,-3 1 0 0,0-1 0 0,3 0 0 0,-1 0 0 0,1 1 107 0,-1 0 1 0,1 2 111 0,1-2-85 0,-2 2-42 0,3 1 12 16,0 0 32-16,1 0-43 0,0 0 0 0,2 0 120 16,2 0-82-16,0 0-29 15,-1 0-12-15,1 0 95 0,0 0-67 0,0 0-35 16,0 0 0-16,0 0 12 0,0 0-45 0,0 0-1 16,3 0 113-16,5 0-57 0,1 0 1 0,-2 0 109 0,-1 0-119 15,3 0-96-15,0 0 0 0,2 0 0 0,-1 1 0 16,0-1 0-16,1 0 0 15,2 3 0-15,0-3 0 0,1 0 0 0,0 0 0 16,2 1 0-16,0-1 0 0,3 0 0 16,2 0 0-16,-1 0 0 0,5 0 0 0,-4 0 0 0,7 0 0 15,-1-1 0-15,-2-2 0 0,1 2 0 0,3 0 0 16,-7-2 0-16,7 1 0 0,-9 1 0 0,4-2 0 16,1 2 0-16,0-2 0 15,-3 2 0-15,2-1 0 0,1 0 0 0,1 0 0 0,-1 1 0 0,1-2 0 16,1 2 0-16,3-2 0 15,-1 0 0-15,4-1 0 0,-1 1 0 0,-1 1 0 16,3 0 0-16,0 0 0 0,3-2 0 0,-1 2 0 16,-1 1 0-16,4-2 0 15,-4 3 0-15,1-1 0 0,1-1 0 0,2 0 0 0,3 0 0 0,-1 0 0 16,-5-1 0-16,11 3 0 0,-4 0 0 0,1 0 0 16,2 0 0-16,3 0 0 0,0 0 0 0,0 0 0 15,-1 0 0-15,1 0 0 16,2 0 0-16,-1 0 0 0,2 0 0 0,2 0 0 15,0 0 0-15,11 0 0 0,0 0 0 0,-6-3 0 16,11-2 0-16,-15 1 0 0,7 2 0 0,-2 1 0 16,-3-1 0-16,5 0 0 0,3 2 0 0,-3 0 0 15,4 0 0-15,-1 0 0 0,1 0 0 0,-10 0 0 16,14 0 0-16,-8 0 0 16,-2 0 0-16,2 0 0 0,0 0 0 0,-4 0 0 0,15-2 0 0,-9 0 0 15,1 2 0-15,-3 0 0 16,-2 0 0-16,-1 0 0 0,11 0 0 0,-4-2 0 15,1 2 0-15,4-2 0 0,3 2 0 0,-10-2 0 16,12 2 0-16,-8-1 0 0,-3 1 0 0,2-3 0 16,-1 2 0-16,-4 0 0 0,14-2 0 0,-8 1 0 15,-2 1 0-15,-12-2 0 16,6 1 0-16,-4-2 0 0,-3 3 0 0,-3-2 0 0,-6 2 0 0,-6-1 0 16,-1 0 0-16,-9 2 0 15,0 0 0-15,-5 0 0 0,-10 0 0 0,1 0 0 16,-5 0 0-16,-6 0 0 0,-1 0 0 0,0-2 0 15,0 2 0-15,-2-1 0 0,0-7 0 0,3 2 0 16,-3-3 0-16,1-1 0 0,1 0 0 0,0 0 0 16,0 0 0-16,2 3 0 0,-1 2 0 0,1 1 0 15,-1 2 0-15,6 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2T14:36:39.5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53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0-12-12T14:37:01.258"/>
    </inkml:context>
  </inkml:definitions>
  <inkml:trace contextRef="#ctx0" brushRef="#br0">3909 10686 2142 0,'-11'0'0'0,"2"0"0"0,1 0 0 0,1 1 0 0,1 1 0 0,0 0 0 0,0 0 0 0,4 1 0 0,2-3 0 0,0 1 0 0,0-1 217 0,0 0-88 0,0 0 78 16,0 0-73-16,0 2-53 0,0 0 1 0,5-2 69 15,3 2-55-15,-1-1-28 0,0-1 9 0,1 2 155 16,0-2-96-16,-1 0-48 0,0 0 3 0,1 0-91 15,-3 0 0-15,1 0 0 0,-1 0 0 16,4 0 0-16,-4 0 0 0,2 0 0 16,-1 0 0-16,1 0 0 0,0 0 0 0,1 0 0 15,0 0 0-15,-1 0 0 0,3 0 0 0,-2 0 0 16,4 2 0-16,-4-2 0 16,4 0 0-16,-3 0 0 0,2 2 0 0,-1-2 0 15,5 2 0-15,-5-2 0 0,3 0 0 0,-3 1 0 16,4-1 0-16,-3 0 0 0,1 0 0 0,4 0 0 15,-4 0 0-15,1 0 0 0,-1 3 0 0,1-3 0 16,2 0 0-16,-1 0 0 0,-1 2 0 0,2-2 0 16,0 1 0-16,-2-1 0 0,0 2 0 0,1-2 0 15,-2 2 0-15,3-2 0 0,-2 2 0 0,2-1 0 16,-3-1 0-16,4 3 0 0,-4-2 0 16,3 1 0-1,0-2 0-15,3 2 0 0,-3 0 0 0,1-2 0 0,2 2 0 0,-2-2 0 16,3 2 0-16,-3-2 0 0,1 2 0 0,1-1 0 15,-2 2 0-15,0-2 0 0,0 1 0 0,1 0 0 0,0 0 0 16,1 0 0-16,2-2 0 0,-3 2 0 16,3-2 0-16,1 0 0 0,-2 0 0 0,-1 0 0 15,3 0 0-15,-3 0 0 0,1 0 0 16,1 0 0-16,-1 0 0 0,-3 0 0 0,3 0 0 0,-1 0 0 16,1 0 0-16,0 0 0 15,1 0 0-15,-3 0 0 0,3 0 0 0,0 0 0 16,0 0 0-16,1 0 0 0,2 0 0 0,0 0 0 15,0 0 0-15,-2 0 0 0,2 0 0 0,-1 0 0 0,2 0 0 16,-4 0 0-16,2 0 0 0,1 0 0 0,0 0 0 16,-3 0 0-16,2 0 0 0,-1 0 0 0,2 0 0 15,-1 0 0-15,0 0 0 0,1 0 0 0,0 0 0 16,-1-2 0-16,0-2 0 16,1 2 0-16,-4-1 0 0,4 0 0 0,-3 0 0 0,1 1 0 15,-1-2 0-15,2 2 0 16,-2 0 0-16,0 1 0 0,0-3 0 0,1 2 0 0,0 0 0 15,-1 0 0-15,1 1 0 0,0-1 0 0,5-1 0 16,-1 3 0-16,-5-1 0 0,3-1 0 0,2 2 0 16,-2-2 0-16,1 2 0 0,-2-2 0 15,1 2 0-15,-2 0 0 0,1 0 0 0,0 0 0 0,-1 0 0 16,2 0 0-16,0 0 0 16,3 0 0-16,-2 0 0 0,-3 0 0 0,6 0 0 15,-4 0 0-15,0 0 0 0,5 0 0 0,-7 0 0 16,5 0 0-16,-2 0 0 0,-3 0 0 0,4 0 0 15,3 0 0-15,-6 0 0 0,1 0 0 0,3 0 0 16,-5 0 0-16,3 0 0 0,2 0 0 0,-4 0 0 16,4 0 0-16,-4 0 0 0,2 0 0 0,-3 0 0 15,2 0 0-15,-1 0 0 0,0-2 0 16,-2 1 0-16,-2 1 0 0,-1-2 0 16,1 2 0-16,-1 0 0 0,-2 0 0 0,-3 0 0 15,1 0 0-15,0 0 0 0,-3 0 0 0,2-2 0 16,-3 2 0-16,0-2 0 0,0 2 0 0,-1-1 0 15,0-2 0-15,-1 1 0 0,0 0 0 0,-1-1 0 16,-1 0 0-16,-2 1 0 0,0 1 0 0,-1-1 0 16,2 0 0-16,-2 0 0 0,-1 1 0 0,-1 1 0 15,0-2 0-15,0-1 0 16,0 2 0-16,0-1 0 0,0 0 0 0,0 0 0 0,0-1 0 16,-7 3 0-16,-4 0 0 0,-8 16-523 15</inkml:trace>
  <inkml:trace contextRef="#ctx0" brushRef="#br0" timeOffset="5430.68">7600 11140 2844 0,'-17'-4'0'0,"11"4"0"0,1 0 0 0,1 0 0 0,2 0 0 0,1 0 0 16,1 0 0-16,0 0 0 0,0 0 0 0,5 4 0 0,12 2 118 0,8-3 290 0,0-1-186 0,5 0-83 0,11-2 61 0,3 0-200 16,3 0 0-16,0-6 0 15,1-5 0-15,-4 1 0 0,8-2 0 0,-6 1 0 0,-5 1 0 16,-6 3 0-16,2-3 0 0,-12 7 0 0,3-3 0 16,-7 3 0-16,-3 0 0 0,-9 0-54 0,0 2-197 15,-6 1 114-15,0 0-369 0,-3 0 234 16,0 0 118-16,0 0-296 0,-8-2 198 0,-3 1 111 15,0-4 53-15,-3-1-198 0,2-4 125 0,-4-3 62 16,4-6 22-16</inkml:trace>
  <inkml:trace contextRef="#ctx0" brushRef="#br0" timeOffset="5796.15">7975 10723 2052 0,'-5'0'0'0,"0"0"0"0,0 11 0 0,3 1 0 0,2 4 0 15,0 3 0-15,0 2 0 0,0 3 0 0,7 1 0 0,0-1 0 0,4 6 426 0,-1 0-195 0,1 2-97 0,0 0-48 0,-1 2 138 16,-1 1-84-16,-2 1-56 0,0 7-24 16,-3-1 57-16,-1-1-41 0,0 2 1 15,-3-5-31-15,0 8 35 0,0-4-44 0,-3-6 0 16,-4 0-14-16,-1-3-23 0,-2-1 0 0,0-4 0 16,1-1 0-16,0-8 0 0,0 1 0 0,-3-3 0 0,3-4 0 0,0-4 0 15,0-3 0-15,0 1 0 16,0-4 0-16,1-3 0 0,1 0 0 0,1 0 0 15,1 0 0-15,1 0 0 0,1-2 0 0,1-6 0 16,-1-2 0-16,3-1 0 0,0 0 0 0,0 0 0 16,0-2 0-16,3-1 0 0,0 0 0 0,3-1 0 15,1-2 0-15,0 0 0 0,2-1 0 0,0 3 0 16,0-2 0-16,0-2-163 0,1 1 46 0,0 1 50 16,-2 1 24-16,4-1-402 0,-1 2 195 15,0-3 111-15,1 3-162 0,0-1 132 16,2 1 66-16,-1-2-370 0,2 0 209 0,-2-4 118 15,0 3 55-15,2-5-297 0,0 0 175 0</inkml:trace>
  <inkml:trace contextRef="#ctx0" brushRef="#br0" timeOffset="6589.65">8232 10915 1025 0,'-1'0'0'0,"1"-3"0"0,0-1 0 0,0-3 0 0,0 0 0 0,1-2 0 0,6 0 0 0,0 4 0 0,0 0 0 16,-1 1 0-16,0 2 179 0,0 2-70 0,-3 0-27 15,1 0-10-15,-2 9 168 0,1 7-102 0,-3 0-51 0,0 3 211 0,0 2-121 16,0-2-75-16,2 1 0 0,0-1-33 0,0-2 0 16,0 0-32-16,0-2-53 15,0-5 22-15,-1 3 0 0,4-5 31 0,-3 0-286 0,1-2 142 0,-1-2 82 16,0-2 26-16,-2 0-533 15,0-2 205-15,0 0 153 0,0 0-263 0,0-2 191 16,0-4 109-16,-6-4-93 0,0 1 97 0,-1-1 48 16,-1-5 24-16,-2 3 43 0,-1-3 9 0,2 0-28 15,-2 0 24-15,1-2 61 0,3 0-61 0,2 3-9 16,-1-1 9-16,4 3 261 0,1 0-160 0,1 1-63 16,0-3 397-16,3 5-200 0,8-2-50 15,3 2-70-15,2 0 117 0,2 1-91 16,0 2-46-16,1 1 101 0,-1 3-78 0,2 0-34 15,-3 0 1-15,-1 2 19 0,-1 0-27 0,-2 0 9 16,0 9-36-16,-3 1-21 0,-3 3 21 0,-3 2 0 16,-2 0-58-16,0 3 38 0,-2 3-9 0,0 0 29 15,0-2-185-15,-8 1 93 0,1-1 26 16,2 0-307-16,-4-4 149 0,4 0 91 0,0-3 11 0,-3 3-291 16,4-7 160-16,-4 2 94 0,1 0 43 15,2-3-107-15,-3 3 75 0,3-3 37 16,-5 2-139-16,1-1 92 0,0 3 52 0,-3 1 37 15,2-2 67-15,0 2-36 16,2-1-33-16,0 1 336 0,4-5-187 0,1 2-76 0,3-1-39 0,0-2 406 16,0 0-171-16,3-1-56 15,7-3-78-15,5 1 202 0,0-1-133 0,5 1-66 16,-3 4-25-16,2-2 54 0,-2 5-48 0,-2 1-24 16,1 2 48-16,-5 4-36 0,-4 0 9 0,-4 2-13 15,-1 3-32-15,-2 3 0 0,0-1 0 0,-3 0 44 16,-8-1-35-16,-7 3-9 0,2-4 0 0,-5-1-36 15,3-4 0-15,-1-3 36 0,-2-3-124 0,2-2 52 16,-2-5 34-16,4-2 5 0,-1-2-115 0,1 0 52 16,2 0 41-16,-1-6-221 15,4-5 115-15,0-4 35 0,1-4 36 0,2 0-67 16,2 3 33-16,2-4 27 0,1 8 0 0,4-1 222 16,0 4-99-16,0 0-50 0,0 2-35 0,0 3 471 15,10 1-227-15,3 0-82 0,3 3 146 0,0 0-95 16,3 0-68-16,6 0 214 0,-2 10-227 0,0 3-110 0,2-1 0 15,-2 7 0-15,0-1 0 0,2-2 0 16,0 4 0-16,-3-2 0 0,0 0 0 16,1-2 0-16,-4-3-699 0,6 2 263 15,-9-3 222-15,5-3 28 0,-3-3-618 0,0 0 384 0</inkml:trace>
  <inkml:trace contextRef="#ctx0" brushRef="#br0" timeOffset="6800.84">8766 10805 2976 0,'-1'0'0'0,"-1"0"0"0,2 0 0 0,-3 0 0 0,3 2 0 0,0 6 0 0,0 2 0 0,0-1 0 0,0 3 0 0,0 0 0 0,0 3 135 0,3 1-252 0,-1 0 77 15,-1 2 38-15,4-2 0 0,-4-1-210 16,1-2 120-16,-2-4 74 0,2 1 22 0,-2-4-652 15,0-2 335-15,0-4 172 0,0 0-117 16,0-3-290-16</inkml:trace>
  <inkml:trace contextRef="#ctx0" brushRef="#br0" timeOffset="7047.07">8721 10723 1681 0,'-2'-17'0'0,"2"7"0"0,0-3 0 0,0 3 0 0,0 0 0 0,2 2 0 0,10 1 0 0,1 0 0 0,4 3 0 0,-1-2 0 0,6 4 314 0,-3-2-139 15,0 3-69-15,2-1-34 0,-1 2 152 0,1 0-98 16,-1 0-44-16,-4 0-1 0,1 0 10 0,-2 2-27 0,-2 3 9 16,-2 5 86-16,0-1-61 15,-2 1-31-15,-2 5 1 0,-1 1 67 0,-1-1-40 0,-2 4-34 16,1 0 2-16,-1 0 0 0,0-1-30 0,1 1-33 16,-2-2-78-16,2 2 32 0,-1-2 42 0,1-2-1 15,-2-1-433-15,1 2 226 0,-1-4 79 0,1 4-261 16,-3-7 148-16,0 2 104 0,0-1 53 15,0-2-479-15,0-1 257 0,0-1 142 0</inkml:trace>
  <inkml:trace contextRef="#ctx0" brushRef="#br0" timeOffset="7225.28">8715 10854 2234 0,'-9'4'0'0,"1"4"0"0,4-5 0 0,3-1 0 0,1 0 0 0,0 0 0 0,8-2 0 0,8 0 0 0,3 0 0 0,8 0 0 0,-9 0 109 0,10-4-37 0,-9-1-2 16,3 1-10-16,-1 0-24 0,-2 3-252 15,-4-2 127-15,-1 3 62 0,-5 0 41 0,0 0-512 16,-3 0 262-16,-3 6 132 0</inkml:trace>
  <inkml:trace contextRef="#ctx0" brushRef="#br0" timeOffset="7416.84">8797 11012 1873 0,'-9'8'0'0,"4"-3"0"0,1 1 0 16,2-4 0-16,2-2 0 0,0 2 0 0,0-2 0 0,8 0 0 0,5 0 0 0,2 0 0 16,0 0 165-16,2 0-65 0,-2 0-31 0,-4 0 9 0,7-2-53 0,-6 2 11 0,-4 0 1 0,2 0 0 0,-3 0-335 15,0 0 177-15,-3 0 75 0,-1 0-472 16,1 0 266-16,-2 0 71 0,-2 2-279 15,0 0 203-15,0 0 114 0</inkml:trace>
  <inkml:trace contextRef="#ctx0" brushRef="#br0" timeOffset="7977.92">8898 11058 1245 0,'-8'3'0'15,"1"3"0"-15,-1-2 0 0,4 1 0 0,1-3 0 0,-1 1 0 0,4 2 0 0,0-4 0 0,0 1 0 0,0 2 0 0,0 0 128 0,2-2-45 0,0 3 8 0,1-1-54 0,1 2-70 0,-2-2 34 16,0 1 1-16,-1 1 35 0,-1 1-113 0,0-1 52 15,0 1 31-15,0-3-275 0,0 1 150 16,-5 2 29-16,-1-4-182 0,-1-1 96 0,2 0 75 16,-4 0 0-16,2-2 18 15,0 0 46-15,0 0-10 0,-2 0 9 0,2 0 106 0,0 0-54 16,0 1-25-16,0 2 0 0,2-2 72 0,1 3-44 16,0 0-3-16,3 0 290 0,-1-1-155 15,2 1-40-15,0 0 134 0,0-1-108 0,0 2-49 16,3-1-24-16,5-3-49 15,2 1 23-15,-1 0 8 0,2 0-8 0,-1 2-87 0,-1-3 43 0,0 1 1 16,1 2 42-16,-3 0-106 0,-1 0 47 16,-3 3 5-16,1 0-15 0,-2 0 3 15,0 5 1-15,-2 0 77 0,0-1-2 0,0 2-58 16,0 0 14-16,0 2 160 0,0-2-75 0,0 2-28 0,0 0-3 16,0-2 163-16,-2 2-92 0,2-1-40 0,0 1 71 15,0-4-51-15,0 2-40 0,2-2 0 0,0 0-10 16,3-2-21-16,1 0 1 0,-2-1-25 15,0-3-10-15,-1 0 35 0,-1 0-1 0,0 0-83 16,0-2 41-16,-2 1 10 16,0-1 33-16,0 0-169 0,-4-3 79 0,-3 0 14 15,-2 0-139-15,-1 0 73 0,-1 0 52 16,0 0 0-16,-3 0-77 0,1-3 42 0,0-2 29 0,0-3-20 16,-1 1 43-16,0-3-6 0,0-2 5 0,0-2 41 0,1 3-1 15,-1 0-49-15,1 2 10 0,1 0 126 0,3 4-61 16,0 0-21-16,1 3 299 0,-1 0-142 15,0 2-84-15,2 0-16 0,-2 0 182 0,4 6-90 16,-1 2-50-16,3-2-39 0,-1 4-179 16,0-2 73-16,4-2 38 0,0 2-227 0,0 0 140 15,0-3 58-15,11-1 33 0,4-1-815 0,0-3 358 16</inkml:trace>
  <inkml:trace contextRef="#ctx0" brushRef="#br0" timeOffset="8121.31">8933 11418 2620 0,'6'8'0'0,"-1"3"0"0,2-4 0 0,-4 1-1 0,1-1 0 0,-1 5 0 0,3-5 1 0,-2 1 0 0,1 0 0 0,1 1-1 15,-2 0 167-15,2-2-173 0,-2 0-1 0,-1 1 44 0,0-3 1 16,1 2-526-16,1-4 272 0,-3 1 122 0,1-4 66 16,1 0-315-16,2 0 190 0</inkml:trace>
  <inkml:trace contextRef="#ctx0" brushRef="#br0" timeOffset="8300.45">9136 11033 2909 0,'4'-4'0'0,"2"3"0"0,-3 1 0 0,-1 0 0 0,0 0 0 0,-2 0 0 0,0 5 0 0,0 3 0 0,0 0 0 0,0 1 0 0,0 7 146 0,0-3-55 16,-2 1-222-16,0 0 84 0,0 0 42 0,2-3 9 15,-1 0-226-15,1 0 129 0,0-1 65 0,0-4-740 16,0-1 397-16</inkml:trace>
  <inkml:trace contextRef="#ctx0" brushRef="#br0" timeOffset="8465.42">9271 11119 1973 0,'5'2'0'0,"-2"3"0"0,0 3 0 0,-1-2 0 0,1 1 0 0,-3 4 0 16,0-1 0-16,0 2 0 0,0 2 0 0,0-1 0 0,-5 5 277 0,-1-2-120 0,-2 1-51 0,0 0-40 0,0 2-163 0,2-2 66 16,-2-2 33-16,0 0-230 0,5-2 141 0,-2-2 56 15,1-1-571-15,3-5 319 0</inkml:trace>
  <inkml:trace contextRef="#ctx0" brushRef="#br0" timeOffset="8631.12">9356 11304 1993 0,'3'7'0'0,"-2"8"0"0,-1-4 0 0,0 2 0 0,0 4 0 0,0 0-1 0,-1 2 0 0,-6 0 0 15,4 0 1-15,-4-1-1 0,2 3 92 0,-1 0 110 0,-1-3-83 0,0 1-40 0,-1-3-165 0,0-1 72 16,-1-1 20-16,1-3 1 0,1-3-405 16,0 0 217-16,1-4 110 0,2-4-248 0,1 0 102 15</inkml:trace>
  <inkml:trace contextRef="#ctx0" brushRef="#br0" timeOffset="8807.34">9505 11039 2358 0,'16'-14'0'0,"7"3"0"0,0 0 0 0,2-2 0 16,2-1 0-16,3 3 0 0,0 0 0 0,3 1 0 0,1 1 0 0,-1 2 0 0,-8 3 103 15,7 3-143-15,-11-2 39 0,4 3-1 0,-4 0 38 0,-3 0-250 0,-1 0 134 0,-7 0 53 16,-1 6 32-16,-4-1-575 0</inkml:trace>
  <inkml:trace contextRef="#ctx0" brushRef="#br0" timeOffset="9070.02">9773 10718 2626 0,'-10'-10'0'0,"5"6"0"0,0 3 0 15,-4-1 0-15,4 2 0 0,1 0 0 0,1 3 0 0,3 12 0 0,0 6 0 0,0 0 0 0,0 9 160 0,1 2-62 0,7 2 169 0,0 9-115 0,-1-2-58 0,-1-4 243 16,1 13-155-16,-2-5-167 0,0 0-15 16,-1 2 0-16,-3-2 0 0,1-2 0 0,-2 8 0 0,0-7 0 15,0 0 0-15,0-8 0 0,-5 1-424 0,0-5 212 16,0-3 47-16,1-6 85 0,0-3-567 15,3-6 306-15,-3-6 151 0,2-5 68 0,0-3-173 0,1-1 129 16,1-16-301-16,0-8 216 16,-1-2 107-16,-2-4 45 0</inkml:trace>
  <inkml:trace contextRef="#ctx0" brushRef="#br0" timeOffset="9213.59">9726 11217 1975 0,'0'-21'0'0,"0"8"0"0,0 4 0 0,0 2 0 0,0 2 0 0,-4 5 0 0,-4 0 0 0,1 5 0 0,0 7 0 0,-1 3 0 0,-4 8 65 0,3-2 271 0,-1 1-150 15,-2 3-75-15,1-5 22 0,-2 6-53 0,3-7-1 16,-1 2-43-16,2-5-271 0,-1 0 135 0,4-7 77 16,3 1-573-16,1-4 317 0,2-5 157 0,0-1-386 15,0 0 243-15</inkml:trace>
  <inkml:trace contextRef="#ctx0" brushRef="#br0" timeOffset="9350.94">9730 11193 1786 0,'11'-6'0'0,"6"4"0"0,-2 0 0 0,-2 2 0 0,2 0 0 0,1 0 0 0,-2 8 0 16,3 1 0-16,-1 5 0 0,0-2 0 0,-1 3 306 0,0 2-139 0,-2 0-65 0,1 2-345 0,-5-2 140 15,2-2 70-15,-1 1 43 0,-1-2-676 0,-4-6 337 16</inkml:trace>
  <inkml:trace contextRef="#ctx0" brushRef="#br0" timeOffset="9679.62">10197 10674 2217 0,'6'-9'0'0,"4"2"0"0,-3 4 0 0,0 0 0 0,-3 3 0 0,0 0 0 0,2 0 0 0,-2 3 0 0,-1 10 0 0,-1 0 0 0,-2 5-3 0,0 1 39 0,0-3 9 16,-9 5-9-16,-1 0-321 0,-3-3 161 0,0-1 80 15,-2 0 40-15,-1-2-208 0,0 0 112 0,-1-4 58 16,0-1 28-16,2-4-251 0,2 0 56 0,-1-3 91 16,7-1 122-16,-2-1 0 0,4-1-40 15,3 0 303-15,0 0-161 0,2 0-66 0,0 0-38 0,0 0 390 16,4 0-191-16,6 0-96 0,3 0 16 16,3 0 145-16,3 0-114 0,1-1-59 15,5-3-9-15,-3 1-24 0,0-1 9 0,6-5-33 0,-8 6-78 16,2-1 38-16,-2 3 1 0,0-1-366 15,-3 0 211-15,-4 2 91 0,-2 0 51 16,-3 0-766-16,-3 4 373 0</inkml:trace>
  <inkml:trace contextRef="#ctx0" brushRef="#br0" timeOffset="9857.1">10124 11125 2005 0,'-17'11'0'0,"8"-1"0"0,0-5 0 0,2-1 0 0,4-2 0 0,3-2 0 0,0 0 0 0,3 0 0 0,11 0 0 0,2 0 0 0,5 0 112 0,0-2-37 0,5-2-1 0,-7 0 97 16,4-1-73-16,0-1-30 0,-3 2-194 0,-1-2 81 15,-3 3 40-15,-4 1 9 0,1 0-411 0,-3 1 221 16,-1-2 111-16,-4 2 56 0,-3-1-683 0</inkml:trace>
  <inkml:trace contextRef="#ctx0" brushRef="#br0" timeOffset="10183.27">10229 10990 1283 0,'-7'2'0'0,"1"2"0"0,3 1 0 0,1 1 0 0,2 1 0 0,0 3 0 0,0 3 0 0,0-1 0 0,0 6 0 0,2 1 0 0,0 1 240 0,-1 3-102 0,-1-1-51 15,0 2-40-15,0-1-2 0,0 0-10 0,-8-1 1 16,-1 1-29-16,-2-4 0 0,-1 1 29 0,0-3 39 15,-1-2-10-15,-1-2-29 0,1-1 0 0,0-5 21 16,4-1-21-16,-1-2 9 0,2-1-9 0,3-1 70 16,1-2-34-16,4 2-1 0,-2-2-35 0,2 0 106 15,0 0-58-15,0 0-24 0,2 0 33 16,7 0-28-16,3 0-1 0,3 0 16 0,0 0-9 16,2 0-35-16,2 0 0 0,0 0-116 0,-1 0 58 15,-1 0 37-15,0 0-8 0,0 0-124 0,-2 0 71 16,0 0 40-16,-2-2-12 0,-1 2-524 15,2-2 226-15,2 0 144 0,-2-2-359 0,4-1 247 0,2-4 125 16,-1-1-316-16</inkml:trace>
  <inkml:trace contextRef="#ctx0" brushRef="#br0" timeOffset="10732.62">10849 10629 1250 0,'0'-13'0'0,"2"5"0"0,1 1 0 0,6-2 0 0,-4-1 0 0,2 3 0 0,-1 1 0 0,2 2 0 0,-3 1 0 0,3 1 0 16,-3 0 124-16,-1 2-45 0,-2 0-21 0,-1 2 78 0,-1 11-50 0,0 4-17 0,-7 7-8 16,-6 1 123-16,-2 4-74 15,-3 9-38-15,0-6 9 0,-6 11 17 0,4-3-31 16,-5 1-1-16,2 1 58 0,4-5-44 0,6-3-15 15,1-1 33-15,0 2-32 0,6-7 0 0,1 0-31 0,3-8-55 16,2 3 37-16,0-7-10 0,0 1 28 16,0-3-167-16,0-3 84 0,0-4 41 0,0 0-256 0,0-2 117 15,0-5 75-15,0 2 6 0,0-2-58 0,0 0 23 16,0 0 31-16,0-7-8 0,0-5 43 16,0-1-1-16,-2-1 0 0,0-3 45 15,2-1-32-15,0-1 10 0,0-3-23 0,0-4 67 16,2 2-33-16,9 0 10 0,3 4 31 0,2-7-17 15,5 5 0-15,4 1 106 0,0 3-67 0,5 1-24 16,0-1-1-16,2 4 68 0,0 3-48 0,1 1-12 16,-4 5 0-16,-1-1 155 0,-3 4-66 0,2-1-53 15,-3 3-24-15,-3 0 119 0,-1 7-70 16,-1 2-36-16,-2 4 189 0,-2 2-116 0,2 6-54 0,-2-2-27 16,-2 1-2-16,2 3-60 15,-4-3 0-15,5 7 0 0,-3-1 0 0,-3 1 0 16,2 1 0-16,-1-2 0 0,-3-2 0 0,0 7 0 15,-5-5 0-15,-1 2 0 0,0-6 0 0,-2 4 0 16,0-4-309-16,0-2 13 0,-7-2 84 0,-3 0-351 16,2-5 264-16,-2-4 132 0,-2-2 57 0,1-3-374 15,-2-2 224-15,-1-2 113 0,2 0 56 0,-2-2-146 16,-1-9 92-16,0-8 60 0</inkml:trace>
  <inkml:trace contextRef="#ctx0" brushRef="#br0" timeOffset="10912.24">10928 10871 2222 0,'-12'-5'0'0,"5"3"0"0,0 2 0 0,1 0 0 0,1 0 0 16,-3 7 0-16,2 4 0 0,1 11 0 0,3-2 0 0,2 4 0 0,0 4 409 0,0 1-187 0,0 3-85 0,0-1-55 0,0 0-5 16,2-4-42-16,-1 2-1 0,3-9 1 0,0 5-434 15,-1-2 212-15,2-5 111 0,-1-3 55 0,-1 0-266 16,-1-5 161-16,0-5 17 0,0 1-615 0,1-6 344 15,-1 0 173-15</inkml:trace>
  <inkml:trace contextRef="#ctx0" brushRef="#br0" timeOffset="11370.65">10971 10915 2059 0,'2'-8'0'0,"0"6"0"0,-1 1 0 0,1 1 0 0,1 0 0 0,-1 7 0 0,0 6 0 15,-1 2 0-15,5 4 0 0,-2 1 0 0,3 7 176 0,-2-4-71 0,2 1-34 0,-2 0 36 0,1-6-36 0,-3 6 8 16,1-6-90-16,0 1 23 0,-3-2 0 0,1-2 23 16,-2 3-232-16,0-8 124 0,0 1 49 0,0-1-192 15,-5-3 123-15,-1-1-7 0,-1-4 54 0,0 0-132 16,-2-2 80-16,2 0 9 16,2 0 28-16,-3 0 53 0,5-2 0 0,-2 0-36 15,2-1 117-15,1-2-54 0,2 0-26 0,0 3 8 16,0 0 60-16,0 0-29 0,0 0-23 0,0 0 191 15,0 2-99-15,0 0-25 0,2 0-33 0,1 2 205 16,2 4-112-16,-3 3-44 0,-1 1 51 0,3-2-54 16,-2 4-19-16,2 0-8 0,-3 1-65 15,1-2 1-15,0 0 36 0,0-2 1 0,-2 1-130 0,0 3 61 16,0-5 34-16,-2 1-44 16,-5 1 40-16,-4-5 6 0,-3 1-15 0,1-3-61 15,-4 1 18-15,3 0 29 0,-4 0-1 0,2-2 98 16,-2 3-49-16,4-5 2 0,2 2 173 0,3-2-94 15,0 2-35-15,4-2 163 0,2 2-83 0,3-2-60 16,0 0-26-16,0 2 32 0,1 0-28 0,11-1-1 16,3-1-21-16,4 6-1 0,2-4-42 0,4 2 0 15,2-2 0-15,1-1 0 0,-3-1 0 0,8 3 0 16,-1-3-278-16,0 2 79 16,0-1 82-16,4 1-891 0,-1 0 478 0</inkml:trace>
  <inkml:trace contextRef="#ctx0" brushRef="#br0" timeOffset="11541.93">11856 11412 3931 0,'-7'-2'0'0,"3"2"0"0,4-2 0 0,7-3 0 0,-3 1 0 15,-4 1 0-15,0-1 0 0,0 2 0 0,0-2 0 0,0 2 0 0,0 2 0 0,-7 0-595 0</inkml:trace>
  <inkml:trace contextRef="#ctx0" brushRef="#br0" timeOffset="14522.21">12925 10582 2454 0,'0'-3'0'0,"-2"-3"0"0,0 2 0 0,2 2 0 0,-3 0 0 0,3 0 0 0,0 2 0 0,0 0 0 0,0 0 0 0,9 4 0 0,0 11 115 0,0 2-39 0,1 6 132 16,-1 1-84-16,0 6-34 0,-3 2-9 0,0 2-6 15,-2 2 1-15,-2 1-38 0,-2 1-19 0,0 1 29 16,0-3-10-16,-11 0 0 0,-1-3 1 0,1-1-18 16,-3-6 17-16,1-3 10 15,-2 2 135-15,4-9-72 0,0-1-100 0,3-5-11 16,0-3 0-16,5-1 0 0,1-5 0 0,2 1 0 15,0 0 0-15,0 1 0 0,11 0 0 0,10-3 0 16,5 0 0-16,6 0 0 0,4 0 0 16,7 0 0-16,-1 0 0 0,-9 0 0 0,14 0 0 0,-5 0 0 15,-1 0 0-15,-6 0 0 0,1 0 0 0,-6 0 0 16,5 6 0-16,-14-2 0 0,0-2 0 0,-3 5 0 16,-4-5 0-16,-3 2-135 0,-3-1-212 0,-4-3 155 15,-2 2-529-15,0-2 342 0,-2 0 160 0,0 0-192 16,0-7 185-16</inkml:trace>
  <inkml:trace contextRef="#ctx0" brushRef="#br0" timeOffset="15001.07">13009 10579 2321 0,'-17'-6'0'0,"4"2"0"0,2 2 0 0,3-2 0 0,7 3 0 15,1-1 0-15,0-5 0 0,14 4 0 0,9-1 0 0,3-4 0 0,3 5 85 0,-1-4 137 0,2 2-93 0,-6 0-35 0,2 2-15 0,-1 1-1 16,-4 0-39-16,-5 2-1 0,0 0 57 16,-7 0-18-16,0 0-10 0,-1 9-29 0,-3 2 159 0,-1 2-79 15,0 3-40-15,-2 4 98 0,-1 1-176 0,1 6 0 16,0 0 0-16,0 5 0 0,1 2 0 16,2 6 0-16,1 4 0 15,-1 2 0-15,4 0 0 0,1 3 0 0,-1 2 0 0,0-2 0 0,3 2 0 16,-3-1 0-16,-1-1 0 0,-1 2 0 0,-1-4 0 15,-4-8 0-15,0 3 0 0,-2-3 0 0,0-4 0 16,0-3 0-16,-10-1 0 0,-1-9 0 0,-2-2 0 16,-4-5 0-16,-4-1 0 0,-3-6 0 15,-2-5 0-15,-2-3-22 0,-2 0-96 16,-2 0 33-16,-2-5-119 0,0-8 82 0,-8-4 43 16,8-3-266-16,-8-7 158 0,2-5 75 0,-3-13-182 15,4 0 128-15,1-6 64 0,8 6 23 0,2-2-110 16,9 14 76-16,1-1 37 0,7 12 0 0,4 2 272 15,4 5-127-15,3 0-48 0,0 6-30 0,7-1 417 16,14 2-223-16,5 0-85 0,6-1-59 0,7-3 257 16,2 3-139-16,5-1 130 15,0 1-125-15,-2 3-53 0,8-4-41 0,-6 5-200 16,-4-2 84-16,-1 1 42 0,-4 2 0 0,-2 0-601 16,-3 0 316-16,-7 2 112 0,-3 1 98 0,-3-3-819 15</inkml:trace>
  <inkml:trace contextRef="#ctx0" brushRef="#br0" timeOffset="15161.26">13191 10785 2158 0,'-18'8'0'0,"0"1"0"0,6 4 0 0,-2-2 0 0,3 1 0 0,6-3 0 0,-1 6 0 0,6-2 0 0,0 3 0 0,0 0 0 0,0 1 88 0,4 0-213 0,5 2 77 16,0-3 43-16,1 4 0 0,-1-2-589 0,-2-1 301 0,1 0 153 15</inkml:trace>
  <inkml:trace contextRef="#ctx0" brushRef="#br0" timeOffset="15287.08">13155 11118 1886 0,'-5'1'-1'0,"0"-1"1"0,1 2 0 0,-3 0 0 0,6-2 0 0,-1 0 0 0,2 0 0 0,0 0 0 0,0 2 0 0,0-2 0 0,10 1-30 15,3-1 33-15,0 0 10 0,6 0 26 0,0 0-219 16,7 0 110-16,0-7 54 0,0-4 27 0,-1-4-650 15</inkml:trace>
  <inkml:trace contextRef="#ctx0" brushRef="#br0" timeOffset="15556.23">13719 10678 2200 0,'6'-10'0'0,"-4"7"0"0,0 1 0 0,-2 0 0 0,0 2 0 0,-2 0 0 0,-6 7 0 0,-1 8 0 0,1 3 0 0,1 0 0 0,-1 3 161 0,-1 4-61 15,3-5 199-15,1 0-135 0,-1 1-63 0,3-1 33 0,2-6-47 0,-1 1-25 16,2-5 10-16,0 1-36 0,0-3 2 16,0-4 1-16,2 0-1 0,-1-1 44 0,6-1-34 15,0-2-10-15,-1 0 27 0,3 0 1 16,-1 0-28-16,1 0 0 0,-2 0-18 0,3-2-15 16,-2 2-5-16,1-3-238 0,0 3 103 0,1 0 80 15,-3 0 30-15,2 0-619 0,-3 8 289 0,2 1 160 16,-3 3-175-16,1-1 165 0,-2 1 74 0,1 0 51 15,-3 2-417-15,0 1 229 0,-1-2 115 0,-1 2-132 16,0 0 114-16</inkml:trace>
  <inkml:trace contextRef="#ctx0" brushRef="#br0" timeOffset="15677.06">13762 11183 988 0,'-9'13'0'0,"1"1"0"0,3-5-1 0,-1-2 1 0,4 1 0 0,1-2 0 0,-1-5 0 0,2 4 0 0,0-4 0 0,0-1 0 0,2 0 127 0,3 0-45 0,4-1 158 16,3-7-102-16,1-2-50 0,0-1-15 0,4-4-153 15,2 0 59-15,-1 0 30 0,1-2-1 0,2 2-472 16</inkml:trace>
  <inkml:trace contextRef="#ctx0" brushRef="#br0" timeOffset="15860.03">13924 10778 2677 0,'-6'-8'0'0,"6"6"0"0,0-1 0 0,0-4 0 0,4 0 0 0,11-1 0 0,4-1 0 0,2 0 0 0,3 0 0 0,0-1 0 0,4 3 163 0,-1-1-63 0,-5 4-125 0,8-2 27 15,-3 5 0-15,-7-1-501 0,1 2 268 16,-4 0 135-16,-2 0 76 0,-4 9-307 0,-5 3 182 16</inkml:trace>
  <inkml:trace contextRef="#ctx0" brushRef="#br0" timeOffset="16051.35">14042 10860 1970 0,'-17'11'0'0,"0"0"0"0,2 1 0 0,6-6 0 0,2 1 0 0,3-2 0 0,2 0 0 0,2-2 0 0,0 1 0 0,4 0 0 0,8-1 108 16,2-3-35-16,3 2 91 0,-2-2-69 0,1 0-28 16,-2 0-151-16,-3 0 60 0,0 0 31 0,1-2-315 15,-5-1 168-15,0-2 88 0,-1-1 45 16,-1 0-468-16,-2 0 197 0,-1-2 123 0,0 2 22 15,0-6-84-15,-2 1 90 0,0-3 45 16,0 0 0-16</inkml:trace>
  <inkml:trace contextRef="#ctx0" brushRef="#br0" timeOffset="16370.79">14102 10641 1420 0,'-5'-19'0'0,"-3"4"0"0,2 4 0 0,1 1 0 0,1 4 0 0,-1 2 0 0,1 3 0 0,0 1 0 0,0 1 0 0,2 15 0 0,2 6 215 0,0 5-90 16,0 5 275-16,0 8-181 0,0 2-91 0,5-1 247 15,4 14-174-15,-2-6-81 0,4-1-42 0,3 1 135 16,-4-7-79-16,8 8-53 0,-4-9 1 0,2-6-113 16,0 0 34-16,2-5 0 0,-4-6 44 0,5 3-133 15,-6-10 61-15,1-1 32 0,-3-6-341 0,-2-5 186 16,-1-1 67-16,-1-2-286 0,-1-2 135 0,-3 0 102 16,-1-9 21-16,0-3 55 0,0-6 7 0,-2-2 10 15,0-2-1-15,0-4 101 0,0 2-50 0,-7-2-25 16,3 3-10-16,-5 0 66 0,3 3-41 0,-4 1 0 15,1 5 188-15,0 3-69 0,-3 7-66 0,-1-2 251 16,-2 6-141-16,0 0-40 16,-6 3-44-16,1 9-13 0,1 1 10 0,-5 7-42 0,-1-1 0 0,3 0-265 15,-2 2 133-15,-1-3 66 16,9-5-540-16,-4 2 268 0,7-3 149 0,4-9-306 16,1 1 216-16,3-4 102 0</inkml:trace>
  <inkml:trace contextRef="#ctx0" brushRef="#br0" timeOffset="16512.43">14177 10426 2191 0,'6'-7'0'0,"2"5"0"0,1 0 0 0,0 0 0 0,-1 2 0 0,1 0 0 0,0 0 0 0,1 2 0 0,3 8 0 0,0 5 0 0,6 2 38 0,-2 1 0 0</inkml:trace>
  <inkml:trace contextRef="#ctx0" brushRef="#br0" timeOffset="16716.75">14662 10513 2739 0,'0'0'0'0,"5"0"0"0,9 0 0 0,-1 0 0 0,6-2 0 0,1-1 0 0,6 0 0 0,4-2 0 0,12-3 0 0,-4 1 0 0,3 0 199 0,-8 0 40 16,5-1-91-16,-2 3-61 0,0 1-446 0,-4 1 198 0,-4 0 99 16,-8 1 49-16,1-1-296 0,-4 2 169 0,-8 1 88 15,-3 0 45-15,-6 0-824 0</inkml:trace>
  <inkml:trace contextRef="#ctx0" brushRef="#br0" timeOffset="16868.66">14741 10671 2253 0,'-19'10'0'0,"4"6"0"0,4-3 0 0,5-4 0 0,3 1 0 0,3-1 0 0,0 0 0 15,1-3 0-15,12 2 0 0,3-2 0 0,0-3 187 0,3 1-75 0,2 0-38 16,-3-4 1-16,3 1-530 0,-3-1 241 0,0 0 126 0,-3 0 62 0,0 0-710 16,-1-1 363-16</inkml:trace>
  <inkml:trace contextRef="#ctx0" brushRef="#br0" timeOffset="17143.62">15062 10644 1688 0,'5'0'0'16,"-1"0"0"-16,-2 0 0 0,-2 0 0 0,0 10 0 0,-6 3 0 0,-8 3 0 0,-5 2 0 0,-2 2 0 0,-3 2 0 0,-2 2 261 0,-3-2-103 0,-1 0-65 0,-2-2 4 16,2 2-30-16,-3-4 0 0,1-3-30 0,-2 0 83 15,2-1-47-15,2-5 0 0,4 0-35 0,6-3 115 16,4-2-49-16,2-3-38 0,5 1 0 0,4-2 152 15,3 0-91-15,2 0-44 0,0 0 46 0,9 0-50 16,16-2-1-16,3-1-41 0,4-7-18 0,9 2-19 16,-6 0 0-16,13 0 0 0,-4 1 0 0,0 1 0 15,-1-2 0-15,-2 2 0 0,-3 1 0 0,2-2-5 16,-3 1-445-16,-3 1 205 0,-4 1 121 16,-8 0 19-16,1 2-275 0,-6 1 176 0,-4-2 84 0,-4 3-475 15,-3 0 279-15,-4 0 139 16,-2 0 61-16,0-1-336 0</inkml:trace>
  <inkml:trace contextRef="#ctx0" brushRef="#br0" timeOffset="17333.4">14942 10637 2291 0,'-17'-12'0'0,"5"11"0"0,3-4 0 0,0 4 0 0,3 1 0 0,2 0 0 0,4 7 0 0,0 12 0 0,0 5 0 0,0 5 0 0,0 3 264 0,4 4-114 16,0 3 315-16,0 8-219 0,-2-4-105 0,0 0-76 15,-1 0 0-15,-1 1-28 0,0-7 10 0,0 8-189 16,0-11 90-16,0 1 44 0,0 0 1 0,0-7-546 16,2-6 304-16,0 1 139 0,2-7-10 0,-1-6-664 15,7-5 373-15</inkml:trace>
  <inkml:trace contextRef="#ctx0" brushRef="#br0" timeOffset="17513.73">15391 10579 3427 0,'0'-6'0'0,"0"6"0"0,0 0 0 0,-7 0 0 0,-5 13 0 0,-1 2 0 0,-2 6 0 0,-2 1 0 16,3 1 0-16,2-1 0 0,-2 7 138 0,3-4-51 0,2 0-25 0,4-4-172 0,2-3 74 0,1-2-682 16,2-1 372-16,0-7 191 0,2-3 96 15,10-3-818-15,0-2 435 0</inkml:trace>
  <inkml:trace contextRef="#ctx0" brushRef="#br0" timeOffset="17667.34">15538 10676 2115 0,'9'-3'0'0,"-2"1"0"0,-3 2 0 0,-2 0 0 0,-2 0 0 0,0 7 0 0,0 8 0 0,-8 0 0 0,-3 6 0 0,-2-1 0 0,2 1 338 16,-8 7-156-16,4-1-72 0,-2-3-46 0,-1 2 1 15,0-1-29-15,-1-2 10 0,1-2-293 0,-1-1 143 16,6-6 69-16,-1 0-585 0,7-5 329 0,1-2 131 15,3-5 89-15</inkml:trace>
  <inkml:trace contextRef="#ctx0" brushRef="#br0" timeOffset="17807.53">15453 10908 1965 0,'11'0'0'0,"0"0"0"0,-5 4 0 0,-2 7 0 0,-1 3 0 0,-1 5 0 0,0 3 0 0,-2 5 0 0,0 1 0 0,0 3 0 0,0 2 380 0,-4-4-177 0,-1 2-83 16,-3-3-42-16,4-6-97 0,0 3 27 0,-1-6 10 15,3-2-190-15,0-6 104 0,2-4 52 0,0-2-635 16,0-5 343-16</inkml:trace>
  <inkml:trace contextRef="#ctx0" brushRef="#br0" timeOffset="17968.96">15552 10815 2338 0,'15'-11'0'0,"6"0"0"0,2-4 0 0,1-1 0 0,6 3 0 0,2 0 0 16,2 0 0-16,1 2 0 0,1 0 0 0,-2 3 0 0,-2 2 95 0,-2 0-96 0,-2 3 38 0,-2 1-1 0,-3-1-276 15,-1 1 147-15,-3 2 60 0,-3 0 35 0</inkml:trace>
  <inkml:trace contextRef="#ctx0" brushRef="#br0" timeOffset="18353.75">15703 10915 1082 0,'0'9'0'0,"1"-2"0"0,7-5 0 0,1 0 0 0,5 0 0 0,-2-2 0 0,4 0 0 0,2 0 0 0,-1 0 0 0,1 0 0 0,-2 0 36 0,0-2-49 0,-2-2 25 15,-3 2 0-15,-1 1 33 0,-3-1-32 0,-1 0 24 0,-3 2-1 16,-1-1 0-16,0 1 86 0,-2 0-34 15,0 0-9-15,0 0 188 0,-4 0-116 16,-1 3-57-16,-2 0 243 0,3 5-141 0,-1-1-84 16,0 5-38-16,1-1 270 0,4 4-153 0,0 2-78 15,0 2-29-15,0 6 109 0,0 0-78 0,2 6-40 16,5 0-75-16,-2 6 0 0,2-2 0 0,1 1 0 16,-1-1 0-16,-1 1 0 0,2-3 0 15,-5-6 0-15,3 5 0 0,-4-7 0 16,-1-5 0-16,-1 1 0 0,0-5 0 0,0-1 0 15,0-3 0-15,-7-1 0 0,-4-3 0 0,-3-3 0 16,0-1 0-16,-3-3 0 0,0-1 0 0,-2 0 0 16,0 0 0-16,-1-1 0 0,1-5 0 0,1-3 0 15,-3-2-60-15,-2-3-72 0,5-1 53 0,-2-1-753 16,1-7 397-16,3-5 191 0</inkml:trace>
  <inkml:trace contextRef="#ctx0" brushRef="#br0" timeOffset="18791.71">16405 10643 2470 0,'0'-18'0'0,"0"15"0"0,0 0 0 0,4 2 0 0,7-7 0 0,3 3 0 0,0-3 0 0,3 3 0 0,2-1 0 0,2 0 0 0,5 1 98 0,1-1 338 0,1 2-199 0,-1 1-101 15,-2-1-27-15,7-1-41 0,-4 4 0 0,0-2-31 16,-5 0-415-16,0 1 208 0,-5 2 113 0,-1 0-718 15,-4 0 372-15,-6 2 211 0,-2 12 9 0</inkml:trace>
  <inkml:trace contextRef="#ctx0" brushRef="#br0" timeOffset="18958.14">16452 10814 1834 0,'-30'9'0'0,"3"2"0"0,9 1 0 0,1-1 0 0,4-6 0 0,6 1 0 0,0-3 0 0,7 1 0 0,0-4 0 0,10 1 0 15,12 2 318-15,8-3-145 0,0 0-68 0,4 0-23 0,3 0 0 0,0-4-45 0,-3-2 9 0,-1 3-391 16,-3-3 191-16,-5 4 96 16,-2-2 47-16,-3 3-587 0,-6-1 307 0,-2 0 81 0,-4 0 97 15</inkml:trace>
  <inkml:trace contextRef="#ctx0" brushRef="#br0" timeOffset="19187.77">16621 10725 1957 0,'-12'-2'0'0,"5"2"0"0,-2 0 0 0,2 3 0 0,-2 9 0 0,4 5 0 0,3 2 0 0,0 5 0 0,2 3 0 0,0 1 0 0,0 1 151 0,4 1-62 0,1 4 230 15,-1-4-141-15,3 2-71 0,-4-1-35 0,-1-6-62 16,0 8 27-16,-2-7 0 0,0 0 0 16,0 0-108-16,-9-7 53 0,-1 2 38 0,-1-4-108 0,0-3 62 15,-1-6 32-15,1-1-90 16,1-4 59-16,-1-3-19 0,2 0 28 0,-1 0-281 15,3-3 140-15,1-5 37 0,4-7 46 0,2-2-271 16,0-6 158-16,2-3 76 0,9-2 36 0,6-8-355 16</inkml:trace>
  <inkml:trace contextRef="#ctx0" brushRef="#br0" timeOffset="19479.64">17138 10526 1777 0,'33'-8'0'0,"1"5"0"15,-4 1 0-15,-6 0 0 0,2 2 0 0,-5 0 0 0,-5 0 0 0,0 9 0 0,-3 6 0 0,-3 2 0 0,-7 7 174 0,-3 3-69 0,0 3-34 0,-1 4 158 0,-15 5-96 16,2-7-39-16,-6 11 51 0,-1-5-54 16,1 0-27-16,1-1 0 0,1 0 72 0,1-4-40 15,2 0-35-15,1-1 108 0,7-4-66 0,4-6-33 16,3 3 0-16,0-4 26 0,0-4-34 0,3-2 0 15,8-2-25-15,5-4-15 0,-2-1-22 0,3-2 0 16,0-5 0-16,2 1 0 0,-3-2 0 16,4 0-436-16,-1 0 205 0,-3-2 127 0,0 1 22 0,-2-7-567 15,0 2 306-15,-5 1 153 0,-2-1 77 0,-1 3-232 16,-2-4 159-16,-2 0 74 0</inkml:trace>
  <inkml:trace contextRef="#ctx0" brushRef="#br0" timeOffset="19662.07">17064 10826 2686 0,'-11'2'0'0,"5"1"0"0,3 4 0 0,3-5 0 0,0 1 0 0,0 0 0 0,5-2 0 0,10 1 0 0,7 0 0 0,5-2 0 0,3 0 276 0,0 0-121 0,4 0-49 0,-1 0 21 15,3 0-45-15,-2 0 0 0,-1 0-45 0,-1 0-190 16,-5-2 104-16,6-1 38 0,-6-1-674 0,-2 0 361 0,-3 2 181 0,-2-3-747 15</inkml:trace>
  <inkml:trace contextRef="#ctx0" brushRef="#br0" timeOffset="19853.77">17573 10678 2270 0,'0'-5'0'0,"0"0"0"0,0 0 0 0,6-1 0 0,3-2 0 0,3 3 0 0,9-2 0 0,0 1 0 0,8 3 0 0,-1-3 0 0,2 0 148 0,-2 0-56 0,-1 3 78 15,-4-1-57-15,4 2-43 0,-6 0-347 16,-1 0 157-16,-5 2 78 0,-4 0 40 16,1 0-239-16,-6 0 134 0,-3 0 72 0,-1 0-563 15,-2 4 296-15,0 2 55 0,-7-5 96 0,-7 1-211 16,-1-2 163-16</inkml:trace>
  <inkml:trace contextRef="#ctx0" brushRef="#br0" timeOffset="20091.74">17787 10446 1286 0,'2'-6'0'0,"0"4"0"0,-2 2 0 0,0 0 0 0,0 10 0 0,-2 4 0 0,-10 6 0 16,-2 3 0-16,-2 3 0 0,-2 3 0 0,-3 1 111 0,-2-1-29 16,-1 1 182-16,2-1-114 0,1-4-56 0,3-7 57 0,4 1-57 0,5-8-19 0,1 3-10 0,2-5 184 15,6-4-106-15,0 1-53 0,0 0-27 0,6-3 157 16,9 1-96-16,8 0-43 0,0-2 86 0,6-2-65 0,1 0-33 15,0 0-123-15,2 0 40 0,-2 0 26 16,0 0-1-16,0 1-170 0,-4-1 97 0,-3 2 59 16,0 2 15-16,-5 0-738 0,0 0 304 0,-4 0 198 15,-2-1 54-15,-5 1-516 0,-1-3 329 0</inkml:trace>
  <inkml:trace contextRef="#ctx0" brushRef="#br0" timeOffset="20934.09">17881 10718 2023 0,'-15'-10'0'0,"0"8"0"0,5 0 0 0,1 2 0 0,0 0 0 0,1 6 0 0,4 7 0 0,2 6 0 0,2 6 0 0,0-1 0 0,0 8 221 15,0-1-91-15,0 1-48 0,2 0 3 0,2-2-24 0,-2-3 9 0,0 5-34 0,0-6-154 16,0-4 77-16,-2 1 38 16,0-2 1-16,0-2-415 0,-6-3 221 0,-4-3 117 15,-1-2-477-15,-4-2 267 0,-1-4 85 0,-4-2-46 16,-4 0 111-16,2-3 52 0,-5 0 24 0,3 0 77 15,-1 0-26-15,2 0-9 0,2 0-16 0,1-6 166 16,4-4-83-16,2 1-41 0,7 2 0 0,0-3 72 16,3 3-53-16,4-3-30 0,0 1 425 0,2 0-205 15,11 1-39-15,4-2-44 0,3 1 112 0,3-1-103 16,1 1-52-16,1 0-44 0,-5 0 1 0,7-3-8 16,-3 1-1-16,1 2-271 15,-3-3 136-15,0 1 68 0,-2 0 43 0,2-2-438 16,0-1 218-16,-3-1 59 0,2-2-105 0,-2-3 87 15,2-3 56-15,-3 0-86 0,1 0 81 0,-2-2 37 16,-4 8 79-16,-2-2 0 0,-3 6 0 0,-1 2 0 16,-1 3 0-16,-4 4 239 0,1 3-156 0,-1 1-60 15,0 0-39-15,0 13 544 32,0 6-262-1,0 3-68-31,0 3 149 0,0 1-155 0,0-2-68 0,0 8 256 0,-2-6-172 0,0-3-86 47,1 2-43-47,-1-5-96 0,0-1 36 0,0-4-10 0,0-4 28 0,0-1-367 0,0-2 183 0,0-5 91 15,0-1-330-15,-3-2 171 0,-5 0 116 32,-2 0-25-32,1-4-105 0,0-7 96 0,1-2 39 0,-1-2 64 0,0-4-6 0,-1-3-1 15,6-5 1-15,1 1 116 0,3-6-67 0,0-1-20 0,0-3 0 0,9 0 149 16,6 2-89-16,6 4-21 0,3 3 169 0,2 5-74 0,8 4-62 0,4 0 10 0,1 7 145 0,1 2-82 31,-5 3-43-31,3 4-33 16,2 1 62-16,-3 1-43 0,-5 0-1 0,0 0 188 0,-8 0-107 0,1 7-66 0,-5 0-30 0,-3 5 257 0,-2-1-142 0,-5 2-72 0,-3 2 181 0,-3 5-289 15,-2 5 0-15,-2 1 0 0,0 4 0 0,0 2 0 0,-2 2 0 0,0 0 0 0,0 0 0 16,2-1 0-16,0 3 0 0,0-2 0 16,2-4 0-16,2-1 0 0,1 2 0 0,2-5 0 0,-2-5 0 15,0 1 0-15,-3-1 0 0,0-6-129 16,0-4-276-16,0-1 183 0,-2-2-412 0,0-5 289 15,-2-1 159-15,-9-2-237 0,-3 0 193 0,2-2 97 16,-9-7 48-16,2-4-80 0,-5-4 69 0,-3-2 30 16,-1-5 0-16,-4-5-107 0,2-3 69 15,2 4 25-15,-8-9 9 0,12 3-93 0,3 6 66 0,3 0 37 16,4 7 77-16,-1 3-34 16,8 5 17-16,-1 3 333 0,4 1-202 0,2 5-84 15,2 0-41-15,0 2 425 16,0 2-182-16,8 0-116 0,2 0-5 0,1 0 4 0,2 0-49 0,-2 0-14 15,4 4-10-15,-2-4-71 0,0 0 24 0,3 0 0 16,-5 0-358-16,1 0 200 0,-3-2 87 0</inkml:trace>
  <inkml:trace contextRef="#ctx0" brushRef="#br0" timeOffset="21193.08">18251 10487 1738 0,'0'-7'0'0,"0"6"0"0,0 1 0 0,0 0 0 0,0 11 0 16,0 12 0-16,0 5 0 0,0 11 0 0,0-1 0 0,0 12 0 0,0 0 235 0,-3-3-100 15,-8-1-49-15,1-4 168 0,-2-6-100 0,-3 1-63 0,-4-3 26 0,-1-4-40 0,-1-4-1 16,0-5-40-16,6-6 80 16,-2-3-45-16,1 0 1 0,6-5-37 0,-1-1 99 0,3-2-49 15,5-3-15-15,1 2 62 0,2 1-47 16,0-1-25-16,11 1 0 0,14 2-48 0,5-2-12 15,9-1 0-15,2-1-37 0,4 0-15 0,2-2 44 0,2 0 8 0,0 0-713 16,1 1 356-16,3-1 132 16,0 4 104-16</inkml:trace>
  <inkml:trace contextRef="#ctx0" brushRef="#br0" timeOffset="21326.98">18865 11028 3316 0,'-13'-8'-5'0,"13"6"4"0,0-2 1 0,0-3 0 0,0 1 0 0,0 2-1 0,0 3 1 0,0-2-1 0,0 2 1 0,0-1 0 0,0 2 126 0,0 0-46 0,2 0-345 16,3 0 151-16,1 0 75 0,-4 7 45 0</inkml:trace>
  <inkml:trace contextRef="#ctx1" brushRef="#br0">31001 17470 0,'0'0'15</inkml:trace>
  <inkml:trace contextRef="#ctx0" brushRef="#br0" timeOffset="22927.3">20394 10413 2561 0,'0'-12'0'15,"0"7"0"-15,0 2 0 0,1-1 0 0,10-2 0 0,1 1 0 0,6-2 0 0,3 0 0 0,8-1 0 0,1 3 0 0,4-3 96 0,1 1 127 0,3 0-97 0,-2 3-45 16,-1 0 1-16,-1 1 109 0,0 0-76 0,-10 3-30 16,8 0-8-16,-11 0-151 0,3 0 56 0,-3 3 28 15,-4 0-412-15,0 1 229 0,-5 1 100 0,-1-3-579 16,-4 2 280-16,-2-2 174 0,0-2 87 0,-2 2-221 16,-3-2 152-16,0 0 71 0,0 3 36 0,-8 0-275 15,-4-2 155-15,-4-1 69 0,0 0 47 0,-4 0-11 16,2 0 38-16,-1 0 50 0,0 0 31 0,1 0-62 15,0 0 31-15,4 0 326 16,-2 0-200-16,5 0-82 0,2 0-51 0,1 0 488 16,-1 2-195-16,2 7-132 0,1 3-24 0,-2 3 86 15,1 1-80-15,-2 9-54 0,-5 3 0 0,-1 5 210 16,-4 6-128-16,-3 4-63 0,-2 2 111 0,-4 2-91 16,-6 10-43-16,2-7-83 0,4-4 0 0,-2 2 43 15,-1-3 9-15,3-4-344 0,7-11 167 0,-1 2 84 16,1-3 42-16,6-11-210 0,2 1 74 0,6-9 77 15,0-2-50-15,4-5-477 16,3-3 276-16</inkml:trace>
  <inkml:trace contextRef="#ctx0" brushRef="#br0" timeOffset="23110.82">20542 10751 3000 0,'4'0'0'0,"1"4"0"0,4 6 0 0,-4-1 0 0,2 4 0 0,2 2 0 0,1 2 0 0,3 6 0 0,-4-7 0 0,5 8 0 0,-5-1 229 0,0 0-95 16,-1 1-49-16,0-1-135 0,-3-2 53 0,1 1-10 16,-3-3 45-16,1-1-504 0,1-2 251 0,-4-6 127 15,1 0 72-15,-2-2-271 0,0-4 163 0,0-3-625 16,0-1 356-16,0 0 178 0,0-5 79 0</inkml:trace>
  <inkml:trace contextRef="#ctx0" brushRef="#br0" timeOffset="23270.25">20771 10716 2291 0,'5'-8'0'0,"2"4"0"0,-2 3 0 0,-1-3 0 0,1 2 0 0,-1 2 0 0,1 0 0 0,-2 0 0 0,1 0 0 0,1 6 0 0,1 3 99 0,-1 0 110 16,2 0-86-16,-4 4-33 0,1 1-317 0,0-3 133 16,-1 2 65-16,3-1-223 0,-3-3 144 0,1-1 83 15,2-1 26-15,-2-1-619 0,2-4 311 0,1-2 60 16</inkml:trace>
  <inkml:trace contextRef="#ctx0" brushRef="#br0" timeOffset="23794.08">21355 10078 2559 0,'2'-12'0'0,"1"6"0"0,-1 4 0 0,-1 1 0 0,1 1 0 0,0 0 0 15,-2 0 0-15,0 5 0 0,0 11 0 0,0-1 0 0,-7 10 165 0,-7 0-64 16,1 5 154-16,-8 5-109 0,4-4-54 0,-5 3-17 0,-2 3-64 0,4-9 0 0,-1 4 26 16,0-2 1-16,-2-2-117 0,3 1 67 0,-1-7 21 15,3 0-364-15,4-5 196 16,2-2 99-16,5-5-681 0,-1-1 342 0,5-3 186 0,3-4 87 15,0-2-402-15,2 0 246 0</inkml:trace>
  <inkml:trace contextRef="#ctx0" brushRef="#br0" timeOffset="23930.94">21243 10323 1908 0,'15'-11'0'0,"0"4"0"0,0 2 0 0,0 4 0 0,0-1 0 0,0 2 0 0,-2 0 0 0,3 8 0 0,-2 2 0 0,3 4 0 0,0-3 230 0,-2 2-97 0,2-2-47 0,0 3-48 16,-2-3 9-16,0 1-10 0,-2 0-504 0,-4 0 252 15,1-1 126-15,-6 2-253 16,-3 0 198-16,-1-2 86 0</inkml:trace>
  <inkml:trace contextRef="#ctx0" brushRef="#br0" timeOffset="24103.24">21298 10544 1725 0,'-7'-1'0'0,"2"1"0"0,-1 0 0 0,3 0 0 0,-1 0 0 0,4 0 0 0,0 0 0 0,0 0 0 0,0 3 0 0,0 3 0 0,2 4 96 0,2-1-143 0,1 0 43 16,4 1 0-16,-2-3-397 0,2 6 208 0,-2-4 105 15,0 1 53-15,0 0-240 0,-2-5 131 0,1 3 63 16,-3-3 36-16</inkml:trace>
  <inkml:trace contextRef="#ctx0" brushRef="#br0" timeOffset="24631.67">21353 10683 564 0,'-5'4'0'0,"-2"5"0"0,-1-1 0 0,0 0 0 0,3-1 0 0,-1 3 0 0,3-1 0 0,1-1 0 0,2-1 0 0,0-2 0 0,0 2 37 0,3-2-113 0,6-1 53 0,1-2 26 16,-2 1-159-16,-1 1 85 0,-3 2 39 0,-3 1 51 15,-1 1-15-15,0 3 0 0,0 2 0 0,-10 1 333 16,-3 2-166-16,-4 2-77 0,-3 2-38 0,4 1 361 16,-1-3-190-16,2-3-85 0,0 2-57 0,4-2 102 15,3-4-74-15,2-1-38 0,4-1 0 0,2-1 124 16,0 0-85-16,0-5-39 15,5 1-110-15,6 0 36 0,1-4 0 0,2 0-273 16,1 0 150-16,-2 0 80 0,0 0 40 0,-6 0-436 16,3 0 186-16,-6-2 124 0,0 0-11 0,-2 0-111 15,-2 0 106-15,0 0 53 0,0 1 44 0,-6-2 0 16,-6 2 10-16,3-3-1 0,-2 0 113 0,4 0-57 16,-3-1-28-16,3 1 218 15,1-2-119-15,1 1-63 0,3 1-32 0,2-2 304 0,0 0-118 0,0 1-34 16,3-2-64-16,10-1 78 0,5 2-61 15,0 0-31-15,6-3 0 0,-3 3 16 16,8 1-47-16,-6 1 1 0,-2 2 23 0,2 1 1 16,-3 1-25-16,-1 0-23 0,-1 0-9 0,-6 6 32 15,-3 0 1-15,0 2-95 0,-4 3 56 0,-3 3 12 16,-2-3-1-16,0 0-97 0,0 1 55 0,-12-1 12 16,-3 0 4-16,-2-1 108 0,-1-1-40 0,-5 0-16 15,2-3 74-15,-1-1-49 0,-1-1 3 16,4-1 203-16,-1 1-116 0,5-1-52 15,4-1-30-15,2-2 202 0,1 0-108 0,4 0-67 16,2 0-29-16,2 0-18 0,0 1-49 0,0 1 0 16,7 0 0-16,5-1 0 0,3 1 0 0,2 0 0 15,1 1 0-15,1-3 0 0,2 0 0 0,-1 0-83 16,1 0-115-16,0 0 68 0,-1 0 74 16,3 0-779-16,2 0 389 0,1-7 209 0,1 1 100 0,-2-3-564 15</inkml:trace>
  <inkml:trace contextRef="#ctx0" brushRef="#br0" timeOffset="24971.1">21934 10443 2224 0,'3'-10'0'0,"8"-1"0"0,-1 4 0 0,1-1 0 0,5-1 0 0,2 4 0 0,5 1 0 0,2 0 0 15,3 0 0-15,2 2 0 0,-2 2 73 0,0 0-1 0,-1 0 116 0,-4 2-76 0,-2 6-38 0,-1 3 10 0,-6 4-7 16,-3 0 1-16,-5 3-41 0,-4 3 90 0,-2 4-45 16,-2 4 10-16,-15 0 175 0,-7 7-114 0,0-2-59 15,-6-1-28-15,0 3-35 16,3-6-31-16,-5 6 0 0,10-12 0 0,1 0 0 16,8-4 0-16,4-2 0 0,2-3 0 0,7-2 0 15,0-4 0-15,0 2 0 0,14-5 0 0,4 2 0 16,7-2 0-16,-1-2 0 15,3-2 0-15,1-2 0 0,2 0 0 0,-5 0 0 0,5 0-258 0,-3 0 75 16,-2 0 49-16,-4 0-192 16,0 0 145-16,-5 0 62 0,0-2 46 0,-7 2-509 0,0-3 273 0,-4 2 135 15,-3-2-420-15,-2 0 270 0</inkml:trace>
  <inkml:trace contextRef="#ctx0" brushRef="#br0" timeOffset="25112.98">22091 10725 2318 0,'-30'-4'0'0,"9"2"0"0,0 1 0 0,8-1 0 0,1-1 0 16,7 3 0-16,5 0 0 0,0 0 0 0,12 0 0 0,13 0 0 0,3 0 451 0,11 3-212 0,3-3-101 15,3 0-51-15,6 0 99 0,11 0-75 0,-11 0-28 0,1 0-9 0,-1 0-150 16,4 0 57-16,8 0 28 16,1 0-725-16,-4 2 385 0</inkml:trace>
  <inkml:trace contextRef="#ctx0" brushRef="#br0" timeOffset="25243.34">23346 10826 3581 0,'0'0'0'0,"0"0"0"0,0 0 0 0,0 0 0 0,0 0-1 0,0 0 1 0,0 0-1 0,-3 0 0 0,1-1 0 0,2-1 1 0,0 0-162 16,0 0 98-16,0 2 59 0</inkml:trace>
  <inkml:trace contextRef="#ctx0" brushRef="#br0" timeOffset="46997.75">8149 8922 1829 0,'-16'-15'0'0,"2"9"0"0,2 5 0 0,1 1 0 0,3-3 0 0,2 1 0 0,1 1 0 0,1-1 0 0,4 0 0 0,-2 0 0 0,2 1 225 0,0 1-90 0,0-2 192 15,0-1-130 1,6 2-81-16,2-1-35 0,3 0 171 0,-2 2-103 16,0-2-51-16,1 2 165 0,-1 0-114 0,5 0-52 15,-5-3-84-15,2 3-13 0,1 0 0 0,0 0 0 16,-1 0 0-16,3 0 0 0,0 0 0 0,0 0 0 15,3 0 0-15,0 0 0 0,0 0 0 0,1 0 0 16,-1 0 0-16,2 0 0 0,0 0 0 0,-1-1 0 16,2-1 0-16,0 1 0 0,-3-1 0 0,0 0 0 15,0 0 0-15,2 0 0 0,-3 0 0 0,2 1 0 16,-1 1 0-16,-1 0 0 0,2 0 0 0,0 0 0 16,3 0 0-16,0 0 0 0,-1 0 0 15,4 0 0-15,-1 0 0 0,5 0 0 0,1 0 0 0,-2 0 0 16,3 0 0-16,1 0 0 15,3 0 0-15,1 0 0 0,1-3 0 0,7 3 0 16,-3-1 0-16,-6 1 0 0,3-2 0 0,2 2 0 16,-3 0 0-16,4 0 0 0,-5 0 0 0,3 0 0 15,-3 0 0-15,1 0 0 0,1 2 0 0,1 2 0 16,0-1 0-16,6 3 0 0,-5-3 0 0,11 3 0 16,-5 0 0-16,2-2 0 0,0-1 0 0,1 3 0 15,4-3 0-15,0 1 0 0,0 1 0 0,3-1 0 16,0-1 0-16,1 2 0 15,3-1 0-15,6 0 0 0,-15-1 0 0,7 3 0 16,-1 1 0-16,1-5 0 0,-1 4 0 0,3 2 0 16,-1-3 0-16,-1 3 0 0,10-3 0 0,-3 3 0 15,-11-2 0-15,18 1 0 0,-9-3 0 0,3 2 0 16,1-1 0-16,-1-1 0 0,-4-1 0 0,16 3 0 16,-6-4 0-16,0 2 0 0,1 0 0 0,-3-2 0 15,-5 1 0-15,15-1 0 16,-7-2 0-16,-1 2 0 0,3-2 0 0,4 0 0 15,-13 2 0-15,18-2 0 0,-10 0 0 0,1 0 0 0,-1 0 0 16,-7 0 0-16,15 2 0 16,-7-2 0-16,-2 2 0 0,0-1 0 0,-1 2 0 15,-6-1 0-15,15-1 0 0,-8-1 0 0,2 3 0 16,5-3 0-16,-2 0 0 0,-2 0 0 0,0 0 0 16,0 0 0-16,2 0 0 0,-2 0 0 0,2 0 0 15,4 0 0-15,-4 0 0 0,2 0 0 0,-2 0 0 0,2 0 0 16,0 0 0-16,-1 0 0 15,13 0 0-15,-5 0 0 0,-13 0 0 0,12 0 0 16,-2-3 0-16,2 2 0 0,-3-1 0 0,10-1 0 16,-6 0 0-16,1 1 0 0,-14 0 0 0,11 2 0 15,10-2 0-15,-11 0 0 0,-6 1 0 0,18-1 0 16,-8 2 0-16,-8-2 0 0,17 0 0 0,-8 0 0 16,3 0 0-16,-2-2 0 0,8 0 0 15,-14 2 0-15,18-3 0 0,-9 3 0 0,-3 0 0 0,1 0 0 16,2 1 0-16,-7-1 0 15,14 0 0-15,-9 0 0 0,0 0 0 0,2 0 0 16,0 0 0-16,-3 0 0 0,16 1 0 0,-12-1 0 16,4 0 0-16,-1-2 0 0,1 1 0 0,4-2 0 15,1 0 0-15,0-1 0 0,-3 2 0 0,4-1 0 16,-1 1 0-16,7-2 0 0,-2 3 0 0,-2-3 0 16,1 2 0-16,0-2 0 0,4 3 0 0,2-3 0 15,-3 3 0-15,1-1 0 16,1 0 0-16,1 0 0 0,2 2 0 0,0-2 0 15,-2 2 0-15,-4 1 0 0,1-1 0 0,-2 0 0 16,1 2 0-16,-15 0 0 0,18 0 0 0,-14 0 0 16,-3 0 0-16,-2 0 0 0,5 0 0 0,-17 5 0 15,7 0 0-15,-5 1 0 0,-3 1 0 0,-2 0 0 16,-11 0 0-16,14 3 0 0,-8 1 0 0,-4-1 0 16,-7 1 0-16,-8-1 0 0,1-1 0 0,-1 0 0 15,-6 1 0-15,-4-1 0 0,-4-1 0 0,-5-1 0 16,1 1 0-16,-3-1 0 15,-4 1 0-15,-6-2 0 0,1-1 0 0,-2-2 0 16,-9 1 0-16,2 0 0 0,-5 0 0 0,-2-4 0 16,-3 2 0-16,0-2 0 0,-3 1 0 0,1-1 0 15,-2 0 0-15,0 0 0 0,0 0 0 0,0-6 0 16,0-3 0-16,0-2 0 0,-3 0 0 0,-12 0 0 16,-8 3 0-16,-14 6-276 0</inkml:trace>
  <inkml:trace contextRef="#ctx0" brushRef="#br0" timeOffset="50588.23">10620 12173 2923 0,'-2'0'0'0,"0"0"0"0,2-2 0 0,0 0 0 0,6 0 0 0,13-1 0 0,5-5 0 0,2 5 0 0,4-4 0 0,2 4 0 0,4 1 81 16,2 0-9-16,-1-1 57 0,-1 3-45 0,1 0-24 16,-3 0 0-16,0 0 67 15,-2 0-50-15,-2 7 1 0,-6 0-6 0,-3-1 0 0,-3 2-35 0,-4 1 9 16,-3 0-36-16,-4 5-7 0,-2 2-3 0,-5 5 0 15,0 3 0-15,-10 6 0 0,-10 6 0 0,-3 2 0 16,-5-1 0-16,-2 3 0 16,-2-1 0-16,4-6 0 0,-8 7 0 0,11-13 0 15,-1 1 0-15,3-7 0 0,9-5 0 0,5-4 0 16,-2-1 0-16,6-5 0 0,3 0 0 0,2-3 0 16,0 1 0-16,0-1 0 0,7 1 0 0,9 2 0 15,0-2 0-15,5-1 0 0,4-1 0 0,-2 0 0 16,5 0 0-16,-4-2 0 0,2 0 0 0,-5 0 0 15,2 0 0-15,-5 0 0 0,1 0 0 16,-2 0 0-16,-5 0 0 0,-2 0 0 16,-2 0-97-16,-2-2-308 0,-2 0 184 0,-2 0 92 15,-1 0-664-15,-1-6 378 0,0-2 180 0</inkml:trace>
  <inkml:trace contextRef="#ctx0" brushRef="#br0" timeOffset="50776.52">10854 12366 3251 0,'-27'0'0'0,"6"0"0"0,7 4 0 0,7 4 0 0,2-4 0 0,5-3 0 0,0 5 0 0,0-1 0 0,11 1 0 0,9-1 0 0,12 1 379 16,2-6-171-16,8 3-115 0,-1-3-93 0,-2 0 0 16,-3 0 0-16,4 0 0 0,-3 0 0 0,-3 0 0 15,-4-3 0-15,-2 3-256 0,-3 0 124 16,-3 0 80-16,2 0-864 0,-3 0 356 0</inkml:trace>
  <inkml:trace contextRef="#ctx0" brushRef="#br0" timeOffset="50977.61">11555 12355 3104 0,'-2'-2'0'0,"2"2"0"0,0 0 0 0,0 0 0 0,6 0 0 0,7 0 0 0,4 0 0 0,6 0 0 0,5 2 0 0,2 0 0 0,2-2 358 0,0 0-150 0,-2 0-91 0,2 0-128 16,-4 0 24-16,-2 0 1 0,-3 0 23 0,-1 0-507 16,-1 0 249-16,-2 0 129 0,-4 0 64 0,-1 0-610 15,0 0 218-15,-1-2 205 0,0-7-440 16,0-1 310-16,3-3 154 0</inkml:trace>
  <inkml:trace contextRef="#ctx0" brushRef="#br0" timeOffset="51222.06">12143 12087 2293 0,'0'-10'0'0,"0"6"0"0,0 2 0 0,0 0 0 0,0 0 0 0,0 2 0 0,-2 0 0 0,0 0 0 0,-1 0 0 0,3 8 0 0,-2 6 622 15,2 1-292-15,0 3-147 0,0 4-63 0,0 5 263 0,0 3-383 16,0 2 0-16,0 0 0 16,0 3 0-16,0 0 0 0,2 6 0 0,-1-2 0 0,3 0 0 0,0-4 0 15,-1 1 0-15,0 1 0 0,1-2 0 16,-2 0 0-16,-1-6 0 0,-1 0 0 0,0-5 0 0,0-2 0 15,0-1 0-15,0-2 0 16,0-4 0-16,0-4 0 0,0-2 0 0,0-3 0 0,0-2 0 16,0-4-116-16,0 0-210 0,0 0 145 15,0-4 72-15,0-13-525 0,2-7 303 0,6-6 146 16,5-8-549-16</inkml:trace>
  <inkml:trace contextRef="#ctx0" brushRef="#br0" timeOffset="51411.59">12406 12224 2989 0,'2'-2'0'0,"4"0"0"0,1 0 0 0,1 0 0 0,3 0 0 16,2 2 0-16,4 0 0 0,2 0 0 0,3 0 0 0,1 0 0 0,5 0 192 0,-3 0 145 0,1 2-150 0,-2 0-75 0,-3 0 2 0,3 0-114 16,-4 0 0-16,0 0 0 0,-3-2 0 15,-2 1 0-15,-5-1 0 0,2 0 0 0,-4 2-553 0,-3-2 217 16,-1 3 187-16,-2 0 93 0,0 2-998 15,-2 2 513-15</inkml:trace>
  <inkml:trace contextRef="#ctx0" brushRef="#br0" timeOffset="51675.63">12577 12466 2956 0,'-17'11'-1'0,"4"4"0"0,2-3 1 0,3-6 0 0,1 2 0 0,3-1 0 0,4 1 0 0,0-1 0 0,0 1 0 0,4-2 0 0,7 2 232 0,4-3-97 16,2 1-49-16,-1 0 438 0,4-3-524 0,1 0 0 15,-1 2 0-15,0-2 0 0,1 0 0 0,-1 1 0 16,1-3 0-16,0 1 0 0,-2 0 0 0,0-1 0 16,-4-1 0-16,0 0 0 0,-6 0 0 0,1 0 0 15,-3 3 0-15,-1-3 0 0,-3 0 0 0,-1 0 0 16,-2 0 0-16,2 0 0 0,-2 0 0 0,0 0 0 16,0 0 0-16,0 0 0 15,0 0 0-15,0 0 0 0,-2 0 0 0,0 0 0 16,-1 0 0-16,3 0-74 0,-4 0-83 0,2 0-599 15,-1 0 364-15,1 0 178 0,-2 0 88 0,0 0-699 16</inkml:trace>
  <inkml:trace contextRef="#ctx0" brushRef="#br0" timeOffset="52653.68">13467 12146 2387 0,'-9'-5'0'0,"4"0"0"0,1 4 0 0,2-1 0 0,0 1 0 0,2-2 0 0,0 3 0 0,6 0 0 0,12 0 0 0,8-1 0 0,4-1 104 0,4 0 361 15,3 0-213-15,9-2-106 0,-12 0-53 0,3-1 227 0,2 0-156 0,-4 0-164 16,-1 2 0-16,-1-1 0 16,-4 1 0-16,-1 1 0 0,-6 2 0 0,1 0 0 15,-4 0 0-15,-3 0 0 0,0 0 0 0,-7 0 0 16,0 2 0-16,-3-1 0 0,-2 1 0 0,-2 0-58 16,0-2 15-16,-2 0-687 0,0 0 335 0,0 0 182 15,0 0-351-15,-6 0 262 16,-2 0 131-16,-1-2 55 0,-2-1-384 0,-1-9 229 0</inkml:trace>
  <inkml:trace contextRef="#ctx0" brushRef="#br0" timeOffset="53106.68">13903 11847 1869 0,'-8'-9'0'0,"1"6"0"0,0 0 0 0,-1-1 0 0,-1 2 0 0,3-1 0 0,1 3 0 0,1 0 0 0,2 0 0 0,2 5 0 0,0 5 499 0,0 7-229 0,0 6-115 0,0 0-58 16,0 2 186-16,0 8-126 0,0 1-59 0,0 2 314 15,2 2-321-15,0 6-91 0,1-11 0 0,-1 3 0 16,2 2 0-16,-2-1 0 0,0-1 0 0,-1-2 0 16,1 0 0-16,0-4 0 0,-2 0 0 0,0-5 0 15,0 2 0-15,0-6 0 0,0 2 0 0,-7-3 0 16,-1-1 0-16,-1-2 0 0,-3-4 0 16,0-1 0-16,-2-3-57 0,1-3-302 0,0-3 159 15,2 1 80-15,0-4 40 0,-3 0-22 0,5 0 20 16,0 0 11-16,-1 0 222 15,3 0-96-15,1 0-47 0,-1 0 0 0,3-2 385 0,2 2-209 16,1 0-108-16,1-2 120 0,0 2-196 16,0 0 0-16,0 0 0 0,0 0 0 0,0 0 0 15,5 0 0-15,8 2 0 0,0 3 0 0,4 2 0 16,4-2 0-16,3 1 0 0,4-5 0 0,2 1 0 16,2 0 0-16,2-2 0 0,0 0 0 0,0 0 0 15,-2 0 0-15,0 0 0 0,-2 0 0 0,-8 0 0 16,0 0 0-16,-1 0 0 0,-6 0 0 0,-3 0 0 15,-1 2 0-15,-6-2 0 16,-1 2 0-16,0-2 0 0,-2 0 0 0,-2 0 0 16,0 0 0-16,0 0 0 0,0 0 0 0,0 0-112 15,0 0-572-15,0 0 322 0,0 0 151 0,0 0 90 16,0 0-267-16,0 0 174 0,0-2 86 0</inkml:trace>
  <inkml:trace contextRef="#ctx0" brushRef="#br0" timeOffset="53841.82">14846 11867 2311 0,'0'-2'0'0,"-2"1"0"0,2-2 0 0,-2 1 0 0,2 0 0 0,0-2 0 0,0 3 0 0,4-4 0 0,5 4 0 0,3-1 0 0,-1 1 226 0,0-1-94 0,-1-1 221 16,-1 2-157-16,2 1-69 0,1-2-49 0,-3 2 201 0,0 0-119 15,5 0-91-15,-3 0-69 0,2 0 0 0,0 0 0 16,0 0 0-16,4 0 0 0,0 0 0 0,0 0 0 16,4 0 0-16,-1 0 0 0,1 0 0 0,2 0 0 15,3-2 0-15,-1 1 0 0,-4-2 0 0,8 2 0 16,-3-1 0-16,1 2 0 0,1 0 0 0,0-3 0 15,0 3 0-15,4 0 0 16,0 0 0-16,4 0 0 0,-1 0 0 0,1 0 0 16,3 0 0-16,6 0 0 0,0 0 0 0,-3-1 0 15,1-1 0-15,-4 2 0 0,8 0 0 0,-6 0 0 16,1-3 0-16,1 3 0 0,-2 0 0 0,-2 0 0 16,7 0 0-16,-2 0 0 0,-1 0 0 0,1-1 0 15,5 1 0-15,-6-2 0 0,12 0 0 0,-4 0 0 16,-3 1 0-16,2-1 0 15,1 0 0-15,-9-2 0 0,13 0 0 0,-8 0 0 16,2-2 0-16,-3 3 0 0,3-1 0 0,-6 0 0 16,8 1 0-16,-7 1 0 0,2 0 0 0,-1 0 0 15,-2 0 0-15,-3 1 0 0,9-1 0 0,-3 2 0 16,2-2 0-16,2 0 0 0,1 0 0 0,5 0 0 16,3 0 0-16,-1-2 0 0,0-1 0 0,-2-2 0 15,0 4 0-15,-1-1 0 0,-2 1 0 0,-3-1 0 16,-1 2 0-16,0-2 0 0,-2 3 0 0,-6 1 0 15,8 0 0-15,-8 0 0 0,1 0 0 16,-6 0 0-16,3 0 0 0,0 0 0 16,-1 0 0-16,2 0 0 0,-3 0 0 0,2 0 0 15,-2 0 0-15,-4 0 0 0,-1 0 0 0,-2 0 0 16,0 0 0-16,-4 0 0 0,-5 0 0 0,2 1 0 16,-5-1 0-16,-1 0 0 0,-2 0 0 0,-5 0 0 15,-1 0 0-15,-2 0 0 0,-3 0 0 0,-1 0 0 16,-2 0 0-16,1 0 0 0,-2 0 0 0,0 0 0 15,0 0 0-15,-2 0 0 16,-8-1 0-16,-2-3 0 0,-6-3 0 0,-2 1 0 16,-12-1 0-16,-6-1-450 0,-5 1-40 0,-6 4 226 15,-15-1-713-15,-7 3 460 0</inkml:trace>
  <inkml:trace contextRef="#ctx0" brushRef="#br0" timeOffset="54481.25">15154 11776 1973 0,'-19'-12'0'0,"8"10"0"0,2 2 0 0,2 2 0 16,0 5 0-16,3 2 0 0,3 3 0 0,1 5 0 0,0 2 0 0,0 8 0 0,0 5 196 0,1 6-78 0,3 3 76 0,-2-2-68 0,3 18-48 16,-4-4 0-16,1 3 159 0,-2 0-98 0,0 10-51 15,0-11 132-15,-8 12-95 0,2-15-44 0,-1 3 1 16,-2-2 114-16,1-7-196 0,2-6 0 0,-1-1 0 15,0-7 0-15,1-2 0 16,0-7 0-16,1 0 0 0,1-2 0 0,-2-5 0 16,3-4 0-16,-1-3 0 0,-2 0 0 0,2-1 0 15,-1-2 0-15,-3-3 0 0,1 0 0 0,-3-2 0 16,-1-1 0-16,0 0 0 0,-3 0 0 0,0-1 0 16,-3-5 0-16,0-6 0 0,-2-3 0 0,0-4 0 15,-1-1 0-15,1-5 0 0,2 0 0 0,0 2 0 16,6 2 0-16,-3 0 0 0,2 3 0 0,3 5 0 15,2 2 0-15,0 4 0 16,1 2 0-16,3 2 0 0,1 2 0 0,-2 1 0 0,4 0 0 16,-2 0 0-16,0 11 0 0,2 5 0 0,-2 1 0 15,2 8 0-15,0-1 0 0,-2 5 0 0,0-1 0 16,-1 1 0-16,1 0 0 16,-2 2 0-16,-1-2 0 0,-1 0 0 0,0-1 0 15,0-6 0-15,-1 7 0 0,-2-7 0 0,4-1 0 16,-4-3 0-16,2-1 0 0,0 0 0 0,1-6 0 15,0-1 0-15,0-2 0 0,1-3 0 0,1-1 0 16,2-4 0-16,1 2 0 0,1-2 0 0,0 0 0 16,0 0 0-16,0 0-457 0,0-2 44 0,1-7 192 15,9-1 91-15,1-1-583 0,6 0 336 16,2-6 170-16,-1 3-376 0</inkml:trace>
  <inkml:trace contextRef="#ctx0" brushRef="#br0" timeOffset="55037.81">15505 12249 1845 0,'-7'-7'0'0,"1"4"0"0,1 1 0 0,1 0 0 0,0 0 0 0,3 1 0 0,-4 1 0 0,3 0 0 0,2 3 0 0,-2 11 0 0,2 3 393 0,0 7-178 0,0-2-88 16,0 4-45-16,0 4 342 0,0 2-199 0,0 2-93 15,0-1-47-15,0 4 281 0,-2-4-329 0,2 1-37 16,-1-2 0-16,1-2 0 0,0-1 0 0,-2-6 0 16,2 0 0-16,-2-1 0 0,2-1 0 0,-2-2 0 15,0-1 0-15,1-3 0 0,-1 0 0 16,0-3 0-16,0-3 0 0,2-1 0 0,-2-2 0 16,2-5 0-16,0 2 0 0,0-3 0 0,0 0 0 15,0 0-376-15,0 0 163 0,0 0 87 16,4-9-306-16,5-4 188 0,2-1 107 0,4-9-617 15,2-2 358-15</inkml:trace>
  <inkml:trace contextRef="#ctx0" brushRef="#br0" timeOffset="55182.83">15627 12544 2125 0,'0'0'0'0,"-2"0"0"0,0 0 0 0,1 0 0 0,1 0 0 0,0 0 0 0,1 0 0 0,9 0 0 0,7 0 0 0,0 0 0 0,3 0 559 0,1 3-252 0,2 0-139 0,0 2 275 15,-1 2-202-15,0-2-153 0,1 1-88 0,-3 0 0 16,-1-3 0-16,-1 3 0 0</inkml:trace>
  <inkml:trace contextRef="#ctx0" brushRef="#br0" timeOffset="55234.96">15920 12601 377 0,'6'0'0'0,"-2"0"0"16,-1 0 0-16,-1 0 261 0,0 0-150 0,1 0-83 0,-2-8-29 0,1-3-347 0,-2-2 154 0</inkml:trace>
  <inkml:trace contextRef="#ctx0" brushRef="#br0" timeOffset="55490.92">15949 12464 1333 0,'2'-17'0'0,"-2"2"0"0,1 4 0 0,1-1 0 0,0 3 0 0,0 2 0 0,3 1 0 0,4 2 0 0,0 0 0 0,3 3 0 0,4 1 436 0,2 0-199 16,5 0-99-16,1 9 463 0,-3 2-273 0,3 6-149 0,-1 0-71 0,-2 4 463 15,-5 1-571-15,0 3 0 16,-7-3 0-16,3 6 0 0,-7-1 0 0,-1 1 0 16,-2-1 0-16,-2-4 0 0,0-1 0 0,-9 3 0 15,-7-2 0-15,0-1 0 0,-3-3 0 0,-2 0 0 16,1-4 0-16,-7 0 0 0,1-1 0 0,-1-4 0 15,-1-1 0-15,0 1 0 0,1-2 0 0,-3-2 0 16,8-3 0-16,0-1 0 16,4-2 0-16,5 0 0 0,4 0 0 0,1 0 0 0,4-2-63 0,4-9-342 15,0-2 183-15,12-6-605 16,8-2 385-16,10-3 207 0,2-2 99 0,4-1-482 0,4-3 290 0,3 0 146 16</inkml:trace>
  <inkml:trace contextRef="#ctx0" brushRef="#br0" timeOffset="55714.52">16301 12471 2240 0,'16'-14'0'0,"-3"0"0"0,-6 3 0 0,-1 2 0 0,-2 3 0 0,-2 3 0 0,-2 0 0 0,0 1 0 0,0 2 0 0,0 0 0 0,-9 6 116 0,-1 9 520 15,-3 6-298-15,1 3-151 0,1 2 227 0,4 6-414 0,0 0 0 0,2 3 0 16,5-2 0-16,0 0 0 16,0 2 0-16,8-4 0 0,7-1 0 0,2-4 0 15,1 0 0-15,1-2 0 0,2-5 0 0,-2-3 0 16,2-2 0-16,0-1 0 0,-3-6 0 0,1 0 0 15,-5-3 0-15,0-4 0 0,3 0-5 0,-4 0-115 16,0-2-512-16,-1-5 298 0,-1-4 148 0,0-3-206 16,1-3 182-16,0-5 86 0,-1-2 43 15,1-6-499-15,-1-8 271 0</inkml:trace>
  <inkml:trace contextRef="#ctx0" brushRef="#br0" timeOffset="56059.97">16643 12129 2368 0,'-7'-9'0'0,"3"4"0"0,2 4 0 0,1-4 0 0,1 3 0 0,0-1 0 0,1 0 0 0,12 1 0 0,4 2 0 0,3 0 0 0,0 0 104 0,1 0 211 0,-2 8-139 15,-1 1-69-15,1 4-25 16,-6-1 18-16,1 1-31 0,-7 0 0 0,-2 4-29 16,-3-2-3-16,-2 4 10 0,0 2-9 0,-13-3 31 15,-2 2 0-15,0-3-31 0,0-3 0 0,-3-1 95 16,-2-2-101-16,3-1-32 0,4-2 0 0,2-3 0 15,0-1 0-15,3-1 0 0,1 0 0 0,3-3 0 16,3 0 0-16,1 0 0 0,0 0 0 0,0 1 0 16,0 1 0-16,1 0 0 0,10 1 0 0,2 2 0 15,3-1 0-15,1-1 0 16,-1-1 0-16,3 2 0 0,0-2 0 0,0-1 0 16,-1-1 0-16,-1 2 0 0,2-2 0 0,-2 0 0 15,2 0 0-15,-3 0 0 0,0 0 0 0,0 0 0 16,-2 0 0-16,-1-2 0 0,-3-1 0 0,-1 1 0 15,-2-2-249-15,0 2-182 0,1 1 196 0,-4 1 99 16,1 0-695-16,-3 0 397 0</inkml:trace>
  <inkml:trace contextRef="#ctx0" brushRef="#br0" timeOffset="56297.21">16873 12612 2673 0,'-4'0'0'0,"4"0"0"0,0 2 0 0,0-2 0 0,0 0 0 0,0 2 0 0,9 0 0 0,4-2 0 0,4 0 0 0,3 0 0 0,-1 2 91 15,2-2 385-15,2 0-219 0,-1 0-101 0,-1 1 122 16,0-1-278-16,0 0 0 0,0 0 0 0,0 0 0 16,-2 0 0-16,-2 0 0 0,0 0 0 0,0 0 0 15,-2 0 0-15,-2-1 0 16,-4-1 0-16,1 0-570 0,-3 2 241 0,-1-2 85 0,-1 2-223 0,-1-2 215 15,-1 1 98-15,4-1 63 0,-5-1-550 0</inkml:trace>
  <inkml:trace contextRef="#ctx0" brushRef="#br0" timeOffset="56567">17565 12191 3106 0,'-15'0'0'0,"3"0"0"0,-2 0 0 0,-3 5 0 0,-2 4 0 0,4 2 0 0,0 2 0 0,3 4 0 0,3-1 0 0,0 12 0 0,6-1 615 0,3 4-405 0,0 3-210 16,0 3 0-16,0 1 0 0,3-3 0 0,4 2 0 16,4-2 0-16,1-3 0 0,-1-2 0 0,5-2 0 15,-2-4 0-15,-2-1 0 0,5 3 0 0,-7-10 0 16,4 2 0-16,-3-6 0 0,-1-2 0 0,-3-2 0 15,3-3-365-15,-3-5 141 0,3 0 93 0,-1 0-551 16,-2-2 323-16,3-9 152 0,-1-5-452 0,-3-1 312 16</inkml:trace>
  <inkml:trace contextRef="#ctx0" brushRef="#br0" timeOffset="56764.48">17644 12300 2998 0,'-3'-9'0'0,"1"8"0"0,0-2 0 0,2 2 0 0,0 1 0 0,0 0 0 0,0 0 0 0,2 0 0 0,10 7 0 0,2 4 0 0,1 2 592 0,0 2-282 16,0 1-279-16,-2 1-31 0,4 3 0 0,-4-5 0 15,0 2 0-15,0-2 0 0,-3-3 0 0,1 3 0 16,-2-5 0-16,-1-4-228 0,0 2-45 0,-3-2 150 16,2-5-757-16,-3-1 356 0,1 0 243 0,4 0 123 15,-2-1-452-15,2-13 291 0</inkml:trace>
  <inkml:trace contextRef="#ctx0" brushRef="#br0" timeOffset="57016.24">17995 12171 2223 0,'0'-7'0'0,"-2"3"0"0,-1 0 0 0,-3 2 0 0,1 1 0 0,-3 1 0 0,2 0 0 0,-1 1 0 0,-1 12 0 0,1 2 0 0,-5 8 347 0,3 4-155 0,0 2-77 15,-5 7 519-15,2 7-303 0,-2 0-242 16,1 3-89-16,-1 2 0 0,2-1 0 15,3-6 0-15,-5 10 0 0,3-6 0 0,2-4 0 0,1-9 0 16,-3 4 0-16,2 0 0 0,0-4 0 0,0-1 0 16,0 0 0-16,4-6 0 0,-3-2 0 0,0-2 0 15,3-2 0-15,1-7 0 0,2-1 0 16,1-4 0-16,-1-4 0 0,0-3 0 0,2 3 0 0,0-3-244 16,0 0 51-16,0 0 78 0,2-6-641 0,7-9 350 15,2-4 189-15,2-5-684 0</inkml:trace>
  <inkml:trace contextRef="#ctx0" brushRef="#br0" timeOffset="57201.75">17967 12500 2722 0,'2'-2'0'0,"2"0"0"0,3 0 0 0,3-2 0 0,0 1 0 0,2 1 0 0,3 0 0 0,4 1 0 0,0 1 0 0,3 0 0 0,1 0 202 0,-2 0-82 0,-1 0 175 0,1 0-119 15,0 3-75-15,-5 1-399 16,0-1 167-16,-4-1 85 0,0 0 41 0,-4 0-650 0,-3 0 342 16,1-2 175-16,-1 0 87 0,-3 0-501 0,0 0 248 0</inkml:trace>
  <inkml:trace contextRef="#ctx0" brushRef="#br0" timeOffset="57392.25">18356 12269 2516 0,'0'-4'0'0,"2"1"0"0,0 3 0 0,-2 0 0 0,0 0 0 0,0 12 0 16,0 4 0-16,0 6 0 0,0 1 0 0,0 7 0 0,0-1 212 0,0 4-88 0,-2 0 603 0,0-3-375 0,2-4-352 0,-2 8 0 15,2-7 0-15,0-7 0 0,0 3 0 0,0-4 0 16,0-3 0-16,0 0 0 0,0-5 0 0,0-2 0 16,0-3 0-16,0-2 0 0,2-4-541 15,0 0-22-15,1 0 274 0,3-10 54 16,0-7-590-16</inkml:trace>
  <inkml:trace contextRef="#ctx0" brushRef="#br0" timeOffset="57630.66">18533 12226 2967 0,'11'-2'0'0,"2"2"0"0,-2 0 0 0,0 3 0 0,1 9 0 0,3 4 0 0,0 6 0 0,0 2 0 0,-2 5 0 0,0 3 0 0,-4 4 808 0,3 7-652 16,-5-2-156-16,-3-3 0 0,-2 1 0 0,0 7 0 15,-2-7 0-15,0 1 0 0,-9-7 0 0,-5 3 0 16,-2-2 0-16,-4-3 0 0,0-2 0 0,-6-3 0 16,-2-3 0-16,-2-5 0 15,-2-2 0-15,0-7 0 0,0-3 0 0,4-3 0 0,1-3 0 0,6 0 0 0,1-1-24 16,-1-12-353-16,4-5 169 16,4-3-246-16,4-10 208 0,5-3 95 0,4-13 62 15,0-4-649-15</inkml:trace>
  <inkml:trace contextRef="#ctx0" brushRef="#br0" timeOffset="57792.36">18687 12023 2930 0,'28'-8'0'0,"-2"4"0"0,-2 1 0 0,3 0 0 0,-3 3 0 0,-1 0 0 0,3 0 0 0,-7 9 0 0,2 2 0 0,-3 5 0 0,-3 0 179 0,-2 2-63 0,-5 3 129 15,-4-1-104-15,-2 0-53 0,-2 4 28 0,-6-2-40 16,-9-3-36-16,-6 2-40 0,1-6 0 0,2-5 0 15,0 2 0-15,1-2 0 0</inkml:trace>
  <inkml:trace contextRef="#ctx0" brushRef="#br0" timeOffset="57909.67">18814 12282 3931 0,'-7'2'0'0,"3"-2"0"0,2 0 0 0,2 0 0 0,0 0 0 0,0 0 0 0,2 3 0 0,9 1 0 0,4-1 0 0,4 4 0 0,2-2 0 0,6 1 0 0,-4 1 0 16,2 1 0-16,-1 0 0 0,-1-3 0 0,-1 1 0 15,6-1 0-15,-7-1 0 0,0 0 0 0,-3-1 0 16,2 1 0-16,-4 0-199 0,-1-1-267 0,0 2 214 15</inkml:trace>
  <inkml:trace contextRef="#ctx0" brushRef="#br0" timeOffset="58069.43">19549 12475 3124 0,'2'0'0'0,"10"0"0"0,0 0 0 0,-4 2 0 0,-5 0 0 0,-1 1 0 0,0-2 0 0,0 1 0 0,-2 0 0 0,0-2 0 0,0 0 368 0,0 2-166 0,0-2-83 0,-9 1-856 0,0 1 396 16</inkml:trace>
  <inkml:trace contextRef="#ctx0" brushRef="#br0" timeOffset="67551.86">7269 14348 624 0,'0'0'0'0,"0"0"0"0,0 0 0 0,0 0 0 0,0 0 0 0,0 0 0 0,0 0 0 0,0 0 0 0,0 0 0 0,0 0 0 0,0 0 24 0,0 0 0 0,0 0-1 16,0 0 1-16,0 0-1 0,0 0 6 0,0 0-5 16,0 0 10-16,0 0-11 0,0 0 1 15,0 0-12-15,0 0 17 0,0 0-9 16,0 0-2-16,0 0-10 0,-2 0 14 0,2 0 1 16,0 0-13-16,0 0 11 0,0 0 1 0,0 0-4 15,0 0-3-15,0 0 4 0,0 0 6 0,0 0-9 16,0 0 2-16,0 0-1 0,0 0 2 0,0 0-15 15,0 0 19-15,0 0-5 0,0 0 0 0,0 0-13 16,0 0 13-16,0 0 0 0,0 0-21 0,0 0 19 16,0 0 1-16,0 0-3 0,0 0-25 15,0 0 23-15,0 0 6 0,0 0-8 0,0 0-26 16,0 0-3-16,0 0 30 0,0 0-50 16,0 0 47-16,0 0-6 0,0 0 5 0,0 0-32 15,0 0 29-15,0 0-4 0,0 0 2 0,0 0-2 16,0 0 2-16,0 0-2 0,0 0 7 0,0 0-6 15,0 0 1-15,0 0-1 0,0 0-6 0,0 0 7 16,0 0 0-16,0 0-7 0,0 0 6 0,0 0 1 16,0 0-32-16,0 0 30 0,0 0 0 0,0 0-1 15,0 0-2-15,0 0 1 0,0 0 1 0,0 0-2 16,0 0 7-16,0 0-7 16,0 0 2-16,0 0-2 0,0 0 14 0,0 0-12 15,0 0-1-15,0 0 28 0,0 0-27 0,0 0 3 16,0 0 12-16,0 0-12 0,0 0 0 0,0 0 3 15,0 0 2-15,0 0-4 0,0 0 0 0,0 0 1 16,0 0 5-16,0 0-4 0,0 0-1 0,0 0 0 16,0 0-1-16,0 0 0 0,0 0 1 0,0 0 3 15,0 0-3-15,0 0 0 16,0 0 32-16,0 0-31 0,0 0 0 0,0 0 2 16,0 0 49-16,0 0-49 0,0 0 3 0,0 0-2 15,0 0 47-15,0 0-42 0,0 0 2 0,0 0-3 16,0 0 7-16,0 0-6 0,0 0 4 0,0 0 2 15,0 0-1-15,0 0-3 0,0 0 2 0,-2 0 20 16,2 0-22-16,-1 0 5 0,1 0 32 0,-2 0-35 16,2 0 1-16,0 0 0 15,-2 0 28-15,2 0 5 0,-2 0-27 0,2 0-3 16,0 0-6-16,-2 0 7 0,2 0 4 0,0 0 3 16,-1 0-26-16,1 0 20 0,0 0 1 0,-3 0-48 15,3 0 46-15,-2 0-1 0,2 0-34 0,-1 0 31 16,1 0-3-16,-3 0 2 0,3 0-31 0,0-3 29 15,-1 2-5-15,1-1 4 0,-2 0-23 0,2 1 22 16,-1-2 0-16,1 1-15 0,-3 1 13 0,1-3 0 16,2 0-2-16,-2-1 13 0,2 3-10 15,-1-4-1-15,1 2 14 0,-2-2-14 0,2-1 0 0,-2 2 0 16,2-3 53-16,0 1-51 16,-2 0 3-16,2-2-3 0,0 2 29 0,0-2 0 15,0 0-16-15,0 2 17 0,0-2-21 0,0 2-3 16,0-6 6-16,0 3-32 0,0 1 7 0,0-2 20 15,0-1 35-15,0 1-35 0,4-2 1 0,1-1 0 16,3 1 31-16,2-2-7 0,0 1-23 0,1 1-2 16,1-3 50-16,-1 3-46 0,2 0 11 15,2 4-3-15,-4 1-5 0,5 0 4 16,-2 7-4-16,6-2-1 0,-2 2 12 0,1 1-5 16,2 0-32-16,4 7-4 0,-4 9 30 0,2 2-5 15,-2 4 47-15,-3 3-9 0,2 3-34 0,-6 6-3 16,0-2 49-16,-4 4 4 0,-2-1-38 0,-3 1 26 15,-2-2 1-15,-1-4-58 0,-2-2-7 0,0-2 0 16,0-5 0-16,-4 7 0 0,-4-5 0 0,-3-5 0 16,-1 1 0-16,-1-2 0 0,-3-2 0 0,-1-2 0 15,1-3 0-15,-4-1 0 16,3-3 0-16,-1-1 0 0,-1-4 0 0,2 2 0 16,0-3 0-16,2 0 0 0,-2 0 0 0,4 0 0 15,1-3 0-15,1-2 0 0,2 0 0 0,3-5 0 16,2 0-58-16,3 0-68 0,1-3-247 0,0-1 172 15,3-2 81-15,15-2 40 0,1 0-596 0,4 1 309 16</inkml:trace>
  <inkml:trace contextRef="#ctx0" brushRef="#br0" timeOffset="67859.7">7945 13933 2434 0,'-3'-10'0'0,"-6"6"0"0,0 3 0 0,0-2 0 0,-2 3 0 0,-1 0 0 0,2 0 0 0,-1 11 0 0,-7 9 0 0,2 2 0 0,-1 6 251 0,-3 6-95 15,2 7-64-15,1-1 355 0,4 1-204 0,5 1-101 16,1-2-52-16,5-4-14 0,2 2-76 0,0-2 0 16,3-6 0-16,9-4 0 0,3 0 0 0,4 0 0 15,5-2 0-15,-3-3 0 0,3-2 0 0,3 1 0 16,-1-4 0-16,2 0 0 0,-2-6 0 0,0 2 0 15,-1-5 0-15,0 0 0 0,-3-7 0 16,-3 3 0-16,0-3 0 0,-3 0 0 0,0 0 0 16,-2 0 0-16,-3-6-147 0,-3 0 30 0,1-6-427 15,-3 4 252-15,1-5 127 0,-6-2 62 0,3-2-479 16,-2-6 262-16,1-5 145 0,1-4-222 0</inkml:trace>
  <inkml:trace contextRef="#ctx0" brushRef="#br0" timeOffset="68192.75">8135 13747 2476 0,'0'-2'0'0,"0"0"0"0,5-2 0 0,2 2 0 0,6-2 0 0,3 0 0 0,5 3 0 0,3-1 0 0,1 2 0 0,0 0 0 0,0 0 272 0,0 0-106 15,2 6-68-15,-9 1-30 0,2 2-51 0,-4 2 22 0,-3 3 1 0,-8 1-41 16,-3 0 16-16,-2 4-1 15,0 2 26-15,-11-1 33 0,-7-1-33 0,-1-5 9 16,-7 8-9-16,-1-7 87 0,2 0-44 0,0-4 1 16,0 0-45-16,6-4 113 0,1-1-152 0,2 0 0 15,7-3 0-15,-1 0 0 0,6-2 0 0,4-1 0 16,-3 0 0-16,3 2 0 0,3-2 0 0,8 2 0 16,5-1 0-16,5-1 0 0,5 0 0 0,1 0 0 15,3 0 0-15,2 0 0 0,1-3 0 0,3-4 0 16,-2 2 0-16,-2-4 0 15,-2 2 0-15,-2 2 0 0,-5 1 0 0,0 2-16 16,-2 0-761-16,-3 0 369 0,-1 2 184 0,-2 0-287 16,-3 0 235-16</inkml:trace>
  <inkml:trace contextRef="#ctx0" brushRef="#br0" timeOffset="68403.57">8422 14233 2855 0,'-14'7'0'0,"8"1"0"0,0-4 0 0,0-3 0 0,6 3 0 0,0 0 0 0,12 3 0 0,14-5 0 0,4 3 0 0,10-4 0 0,-5-1 510 0,13 0-240 0,-4 0-116 15,-3 0-57-15,-1 0-52 0,-4 0-45 0,-1 0 0 16,-3 0 0-16,-3 0-155 0,-8 0 8 16,-3 0 94-16,-3 2-235 0,-4-2 174 0,-4 2 71 0,0-2 42 15,-5 0-745-15,0 0 358 0,-2 0 136 16,0 0-257-16,0 0 235 0,0 0 117 0</inkml:trace>
  <inkml:trace contextRef="#ctx0" brushRef="#br0" timeOffset="68600.64">8788 13986 2877 0,'-9'0'0'0,"4"0"0"0,-1 0 0 0,3 0 0 0,-2 0 0 0,3 0 0 0,2 9 0 0,0 3 0 0,0 7 0 0,0 3 0 0,0 6 293 0,2 1-127 0,3 3-63 0,-2 4 123 15,1 0-93-15,-2 1-37 0,0-1-59 0,-1 0-37 16,1-1 0-16,-2-2 0 0,0-3-151 0,0-3 5 16,0 3 88-16,0-7 48 0,0-1-566 15,2-1 305-15,0-4 49 0,0-4-564 0,5-4 378 16,2-4 185-16</inkml:trace>
  <inkml:trace contextRef="#ctx0" brushRef="#br0" timeOffset="68795.25">9108 13980 3341 0,'0'-1'0'0,"2"1"0"0,2 0 0 0,3 0 0 0,0 4 0 0,1 4 0 0,3 1 0 0,2 5 0 0,3-3 0 0,-4 1 0 0,6 3 145 0,3 4 79 0,-5-2-92 0,1 2-47 15,-1-4-428-15,-1 0 191 16,-3 0 106-16,-1 1 38 0,1-4-322 0,-3-3 185 15,-3-1 92-15,4-1-786 0,-2-2 317 0</inkml:trace>
  <inkml:trace contextRef="#ctx0" brushRef="#br0" timeOffset="69052.02">9503 13846 3071 0,'0'0'0'0,"0"0"0"0,-1 0 0 0,-6 9 0 0,1 6 0 0,-1 5 0 0,3 1 0 0,-3 8 0 0,2 3 0 0,-4 11 0 0,4 0 737 16,-2 6-614-16,-2 4-123 0,2 11 0 0,0-10 0 16,-1 13 0-16,2-16 0 0,-1 5 0 0,-1 3 0 15,1-2 0-15,0-4 0 0,-1 2 0 0,-3 0 0 16,2 0 0-16,-1-3 0 0,0-4 0 0,3-10 0 16,2 1 0-16,-3-7 0 0,2-7 0 0,1-2 0 15,1-7 0-15,0-2-357 0,1-5 10 16,-2-4 154-16,1-3 77 0,3 0-213 0,-5-2 145 15,3 0 63-15,-3-5-392 0,2-16 237 16,3-7 119-16</inkml:trace>
  <inkml:trace contextRef="#ctx0" brushRef="#br0" timeOffset="69400.83">9514 13747 2664 0,'9'-36'-1'0,"6"12"0"0,4 3 1 0,3 0-4 0,-2 4 2 0,0 2 1 0,1 6 0 0,-2 3 1 0,1 4 0 0,2 2-1 0,1 0 194 0,-1 4-77 0,-1 14-39 0,-4-1 0 15,-6 2 36-15,2 10-42 0,-4-5 0 0,-6 2-89 16,-1-6 29-16,-2 6 0 0,0-4 38 0,-5-1-42 16,-9-3 33-16,1-3-1 0,-4-1 1 0,0-7 121 15,2 1-51-15,-2-5-40 0,4 0-30 0,2-3-40 16,0 0 0-16,2 0 0 15,4 0 0-15,1 0 0 0,3 0 0 0,1 0 0 16,0 0 0-16,0 0 0 0,4 0 0 0,11 0 0 16,1 0 0-16,3 0 0 0,3 0 0 0,5 0 0 15,-6 0 0-15,7 0 0 0,-3 0 0 0,-1 0 0 16,-1 0 0-16,2 0 0 0,-4 0 0 0,4 0 0 16,-3 1 0-16,-1 3-133 0,-2-1-271 0,1 1 183 15,-3 4 81-15,1-3-635 16,0 5 367-16,-2-1 184 0,1 1 92 0</inkml:trace>
  <inkml:trace contextRef="#ctx0" brushRef="#br0" timeOffset="69604.73">10081 14216 2811 0,'-8'3'0'0,"5"5"0"0,3-5 0 0,0 1 0 0,0-1 0 0,9 0 0 0,10 1 0 0,11-2 0 0,2 0 0 0,7-2 0 0,5 0 314 0,-1 0-138 15,-4 0-59-15,10 0 165 0,-6-4-122 0,-8-1-89 16,4-1-71-16,-6 0-26 0,-6 0-6 0,-3 3 29 16,-3-1 1-16,-4 1-477 15,-6 1 258-15,-4 0 130 0,-3-1-693 0,-3 3 382 0,-1-1 157 0,0-4-304 16,-9 2 255-16,-3-3 129 0</inkml:trace>
  <inkml:trace contextRef="#ctx0" brushRef="#br0" timeOffset="69771.17">10406 13863 2896 0,'-5'-2'0'0,"3"0"0"0,2 2 0 0,-2 0 0 0,0 0 0 0,2 2 0 0,0 13 0 0,0 5 0 0,0 10 0 0,2 10 0 0,2 1 795 16,1 6-555-16,0 4-240 0,1 2 0 0,-2 3 0 16,2 0 0-16,-2 1 0 0,-3-3 0 0,3 1 0 15,-2-1 0-15,0-1 0 0,-2-1-499 0,0 5-11 0,0 11 274 16</inkml:trace>
  <inkml:trace contextRef="#ctx0" brushRef="#br0" timeOffset="70522.17">11420 13929 1234 0,'-3'-11'0'0,"-1"3"0"0,-2 0 0 0,2 1 0 0,-3-1 0 0,1 1 0 0,1 2 0 0,-4-1 0 0,2 2 0 0,0 2 0 0,0 0 73 0,-3 2 210 0,-1 0-123 0,-2 8-61 16,-3 10 222-16,0 6-141 0,-5 9-63 0,-4 9-44 15,1 1 332-15,-3 5-184 0,0 11-92 0,1-6 331 16,7-5-284-16,2 1-176 0,3-2 0 0,7-3 0 16,5-7 0-16,2 7 0 0,2-12 0 0,11 4 0 15,12 0 0-15,1-5 0 16,2-3 0-16,2-1 0 0,-1-1 0 0,2-2 0 15,1-2 0-15,-3 0 0 0,1-4 0 0,-4 1 0 16,-4-2 0-16,4 1 0 0,-8-7 0 16,-4 0 0-16,-2-4 0 0,-5-2 0 0,-1 2 0 0,-4-6 0 15,0-1 0-15,-1 0 0 0,-1 0 0 0,0 0 0 16,0 0 0-16,0 0 0 16,-3 0 0-16,-3 0 0 0,4 0 0 0,1-1 0 15,-1 1-234-15,2-3 59 0,0 3 56 0,0 0-853 16,2 0 468-16,9 0 224 0</inkml:trace>
  <inkml:trace contextRef="#ctx0" brushRef="#br0" timeOffset="71180.47">11931 13902 1933 0,'-6'-6'0'0,"2"5"0"0,-1-1 0 0,1 0 0 0,3 1 0 0,-3 1 0 0,2 0 0 0,-1 0 0 0,3 1 0 0,0 12 0 0,0 2 123 0,0 5 130 0,0 4-109 0,0-1-53 15,0 7-27-15,0 1 339 0,0 2-174 0,0 3-101 16,0 0-45-16,0 1 275 0,0 0-236 0,0 2-122 16,0-2 0-16,0 1 0 0,0-1 0 15,0 1 0-15,0-1 0 0,0-1 0 16,0-2 0-16,0 0 0 0,0-4 0 0,0 0 0 15,0-3 0-15,0-5 0 0,0 0 0 0,0-2 0 16,3-2 0-16,-1-4 0 0,-2-2 0 0,2-3 0 16,-2-1 0-16,2-2 0 0,-2-3 0 0,0-3 0 15,0 2 0-15,0-2 0 0,0 0 0 0,0 0 0 16,0 0 0-16,0 0 0 0,0 0 0 0,0 0 0 16,0 0 0-16,0 0 0 0,0 0 0 0,0 0 0 15,0 0 0-15,0 0 0 16,0 0 0-16,0 0 0 0,0-2-86 0,0-3-741 15,1-1 395-15,3-5 198 0,0 0 89 0,3-2-574 16,1-3 341-16,3 1 170 0</inkml:trace>
  <inkml:trace contextRef="#ctx0" brushRef="#br0" timeOffset="71510.92">12203 14261 2566 0,'0'-6'0'0,"0"4"0"0,0 1 0 0,0-3 0 0,0 2 0 0,0-1 0 0,2-1 0 0,10-1 0 0,2 1 0 0,7 3 0 0,-1-1 284 16,9 1-129-16,-1-1 288 0,4 2-203 0,1 0-101 15,4 0-52-15,0 0-70 0,1 5-17 0,-1-1 0 16,0 2 0-16,2-2 0 0,-2 1 0 0,-5-1 0 16,-2-1 0-16,-7-1 0 0,-1 0 0 0,-5 0 0 15,-6-2 0-15,-1 2 0 0,-5-2-55 0,-3 0-690 16,0 0 354-16,-2 0 177 0,0 0 89 0,-7 0-361 16,-7 0 230-16,3 0 109 15,0-6 55-15,-1-3-403 0,0-5 229 0</inkml:trace>
  <inkml:trace contextRef="#ctx0" brushRef="#br0" timeOffset="71868.36">12589 13829 2107 0,'-12'-4'0'0,"3"3"0"0,0 1 0 0,-2 0 0 0,4 0 0 0,2 1 0 0,1 11 0 0,2 3 0 0,2 8 0 0,0-2 0 0,0 9 103 0,0 3 458 0,2 3-262 0,5 6-131 15,1 0-66-15,0-3 283 16,1 8-179-16,-2-3-206 0,1-1 0 0,0-8 0 15,-3 3 0-15,3-2 0 0,-5-3-282 0,-1-2 82 16,0-1 119-16,-2-4 59 0,0-2-476 0,-4-5 201 16,-5 0 51-16,-5-4-35 0,0-2 122 0,-1-6 61 15,-2-2 22-15,-4 0-76 0,1-3 58 0,-1-2 28 16,0 0 1-16,-4 0 164 0,5 0-76 0,-2 2-26 16,2-1 456-16,4-1-244 0,5 2-124 0,-1 0-60 15,7-1 719-15,1-1-358 16,4 3-174-16,0 0 102 0,0 1-244 0,11 2-70 15,8-2 0-15,6 1 0 0,1 1 0 0,3-1 0 16,4 0 0-16,1-1 0 0,-2-1 0 0,2-1 0 16,-1-2 0-16,1 4 0 0,-4-4 0 0,-2 2 0 15,-3-2 0-15,-1 0 0 16,-2 0 0-16,-1 0-884 0,-2 0 423 0,0 0 213 0,-2 0 96 0,1-6-263 16,1-2 190-16</inkml:trace>
  <inkml:trace contextRef="#ctx0" brushRef="#br0" timeOffset="72397.5">13373 13951 2133 0,'2'-10'0'0,"6"3"0"0,1-2 0 16,-1-1 0-16,1 0 0 0,3 3 0 0,-1 0 0 0,2-2 0 0,4 3 0 0,4-1 0 0,-1 1 202 0,4 0-83 0,1 2-41 0,0 1 189 0,6-1-120 16,-1 3-55-16,1-4 142 0,0 4-98 0,3-1-50 15,0-2-16-15,0 1 102 0,8 2-67 0,-3-3-34 16,-6 3-52-16,7-1-19 16,5-2 0-16,-4 0 0 0,2 0 0 0,3 1 0 0,-2-1 0 0,4-2 0 15,0 0 0-15,3 1 0 16,0-1 0-16,3-1 0 0,2 2 0 0,-1-1 0 15,1 0 0-15,1 1 0 0,1-1 0 0,-2 2 0 16,10-2 0-16,-14 0 0 0,5 3 0 0,1-1 0 16,8 0 0-16,-6 2 0 0,0 0 0 0,-7-1 0 15,7 0 0-15,8 2 0 0,-8 1 0 0,3-2 0 16,-1 2 0-16,-3 0 0 0,14 0 0 16,-8 0 0-16,-1-2 0 0,0 0 0 0,-2 1 0 0,-6-1 0 15,13-2 0-15,-7 0 0 16,-5 1 0-16,5-4 0 0,-2 2 0 0,-7 0 0 15,2-1 0-15,-4 0 0 0,-3 0 0 0,-4 1 0 16,-9 1 0-16,3 1 0 0,-3-2 0 0,-5 4 0 16,-1-3 0-16,-7 2 0 0,-3 0 0 0,0 1 0 15,-8-2 0-15,1 3 0 0,-7 0 0 0,0 0 0 16,-3 0-62-16,0 0 1 0,-2 0-151 0,0 0 81 16,0-1 47-16,-5 1-306 15,-11-2 176-15,-2 2 80 0,-8 0 53 0,-6 0-593 16,-9 0 319-16,-9 0 159 0</inkml:trace>
  <inkml:trace contextRef="#ctx0" brushRef="#br0" timeOffset="72939.09">13612 13893 1736 0,'-13'-13'0'0,"0"6"0"0,4 4 0 0,3 1 0 0,0-1 0 0,2 1 0 0,0 2 0 0,3 0 0 0,1 0 0 0,0 10 0 0,0 8 79 15,1 5 198-15,5 4-121 0,4 11-59 0,1 2 196 16,-2-2-119-16,3 13-73 0,-1 3-31 0,-2 8 91 16,-1-4-61-16,-3-6-32 0,3 7 10 0,-5-4 128 15,3 2-84-15,-4-4-43 0,-1-4 55 0,2-2-134 16,-3-8 0-16,0 2 0 0,0-3 0 0,-6-6 0 16,-1-2 0-16,-1-8 0 15,-1-2 0-15,-3-5 0 0,3-2 0 0,-2-6 0 16,-1-3 0-16,0-4 0 0,-2 0 0 0,-1 0 0 15,-2-2 0-15,3-7 0 0,-4-5 0 0,-2-3 0 16,5 0 0-16,-6-3 0 0,2-2 0 0,-1-6 0 16,1 2 0-16,-2 0 0 0,0 1 0 0,1 3 0 15,3 8 0-15,-2-1 0 0,1 5 0 0,2 2 0 16,3 7 0-16,-2-1 0 0,4 2 0 16,0 0 0-16,-1 6 0 0,3 5 0 15,2 1 0-15,1 4 0 0,0 0 0 0,0 5 0 16,3-1 0-16,-1 1 0 0,2 0 0 0,2 0 0 15,0 0 0-15,0-3-95 0,0 2-251 0,0-4 155 16,6 1-637-16,1-2 401 0,3 0 194 0,3-2 98 16</inkml:trace>
  <inkml:trace contextRef="#ctx0" brushRef="#br0" timeOffset="73505.66">14205 14095 1773 0,'0'5'0'0,"-2"11"0"0,1 9 0 0,-1-1 0 0,0 2 0 0,-2 2 0 0,3 1 0 0,1 5 0 0,0-1 0 0,0 2 0 0,0-4 213 0,0 3-88 0,0-1-43 15,0 0 203-15,0-1-124 0,0-4-53 16,0 4 43-16,-2-7-58 0,0 3-27 0,-2-8-1 0,2 3 1 16,0-3-20-16,0-1-9 0,0-4 0 15,0-4-61-15,0 0 30 0,2-2 10 16,0-4-315-16,0-1 154 0,0-2 90 0,0-2-657 0,0 0 340 16,0 0 157-16,0-2 80 0,6-10-360 0,0-2 229 15</inkml:trace>
  <inkml:trace contextRef="#ctx0" brushRef="#br0" timeOffset="73664.89">14276 14448 2125 0,'3'0'0'0,"3"0"0"0,1 0 0 0,0 0 0 0,3 0 0 0,1 0 0 0,4 0 0 0,4-1 0 0,5-1 0 0,-1 0 0 16,3 0 103-16,0 1-33 0,-1-3 221 0,5 2-131 0,-6 0-62 15,3 1-261-15,-5-1 101 0,-1-1 49 0,0 2 34 16,-5-1-532-16,-4 0 274 0,1 2 137 0,-4 0 69 15,-3 0-710-15</inkml:trace>
  <inkml:trace contextRef="#ctx0" brushRef="#br0" timeOffset="73923.28">14669 14282 2065 0,'8'-4'0'0,"3"2"0"0,0 1 0 0,5 1 0 0,-2 0 0 0,5 0 0 0,4 0 0 0,1 1 0 0,2 7 0 0,1 1 0 0,-1 3 223 0,1 2-97 16,-3 1 252-16,-4 2-170 0,-2 0-86 0,-6 1-42 16,2 0 141-16,-7 3-97 0,-5-3-43 0,-2 3 54 15,0 3-49-15,-5-3-25 0,-11 0-40 0,-4 1-21 16,-3-3 0-16,1-2 0 0,-3-1 0 0,3-2 0 16,1-5 0-16,-5 3 0 0,8-5-36 0,-5 1-102 15,2-1 85-15,3-2-5 0,-2-1-502 0,7 0 232 16,2-2 145-16,0-2-355 0,5 0 251 0,2 0 125 15,4-2 53-15,0-11-420 0,6-5 245 16</inkml:trace>
  <inkml:trace contextRef="#ctx0" brushRef="#br0" timeOffset="74146.16">15067 14233 2167 0,'11'-7'0'0,"-8"0"0"0,1 6 0 0,-2-1 0 0,-2 2 0 0,0 0 0 0,0 13 0 0,-2 4 0 0,-2 6 0 0,-1 1 0 0,0 3 107 0,3 4 509 0,2-1-294 0,0 3-143 0,0-2 291 16,4 0-400-16,10-2-70 16,0-1 0-16,3-3 0 0,0-1 0 0,4-2 0 15,2-5 0-15,-1-1 0 0,-3-5 0 0,0 0 0 16,1-1-284-16,-3-5 48 0,0-1 137 16,-2-4 1-16,-4 0-323 0,4 0 140 0,-4-2 122 15,-1-5-392-15,0-7 258 0,-3-1 127 0,0-2 55 16,0-8-337-16</inkml:trace>
  <inkml:trace contextRef="#ctx0" brushRef="#br0" timeOffset="74436.78">15351 14090 2149 0,'0'-17'0'0,"0"7"0"0,0-1 0 0,0 0 0 0,4 2 0 0,6 3 0 0,-1-1 0 0,6 3 0 0,0 1 0 0,4 0 0 0,-1 3 215 0,-1 0-90 0,0 0-34 0,-2 5 68 16,-2 2-61-16,-3 2-30 0,-4 2 12 0,-3 2-43 15,-3 3 10-15,0 1-10 0,-2-1 32 0,-13 4 0 16,-2-2-32-16,-2-1 104 0,5-6-43 0,-5 2-35 16,0-1 0-16,4-3 136 0,6-3-113 0,0-1-86 15,2-3 0-15,2 0 0 0,3-2 0 0,2 0 0 16,0 0 0-16,0 1 0 0,2-1 0 16,13 0 0-16,2 0 0 0,4 0 0 15,3 0 0-15,0 0 0 0,-3-1 0 0,7-3 0 16,-5 1 0-16,-1-1 0 0,-1 1 0 0,0 2-4 15,-3-1-61-15,-1 2-666 0,-4 0 347 0,1 0 174 16,-3 0-573-16,-1 3 374 0,-3 6 176 0</inkml:trace>
  <inkml:trace contextRef="#ctx0" brushRef="#br0" timeOffset="74706.81">15614 14414 2326 0,'-2'0'0'0,"2"0"0"0,-1 0 0 0,1 0 0 0,0 0 0 0,0 0 0 0,0 0 0 0,0 0 0 0,0 0 0 0,0 0 0 0,0 0 161 0,7 0 157 16,7-3-145-16,4 2-68 0,5-3-34 0,3-1 322 15,2 2-178-15,1-1-80 0,1-1-101 0,0 2-34 16,-3-2 0-16,-1 1 0 0,-5 3 0 0,0-3 0 15,-2 2-10-15,-4 2 17 0,-4 0-524 0,0 0 278 16,-3 0 90-16,-2 0-286 0,-3 0 141 0,-1 0 129 16,0 0 63-16,-2 0-447 0,0 0 256 0,0 0 118 15</inkml:trace>
  <inkml:trace contextRef="#ctx0" brushRef="#br0" timeOffset="75698.34">16701 13703 805 0,'-10'-3'0'0,"2"-1"0"0,-2 0 0 0,3-1 0 0,0-2 0 0,-2 0 0 0,2 2 0 0,2-5 0 0,-1 3 0 0,1-1 0 0,1 0 37 0,0 3 70 0,1 0-26 0,0 1-9 15,1 1 94-15,-1 0-65 0,3 1-31 0,0 1-1 16,0 1 77-16,0 0-59 15,0 0-25-15,0 0 1 0,1 0 153 0,11 0-89 16,8 0-35-16,7 0 212 0,5 0-134 0,11 0-66 16,2 0 123-16,15-5-95 0,-3 0-38 0,17-5-33 15,-2 5 52-15,3-3-39 0,2 3 1 0,0 1-38 16,-10 2-27-16,14 0 27 0,-8 1 0 0,-5 1 1 16,-12 0-119-16,1 0 59 0,-10 0 39 0,3 0-249 15,-12 0 133-15,-2 0 24 0,-6 0 47 0,-8 0-287 16,-1 0 144-16,-4 0 36 0,-6 0-119 15,-2 0 108-15,-5 0 54 0,-2 0 28 0,0 0-178 0,-2 0 106 16,-4 0 50-16,-11 0 25 16,-8 0-153-16,-1 3 89 0,-2 6 34 0</inkml:trace>
  <inkml:trace contextRef="#ctx0" brushRef="#br0" timeOffset="75998.03">16591 13957 2675 0,'-23'6'0'0,"1"10"0"0,-3 9 0 0,0 3 0 0,-2 0 0 0,-5 8 0 16,2 5 0-16,5 2 0 0,5 3 0 0,3-2 0 0,7-6 125 0,5 11 420 0,5-8-254 0,0-5-127 15,1 1-64-15,17-3-69 0,3-3-31 16,2-5 0-16,6-2 0 0,1-3 0 0,0-5 0 16,2-2 0-16,-2-3 0 0,-2-1 0 0,-2-5 0 15,-6-3-468-15,0-1 237 0,-3-1 34 0,-6 0 101 16,1 0-610-16,-5 0 334 0,0-3 168 0,-1-6 83 16,-1-2-383-16,0-6 225 0</inkml:trace>
  <inkml:trace contextRef="#ctx0" brushRef="#br0" timeOffset="76183.23">16763 14207 2774 0,'-3'-4'0'0,"1"-1"0"0,-2 4 0 0,1-1 0 0,1 2 0 0,0 0 0 0,2 0 0 0,0 2 0 0,2 8 0 0,9 2 0 0,2-1 509 0,2 3-235 16,1 3-119-16,0-2-49 15,1 2-3-15,0-2-93 0,0 2-10 0,-1-2 0 0,0-2-253 0,-3 0 71 16,0-3 104-16,-5-3-621 0,1 1 368 15,1-3 74-15,-5-1 128 0,2-4-541 16,-2 0 322-16,3 0 155 0,-2-4-83 0</inkml:trace>
  <inkml:trace contextRef="#ctx0" brushRef="#br0" timeOffset="76392.34">17085 14139 2335 0,'1'-7'0'0,"1"1"0"0,-2 3 0 15,0 2 0-15,0 1 0 0,0 0 0 0,-3 8 0 0,-6 7 0 0,2 5 0 0,0 4 0 0,0 8 114 0,-5 6-39 0,3-2 541 0,-6 9-294 16,1 1-143-16,-2 0 111 0,-1 1-290 0,-2 0 0 16,-1-2 0-16,-1 2 0 0,0-4 0 0,3-2 0 15,0 1 0-15,6-11 0 0,-2 5 0 0,3-6 0 16,2-1 0-16,4-8 0 0,0 1 0 0,1-8 0 16,2 0-134-16,2-4-83 0,0-3 105 0,0-3-821 15,0-3 448-15,2-1 223 0,8-1-468 0</inkml:trace>
  <inkml:trace contextRef="#ctx0" brushRef="#br0" timeOffset="76571.7">17073 14400 3080 0,'6'-17'0'0,"0"11"0"0,5 3 0 0,-1-1 0 0,4-1 0 0,1 1 0 0,2 2 0 0,4 0 0 0,1 0 0 0,4 0 0 0,1 2 132 0,-4 0 133 0,7 0-119 16,-4 0-54-16,0 0-155 15,-5 0 49-15,1 4 26 0,-1-2 10 0,-4 0-641 16,-2 0 328-16,-4-2 164 0,2 0-681 0,-3 0 400 16,-3 0 110-16,0-2 136 0</inkml:trace>
  <inkml:trace contextRef="#ctx0" brushRef="#br0" timeOffset="76756.34">17565 14151 3062 0,'0'-6'0'0,"0"4"0"0,0-2 0 0,0 2 0 0,0 2 0 0,0 0 0 0,0 14 0 0,0 3 0 0,0 4 0 0,0 3 0 0,2 6 228 0,0-3-96 16,0 3 224-16,-2 1-203 16,2-5-153-16,0 8 0 0,-2-9 0 0,2-4 0 15,0 2 0-15,-1-4 0 0,1-6 0 0,0 0 0 16,0-3 0-16,0-3-387 0,-2-3 90 0,2-3 168 16,-2-1-692-16,0 0 378 0,0 0 202 0,0 0 102 15,0-9-387-15,0-12 244 0</inkml:trace>
  <inkml:trace contextRef="#ctx0" brushRef="#br0" timeOffset="76990.86">17723 14076 2579 0,'10'-5'0'0,"1"4"0"0,2-1 0 0,-2 2 0 0,2 0 0 0,1 3 0 0,2 13 0 0,1 0 0 0,4 7 0 0,-4 3 0 0,0 4 655 15,-2 4-309-15,-2-2-154 0,-2 6-68 0,-5-1-89 16,-1-1-35-16,-3-1 0 0,-2 2 0 0,0-4 0 15,-6-1 0-15,-6-2 0 0,-6 0 0 0,-2-3 0 16,-4 1 0-16,-1-5 0 0,-5 1 0 0,0-6 0 16,2-1 0-16,-4-3 0 0,4-3 0 0,1-4 0 15,5-1 0-15,-1-4-18 16,4-2-375-16,3 0 177 0,0-6-540 0,6-17 359 16,2-3 171-16,5-13 99 0</inkml:trace>
  <inkml:trace contextRef="#ctx0" brushRef="#br0" timeOffset="77268.42">17804 13970 2913 0,'22'-17'0'0,"9"0"0"0,-5 4 0 0,-1 0 0 0,2 5 0 0,-1 2 0 0,4 5 0 0,0-1 0 0,-1 2 0 0,-1 0 0 0,-3 9 153 16,-7 7-48-16,3 2-39 0,-9-1 199 0,-1 7-114 0,-8 0-57 0,-1 4 29 15,-2-6-62-15,-7 6-61 0,-11-4 0 0,-2-1 0 16,-1-4 0-16,4-4 0 15,-3-2 0-15,3-4 0 0,0-2 0 0,5-2 0 16,3-2 0-16,2-3 0 0,1 0 0 0,4 0 0 0,0 0 0 16,2 0 0-16,0 0 0 0,0 0 0 0,2 0 0 15,12 0 0-15,2 0 0 0,5 0 0 0,4 0 0 16,-3-2 0-16,0 1 0 16,8-2 0-16,-3 1 0 0,-1 2 0 0,1-1-76 15,-1 1-338-15,-4 0 179 0,4 0 104 0,-5 0-425 16</inkml:trace>
  <inkml:trace contextRef="#ctx0" brushRef="#br0" timeOffset="77736.3">18619 13728 2761 0,'0'-8'0'0,"0"8"0"0,0 0 0 0,4 3 0 0,5 11 0 0,4 2 0 0,2 8 0 0,6 6 0 0,5 6 0 0,4 3 0 0,0 5 354 0,2 4-158 0,0 0-70 16,-2 1 282-16,-2 2-322 0,-5-2-86 0,-4 1 0 0,-6-3 0 15,-6-10 0-15,-5 11 0 16,-2-8 0-16,0-1 0 0,-15-3 0 0,-8-3 0 0,1-4 0 0,-17 1 0 0,-1-2 0 15,-7-2 0-15,0-6 0 16,0 0 0-16,6-5 0 0,-8-2 0 0,11-6 0 16,1-2 0-16,5-1 0 0,8-4 0 0,1 0-105 15,5 0-59-15,2-5 45 0,7-14-547 0,7-7 315 16,2-8 156-16,2-5-588 0</inkml:trace>
  <inkml:trace contextRef="#ctx0" brushRef="#br0" timeOffset="78063.87">18957 13550 2590 0,'19'-32'0'0,"3"15"0"0,5 7 0 0,1 1 0 0,2-1 0 0,0 3 0 0,0 1 0 0,2 4 0 0,0 2 0 0,-2 0 0 0,6 0 184 0,-3 14-78 0,-2 0-34 16,-5 5 194-16,-6 3-114 0,-4 2-58 0,-9-2-1 15,-2 8-32-15,-5-2-1 0,0-1 8 16,-11-1 0-16,-10-2-22 0,-5 1-9 0,-4-5-3 0,0-1-34 15,0-4 0-15,2-4 0 16,6-4 0-16,-1 2 0 0,6-6 0 0,4-1 0 16,2-1 0-16,4-1 0 0,4 0 0 0,1 0 0 15,0 0 0-15,2 0 0 0,2 0 0 0,17 3 0 16,2-3 0-16,7 2 0 0,4-1 0 16,7-1 0-16,2 0 0 0,1 0 0 0,-4 0 0 0,6 0 0 15,-10 0 0-15,4-1 0 0,-4-4 0 16,-2 2 0-16,-4 1 0 0,2-2 0 15,-8 3 0-15,1-1 0 0,-4-1 0 0,-1 2-444 16,0 1-37-16,-4 0 227 0,2 0-657 0,-4 0 437 16</inkml:trace>
  <inkml:trace contextRef="#ctx0" brushRef="#br0" timeOffset="78339.73">19877 13996 3921 0,'-15'-7'0'0,"12"4"0"0,3 3 0 0,0 0 0 0,0 0 0 15,0 0 0-15,0 0 0 0,5 0 0 0,18-3 0 0,5-1 0 0,11 1 10 0,4-5-10 0,3 3 0 16,0-1 0-16,0 0 0 0,-11 3 0 0,6-4 0 15,-5 6 0-15,-4 0 0 0,-6-2 0 0,-3 3 0 16,-2 0 0-16,-5 0 0 0,-2 0 0 0,-5 0 0 16,-2 0-245-16,-3 3-21 0,-2-1 124 0,-2 7-750 0,0-2 427 15,-6 2 214-15</inkml:trace>
  <inkml:trace contextRef="#ctx0" brushRef="#br0" timeOffset="78534.25">19823 14278 3441 0,'-2'0'0'0,"2"0"0"0,0 0 0 0,9 0 0 0,4-2 0 0,6 1 0 0,8-4 0 0,5 3 0 0,7-5 0 0,5 1 0 0,0-1 432 16,-5 5-374-16,13-1-58 0,-10 0 0 0,-6 2 0 16,0 1 0-16,-2 0 0 0,-7 0 0 0,3 0 0 15,-10 0 0-15,2 4-161 0,-4-1-18 0,-2-1 109 16,0 2 62-16,-2-3-1010 0,4 1 426 0</inkml:trace>
  <inkml:trace contextRef="#ctx0" brushRef="#br0" timeOffset="78980.27">21091 13343 3225 0,'-2'-6'0'0,"2"3"0"0,0 3 0 0,0 0 0 0,0 0 0 0,0 0 0 0,0 0 0 0,0 0 0 0,0 0 0 16,0 7 0-16,0 4 277 0,2 1-111 0,0 3-70 0,0 1 71 0,1 3-167 0,-1 2 0 15,2 5 0-15,-3-2 0 0,-1 9 0 0,0 0 0 16,0 8 0-16,0 1 0 0,0 3 0 0,0 5 0 16,-1 12 0-16,1-3 0 0,0 5 0 0,0 1 0 31,0 3 0-31,0-8 0 0,0 12 0 0,0-7 0 0,0-1 0 0,0-9 0 16,0 3 0-16,0-2 0 0,0-6 0 0,0 0 0 15,0-6 0-15,0 4 0 0,0-5 0 0,0-13 0 16,-2-4 0-16,0-1 0 0,-2-4 0 0,4-3 0 15,-1-5 0-15,1-3 0 0,-2-1 0 0,2-2 0 16,0-1 0-16,0-2 0 0,-2 1 0 16,0 0 0-16,-3 1 0 0,-4 1 0 0,0-4 0 0,-3 5-111 15,-2-2-264-15,1 3 160 16,-6-2 93-16</inkml:trace>
  <inkml:trace contextRef="#ctx0" brushRef="#br0" timeOffset="84376.72">6612 16278 1742 0,'-18'-2'0'0,"4"1"0"0,5-2 0 0,-3 3 0 0,5-7 0 0,0-1 0 0,-2-3 0 0,6-2 0 0,1-2 0 0,2-2 0 0,0-1 330 0,0-7-152 15,5 1-70-15,4-1-36 0,3 0 157 0,-1 8-87 16,8-9-58-16,1 8 115 0,-2 1-81 0,1 2-41 15,3 3 1-15,-1 2 30 0,6 2-40 16,-2 4 0-16,0 1 85 0,3 0-58 16,-4 3-29-16,-1 0-50 0,3 0-16 0,-1 13 0 0,-5 2 0 15,1 7 0-15,-5 1 0 0,-2 5 0 0,-5 4 0 16,-1 3 0-16,-4-2 0 0,-2 1 0 0,1 0 0 16,-3-3 0-16,0-1 0 0,0-7 0 0,-9 4 0 15,1-9 0-15,-5 3 0 0,-2-4 0 0,-1-2 0 16,-4-2 0-16,1-4 0 0,-6-1 0 0,0-2 0 15,4-4 0-15,-1-2 0 0,-2 0 0 0,3 0 0 16,0 0 0 0,3-2 0-16,0-6 0 0,6 1 0 0,2 1 0 0,2-2 0 15,3 3 0-15,3 2 0 0,2-4 0 0,0 6-250 16,2-4-93-16,11 4 153 0,4 0 77 0,7 1-675 16,-1 0 366-16,7 0 198 0,-1-3-447 0</inkml:trace>
  <inkml:trace contextRef="#ctx0" brushRef="#br0" timeOffset="84610.88">7167 15844 2717 0,'-11'-10'0'0,"4"7"0"0,-5-1 0 0,-4 4 0 0,3 0 0 0,-1 4 0 15,2 17 0-15,2 3 0 0,-2 6 0 0,4 10 0 0,3 1 174 0,2 4-68 0,3-2-35 0,0 1 518 0,0-8-315 0,9 10-274 16,4-16 0-16,8 4 0 0,4-6 0 0,3-1 0 15,9-5 0-15,-7-6 0 0,5-1 0 16,-2-2 0-16,-3-5 0 0,-3-1 0 16,-1-4 0-16,-2-3 0 15,0 0 0-15,-3 0-1 0,-2-2-122 0,-3-6-692 0,2-5 394 0,-4-1 192 16,2-6-375-16,-4-2 284 0,1-4 141 0,-6-6 62 16</inkml:trace>
  <inkml:trace contextRef="#ctx0" brushRef="#br0" timeOffset="84901.68">7494 15670 2140 0,'0'-14'0'0,"0"7"0"0,0 3 0 0,6 0 0 0,-1 1 0 0,2-1 0 0,5-1 0 0,6 1 0 0,0-1 0 0,5 4 0 0,3 1 88 16,0 0 208-16,-11 0-129 0,6 7-65 0,-4 6-33 0,-2 3 49 16,-6-1-45-16,-3 3 0 0,-4 0-15 0,-2 2-22 15,0-1 1-15,-10-1 9 0,-5 3 17 0,-3-5-26 16,1-5 0-16,-4 0 59 0,0-2-29 0,3-2 9 15,1-1-39-15,8-2 154 16,-2-2-167-16,2-2-24 0,7 2 0 0,-1-2 0 16,3 0 0-16,0 0 0 0,3 0 0 0,8 2 0 15,5 0 0-15,3-2 0 0,6 0 0 0,-1 0 0 16,0 0 0-16,2 0 0 0,3 0 0 0,-6 0 0 16,7 0 0-16,-5 0 0 0,-4 0-275 0,4 0 65 15,-4 0 95-15,-1 0-726 0,-3 0 407 0,-1 0 198 16,-4 7-238-16</inkml:trace>
  <inkml:trace contextRef="#ctx0" brushRef="#br0" timeOffset="85085.79">7829 16051 2335 0,'-17'5'0'0,"4"8"0"0,2-3 0 0,5-5 0 0,2-1 0 0,4 1 0 0,0-4 0 0,2-1 0 0,22 0 0 0,4 0 0 0,4 0 270 0,5 0-121 0,0-1-56 0,0-4 106 16,1 0-82-16,-3 1-40 0,2 0 10 15,-5 2-214-15,-7 1 82 0,-2-2 41 16,-2 3-480-16,-2 0 261 0,-6 0 139 0,1 0 56 16,-4 0-270-16,-2 0 59 0,-3 0 116 0,-1 0-440 15,-2 3 254-15,-1-3 141 0</inkml:trace>
  <inkml:trace contextRef="#ctx0" brushRef="#br0" timeOffset="85275.13">8101 15749 2494 0,'-8'-3'0'0,"0"3"0"0,1 0 0 0,2 0 0 0,1 6 0 0,2 7 0 0,2 2 0 0,0 7 0 15,0 3 0-15,0 4 0 0,2 2 299 0,0 5-122 0,0 8-74 0,0-5 199 0,0-4-132 16,-1 3-67-16,1 0-89 0,0-5 9 16,1-3 14-16,0 1 0 0,-3-9-462 0,2 1 232 0,1-3 114 15,0-3 68-15,4-4-653 16,2-3 237-16,3-4 206 0</inkml:trace>
  <inkml:trace contextRef="#ctx0" brushRef="#br0" timeOffset="85459.22">8439 15765 2931 0,'0'-2'0'0,"2"2"0"0,7 0 0 15,-1 2 0-15,0 5 0 0,1 5 0 0,2 4 0 0,-3 0 0 0,1 2 0 0,4 2 0 0,-3 3 93 0,1 1-82 0,3-2 26 0,-5-3 0 0,3 0-407 16,0-4 212-16,-1-3 93 0,3-1 51 0,-7-6-651 16,2-2 324-16,0-1 163 0,1-2-323 0,1 0 237 15</inkml:trace>
  <inkml:trace contextRef="#ctx0" brushRef="#br0" timeOffset="85663.4">8766 15641 2271 0,'0'2'0'0,"0"9"0"0,-3 3 0 0,-2 1 0 0,2 3 0 0,-1 6 0 0,-1 5 0 0,5 3 0 0,0 4 0 15,0 9 0-15,-2-2 328 0,2 4-137 0,-2 3-81 0,-2 3 217 0,1 2-144 0,-6-2-74 16,2 1-36-16,-4-1-69 0,-3-3-9 0,0-2 41 16,-2 1 1-16,2-8-333 0,2-6 167 0,-1 1 92 15,0-2 32-15,2-7-557 16,1-6 290-16,1-2 50 0,3-9-208 0,4 1 188 0,-2-8 107 15,3-3 49-15</inkml:trace>
  <inkml:trace contextRef="#ctx0" brushRef="#br0" timeOffset="85970.28">8783 15482 2333 0,'15'-30'0'0,"7"12"0"0,3 6 0 0,-4-2 0 16,0 7 0-16,-1 3 0 0,1 2 0 0,3 2 0 0,-2 6 0 0,1 11 0 0,-4 5 271 0,-1 4-122 0,-4 5-56 0,-5 1-16 0,-3-1-1 16,-5 2-38-16,-1-10 8 0,0 4-41 0,0-4 32 15,-8-5 0-15,-2-4 1 16,-2-6 136-16,5 1-58 0,-2-5-45 0,0-3 1 0,1 1 197 16,3-2-240-16,1 0-29 15,3 0 0-15,-2 0 0 0,3 0 0 0,0 0 0 0,0 0 0 0,3 0 0 16,5 0 0-16,6 0 0 15,2 0 0-15,-1 0 0 0,4 0 0 0,0 3 0 0,-1 0 0 0,1 0 0 16,2 2 0-16,-3-4 0 16,0 3 0-16,1 0 0 0,-1 0-418 0,-1-1-88 15,2 3 234-15,-2 1 118 0,-1 0-762 0</inkml:trace>
  <inkml:trace contextRef="#ctx0" brushRef="#br0" timeOffset="86341.38">9572 16007 2455 0,'-7'-6'0'0,"7"4"0"0,0 0 0 0,0 2 0 0,5-3 0 0,10 3 0 0,4-1 0 15,7-1 0-15,6-1 0 0,6 2 0 0,8-2 563 0,0 2-263 0,3-1-131 0,-1 0 24 0,3 2-77 16,-6 0-31-16,10 0-35 0,-8 0-151 0,-2 0 56 15,-8-2 41-15,0 1 0 0,-7 1-334 16,-3-3 183-16,-4 2 96 0,-9-2 48 0,-2 3-632 16,-6-1 310-16,-5 1 109 0,-1 0-122 0,0 0 155 15,-9 0 77-15,-6-1-336 0,-3-2 207 0</inkml:trace>
  <inkml:trace contextRef="#ctx0" brushRef="#br0" timeOffset="86520.53">9903 15518 3012 0,'-9'0'0'0,"2"0"0"0,6 0 0 16,1 0 0-16,0 0 0 0,0 5 0 0,0 11 0 0,0 11 0 0,8 11 0 0,1 5 0 0,0 5 138 0,0 9 410 0,-2 9-315 0,0-1-233 0,0 1 0 16,-1 4 0-16,1-10 0 0,0 13 0 15,1-5-122-15,-2-2-160 0,1 0 159 0,-1 6 80 16,-3 2-875-16</inkml:trace>
  <inkml:trace contextRef="#ctx0" brushRef="#br0" timeOffset="87094.72">10753 15522 1730 0,'-7'-21'0'0,"3"11"0"0,2 8 0 0,2 1 0 0,0-1 0 0,0 2 0 0,0 0 0 0,0 7 0 0,2 12 0 0,4 6 0 0,1 6 234 0,3 13-104 0,-4 0-46 0,-1 6 332 15,-1 5-189-15,-3 13-95 0,-1-10-38 16,0 18 296-16,0-5-176 0,0 0-89 0,-3-1 30 0,-1-3-155 16,1-12 0-16,1 0 0 0,0-3 0 0,2-7 0 15,0-10 0-15,0 0 0 16,0-8 0-16,0-3 0 0,0-4 0 0,0-5 0 0,0-5 0 0,0-3 0 15,0-4 0-15,0-1 0 16,0-2 0-16,-2 0 0 0,-1 0 0 0,0 0 0 16,1 0 0-16,0-5-18 0,2-7-694 0,0 0 337 15,0-6 169-15,2-4-549 0,10-4 364 0,0-2 177 16</inkml:trace>
  <inkml:trace contextRef="#ctx0" brushRef="#br0" timeOffset="87307.84">11040 16089 3080 0,'7'-6'0'0,"2"2"0"0,3-2 0 0,0 1 0 0,3-3 0 0,4 0 0 0,6 3 0 16,3 1 0-16,7 2 0 0,5 0 0 0,7 1 210 0,0-3-87 0,2 4 149 0,3 0-118 0,-3 0-62 0,-6 0-92 16,10 0 0-16,-16 0 0 0,3 0 0 15,-4 0 0-15,-6 0-66 0,-9 0 26 0,0 0 34 0,-7 0-615 16,-3 0 329-16,-5 0 129 0,-5 0 95 0,-1 0-674 15,0 0 357-15,-1 0 174 16,-12 0-254-16,-1-10 214 0</inkml:trace>
  <inkml:trace contextRef="#ctx0" brushRef="#br0" timeOffset="87473.82">11491 15559 2394 0,'-12'-4'0'0,"-2"4"0"0,1 0 0 0,6 0 0 0,-5 5 0 0,5 7 0 0,-1 6 0 0,5 8 0 0,3 12 0 0,0-2 0 0,0 13 84 0,0 3 724 16,2 3-385-16,1 12-201 0,6-4-222 0,0-9 0 16,3 4 0-16,3 0 0 0,-1-4 0 0,-2-3 0 15,2 0 0-15,-5-1-717 0,-2 2 296 0,-1 3 229 16,-4 10 114-16</inkml:trace>
  <inkml:trace contextRef="#ctx0" brushRef="#br0" timeOffset="88145.89">12295 15672 1590 0,'0'-2'0'0,"-2"-4"0"0,-3 4 0 0,3 0 0 0,-2 2 0 0,3 0 0 0,1 0 0 0,0 0 0 0,0 8 0 0,0 5 0 0,0 4 138 0,5 5-54 0,2 1 340 16,2 6-193-16,-2 4-97 0,0 10-48 15,-3-5 360-15,-1 13-209 0,-1-1-100 16,-2 1-49-16,0-2 248 0,0-2-336 0,0-8 0 15,0 4 0-15,0-5 0 0,0-5 0 0,0-3 0 16,0-5 0-16,0-3 0 0,0-3 0 0,0-4 0 16,0-6 0-16,0 1 0 0,0-4 0 0,-2-3 0 15,2-1 0-15,0-2 0 0,0 0 0 0,0 0 0 16,0 0 0-16,0 0 0 0,0 0 0 0,-1 0 0 16,1 0 0-16,0 0-132 0,0 0-665 15,0 0 370-15,0-5 200 0,0-5-243 0,3-1 216 16,7-4 108-16</inkml:trace>
  <inkml:trace contextRef="#ctx0" brushRef="#br0" timeOffset="88330.46">12481 16145 2078 0,'4'-2'0'0,"0"-1"0"0,4 0 0 0,-1 0 0 0,2-3 0 0,5 3 0 0,0-3 0 0,5 0 0 0,6 2 0 0,3 0 0 0,0 1 181 0,3 1 382 0,-1 0-262 0,1 2-132 16,-1 0-65-16,-4 0 0 0,6 0-38 0,-4 0 0 15,-7 0-479-15,2 0 225 0,-3 0 113 0,-3 2 66 16,-2-2-305-16,-1 2 176 0,-5-2 88 0,0 0 44 16,-1 0-776-16,-2 0 359 0,-1 0 197 0</inkml:trace>
  <inkml:trace contextRef="#ctx0" brushRef="#br0" timeOffset="88563.6">13001 15893 1440 0,'0'-11'0'0,"0"5"0"0,4 2 0 0,2-1 0 0,4 3 0 16,0 0 0-16,8 2 0 0,2 0 0 0,4 0 0 0,5 4 0 0,1 6 592 0,2 4-282 0,1 1-137 0,-1 4 322 0,-2 2-228 16,-1 1-115-16,-5 1-48 0,-6 1 166 0,-2 2-142 15,-5 1-128-15,-6-1 0 16,-4 0 0-16,-1-3 0 0,-4 4 0 0,-13-2 0 16,-2-2 0-16,-3-3 0 0,-4-1 0 0,-1-1 0 15,-1-6 0-15,0 2 0 0,0-3 0 0,1-1-130 16,-1-3 9-16,8 1 67 0,-3-5-468 0,4-1 241 15,4-2 122-15,4 0 61 0,5 0-393 0,4-5 218 16,2-10 122-16,4-6-199 0,15 0 156 0</inkml:trace>
  <inkml:trace contextRef="#ctx0" brushRef="#br0" timeOffset="88780.27">13426 15907 2871 0,'2'-3'0'0,"2"1"0"0,-3 1 0 0,-1 1 0 0,0 0 0 0,-3 9 0 0,-6 8 0 0,1 5 0 0,2 5 0 0,4 1 0 0,2 2 141 16,0 0 524-16,0-1-411 0,8 0-254 0,7-2 0 16,2-1 0-16,3-4 0 15,3-1 0-15,0-3 0 0,2 0 0 0,-2-5 0 16,-2-4 0-16,2-1 0 0,-3-5 0 0,-1 1 0 16,-4-4-28-16,0 0-230 0,-6 0 66 0,3 0 99 15,-3 0-639-15,-1-1 346 0,-1-9 175 0,1-1-325 16,-1-7 240-16,-1-2 134 0,-1-6 62 15</inkml:trace>
  <inkml:trace contextRef="#ctx0" brushRef="#br0" timeOffset="89086.89">13699 15612 2473 0,'-4'-13'0'0,"4"4"0"0,0 1 0 0,0-2 0 0,0-2 0 0,5 3 0 0,8 0 0 0,3 4 0 0,2 1 0 0,3 2 0 0,0 2 156 16,-1 0-50-16,3 2-39 0,-2 7 184 0,-5 4-106 0,1 4-54 15,-6 0 4-15,-1 1-20 0,-8 1-9 16,0 0-28-16,-2 0 8 16,-2 0-9-16,-12-1 1 0,0-3 135 0,-3-1-99 0,0-3-74 0,2-3 0 15,2-1 0-15,-1 0 0 16,7-4 0-16,-2 3 0 0,5-6 0 0,0 3 0 16,2-2 0-16,2 2 0 0,0-2 0 0,0 3 0 15,4-2 0-15,9 2 0 0,2-3 0 0,4 2 0 16,2-2 0-16,1-1 0 0,0 0 0 0,3 0 0 15,-2 0 0-15,-1 0 0 0,-1 0 0 0,1 0 0 16,-3-1 0-16,0-2 0 0,-2 2 0 0,-2-2-75 16,-4 3-344-16,2 0 195 0,-2 0 94 0,-1 0-767 15,-1 0 430-15</inkml:trace>
  <inkml:trace contextRef="#ctx0" brushRef="#br0" timeOffset="89795.27">14140 16087 2475 0,'0'-14'0'0,"0"13"0"16,0 1 0-16,5 0 0 0,5 0 0 0,3 0 0 0,0 1 0 0,4 1 0 0,6-2 0 0,3 2 0 0,4-2 164 0,4 0 307 0,2 0-217 0,1 0-108 15,-2 0-55-15,3 0 58 0,-2 0-61 16,-4 0-25-16,-2 0-33 0,-8 0-30 0,1 0 0 16,-6 0 0-16,-4 0 0 0,0 0-68 0,-5 0-23 15,-3 0 65-15,-1 0-464 0,-2 0 268 0,0 0 38 16,-2 0-434-16,0 0 290 0,0 0 145 0,0 0 73 15,0 0-390-15,2-4 236 0,1-7 114 0</inkml:trace>
  <inkml:trace contextRef="#ctx0" brushRef="#br0" timeOffset="90009.13">14837 15647 2605 0,'0'0'0'0,"0"0"0"0,0 3 0 0,0 2 0 0,2 0 0 0,0 1 0 0,5 1 0 0,4 3 0 0,4 2 0 0,3 6 0 0,2 3 205 0,1-1 437 0,1 2-302 16,2 3-201-16,2 0-139 0,1-1 0 0,-1 2 0 16,1-1 0-16,-3-1 0 0,-2-1 0 0,-4-4 0 15,0 5-29-15,-5-8 17 0,-2 3-248 16,-1-4 148-16,-2 0 75 0,-5-4-747 0,1-3 319 16,0 0 213-16,-3-4-331 0,3-3 272 0,1-1 137 15,-2 0 59-15</inkml:trace>
  <inkml:trace contextRef="#ctx0" brushRef="#br0" timeOffset="90235.4">15319 15638 2180 0,'0'-6'0'0,"2"6"0"0,-2 0 0 0,0 0 0 0,0 7 0 0,-4 8 0 0,-5 4 0 0,4 2 0 0,-5 11 0 0,-1 8 0 0,0 5 594 0,-5 1-279 0,-2 15-138 15,1-11 169-15,-3 16-158 16,2-7-76-16,3-11-93 0,0 6-19 0,1-3 0 0,0-10 0 15,-2 9 0-15,4-15 0 0,-1 2 0 16,-1-5 0-16,3-4 0 0,2-7-92 0,-1-2 21 16,3-3 54-16,1-7-663 0,-1 0 332 0,4-3 104 15,-2-5-270-15,1-1 244 0,1 0 116 0,3-9 58 16,0-12-132-16,0-4 95 0,0-8 39 0</inkml:trace>
  <inkml:trace contextRef="#ctx0" brushRef="#br0" timeOffset="90459.06">15062 15397 2312 0,'-21'-16'0'0,"-3"7"5"0,-2 9 0 0,-2 0 0 0,-2 12-1 16,-6 11 0-16,8 8-4 0,1 7 0 0,3 9 0 0,3 5 0 0,3 14 696 0,7-2-330 0,1 3-164 0,4 3 130 0,4 0-332 15,2-9 0-15,0 13 0 0,13-14 0 16,3-9 0-16,6 0 0 0,7-4 0 0,-6-12 0 15,13 6 0-15,-3-6 0 0,-1-8 0 0,-7-2 0 16,7-3 0-16,0-3 0 0,-2-5-675 0,0-8 220 16,0-2 176-16,-2-4-509 15,-1 0 375-15,-4 0 178 0,1-5 104 0</inkml:trace>
  <inkml:trace contextRef="#ctx0" brushRef="#br0" timeOffset="90643.56">15396 15997 2927 0,'0'-14'0'0,"0"4"0"0,0 1 0 0,0 0 0 0,0 0 0 0,0 1 0 0,0 3 0 0,10-3 0 0,7 6 0 0,1 1 0 0,3-2 260 15,5 3-111-15,-5 0-46 0,8 0-103 0,-6 3 1 0,2 2 37 16,0 2-1-16,-7-1-528 0,5 2 273 0,-2-2 124 16,-2-2-653-16,-1 1 377 0,1-4 189 0,-3-1-34 15,2 0-148-15</inkml:trace>
  <inkml:trace contextRef="#ctx0" brushRef="#br0" timeOffset="90826.06">15881 15749 2169 0,'0'-6'0'0,"0"4"0"0,0 0 0 0,0 2 0 0,0 0 0 0,0 4 0 0,0 7 0 0,0 7 0 0,0 7 0 0,0 0 0 0,0 5 90 0,0 1 549 16,0 5-301-16,0 0-150 0,2 0 188 0,4-3-245 15,-3-1-131-15,3-4 0 0,1-5 0 0,-1 0 0 16,0-4-4-16,-1-7 8 0,1 2-539 0,-3-6 279 15,1-3 147-15,2-3-257 0,-2-2 88 0,0 0 137 16,-1 0-71-16,3-4-306 0,-1-9 241 16,4-8 119-16,-2-3-248 0,-2-9 174 0</inkml:trace>
  <inkml:trace contextRef="#ctx0" brushRef="#br0" timeOffset="91038.37">16053 15811 1905 0,'9'-16'0'0,"0"7"0"0,4 2 0 15,0 0 0-15,2 4 0 0,0 3 0 0,4 0 0 0,2 3 0 0,-2 9 0 0,4 9 0 0,0 3 91 0,-2 4 441 0,-3 4-248 0,0 8-123 0,-9-5-52 16,1 10 343-16,-7-3-207 0,-1 0-103 0,-2-1-132 16,0-2-10-16,-12-6 0 0,0 5 0 0,-6-6 0 15,0-2 0-15,-3-5 0 16,-2-5 0-16,3-4 0 0,-6-2 0 0,-1-2 0 16,3-4 0-16,-1-3 0 0,0 1 0 0,4-6 0 15,-2 0-168-15,2 0-156 0,1 0 69 0,3-10-393 16,2-11 306-16,7-3 142 0,6-8 86 0,2-12-528 15</inkml:trace>
  <inkml:trace contextRef="#ctx0" brushRef="#br0" timeOffset="91303.9">16202 15523 2250 0,'16'-22'0'0,"4"3"0"0,2 2 0 0,1-1 0 0,2 4 0 0,0 1 0 0,0 5 0 0,7 4 0 0,-4 4 0 0,-2 0 0 0,-1 4 248 16,-3 11-105-16,-5 2-43 0,2 11 129 0,-8-3-95 15,-3 3-49-15,-7 2 40 0,-1-6-34 0,0 9-10 16,0-11-43-16,-9-1 90 0,-3-1-45 0,-2-2 0 16,-1-5-36-16,0 0 19 15,2-4-66-15,6-3 0 0,-3-3 0 0,2-1 0 16,5 0 0-16,-1-2 0 0,2 0 0 0,2 0 0 16,0 0 0-16,0 2 0 0,9 0 0 0,9 2 0 15,-2-2 0-15,5 1 0 0,-1 1 0 0,3-2 0 16,2 1 0-16,3 0 0 0,-2 0 0 0,1 0 0 15,-4 0 0-15,0 1 0 0,0 1 0 0,-5 1 0 16,1 4-1057-16</inkml:trace>
  <inkml:trace contextRef="#ctx0" brushRef="#br0" timeOffset="92226.33">17291 15790 2387 0,'-8'0'0'0,"3"-3"0"0,1 3 0 0,4 0 0 0,-2 0 0 0,2 0 0 16,0 0 0-16,0 0 0 0,8 0 0 0,7 0 0 0,9 0 105 0,4 0 400 0,4 0-239 15,12-8-114-15,0-2-58 0,6-1 83 0,0 2-70 0,1-1-25 0,-4 5-26 16,0 1-56-16,-2 2 0 0,-7 0 0 0,1 2 0 15,-6 0 0-15,-2 0 0 0,-9 5 0 0,-1 3-324 16,-6-1 140-16,-6-1 111 0,-1 2-670 0,-4-3 358 16,-2-1 174-16,-2 2 86 15,0-5-159-15,0 3 123 0,0-4 52 0,-8 0-278 16,-2 0 175-16,1 0 88 0</inkml:trace>
  <inkml:trace contextRef="#ctx0" brushRef="#br0" timeOffset="92619.21">17766 15405 1884 0,'-13'-16'3'0,"0"6"-1"0,0 3 0 0,1-2 0 0,5 6 0 0,-2-1 0 0,2 2-1 0,2 2 0 0,3 0 0 0,2 2 0 0,0 14 93 0,0 5 338 0,0 9-200 16,0 5-98-16,2 6-48 0,2 2 303 0,0 4-176 16,2 2-77-16,-1 1 53 0,-1-1-76 0,-1 0-101 15,1 2-12-15,-2-2 0 0,0-8 0 0,0 5 0 16,-2-2 0-16,0-9 0 0,0 2 0 0,-10-1 0 15,0-6-56-15,-4-2-3 16,-1-6 49-16,0-7 23 0,-2-2-182 0,-2-2 85 0,1-4-13 16,-1-2 216-16,-2-2-84 0,3-1-28 15,-3 0-21-15,4 2 229 0,2-2-115 0,2 1-100 16,3 0 0-16,3-2 0 0,3 1 0 0,2 1 0 16,2 2 0-16,0 0 0 0,2 3 0 0,13-3 0 15,6 3 0-15,3-3 0 0,5 1 0 0,4-2 0 16,1 0 0-16,5-4 0 0,-2 1 0 0,4-1 0 15,3 0 0-15,-10 0 0 0,6 0 0 0,-4-1 0 16,-3-1 0-16,-6-2 0 0,1 1 0 16,-4-2 0-16,-3 1 0 0,-2 3 0 15,-5-1 0-15,-2-1 0 0,-1 3 0 0,-2 0-494 16,1-1 37-16,-2-1 209 0,3 0 105 0,-2-5-555 16,4-4 335-16,0-4 163 0</inkml:trace>
  <inkml:trace contextRef="#ctx0" brushRef="#br0" timeOffset="93071.97">18459 15868 2860 0,'-9'-12'0'0,"2"0"0"0,-1 2 0 0,0-2 0 0,3-1 0 0,-1-2 0 0,2 0 0 0,3-3 0 0,1 2 0 0,0-3 1 0,0-1 150 0,3 2-47 15,8 0 117-15,3 2-92 16,2-6-45-16,3 6 0 0,2 0 213 0,-1 5-297 16,10-3 0-16,-3 7 0 0,3 2 0 0,2 2 0 15,2 3 0-15,-1 0 0 0,1 4 0 0,-2 11 0 16,0 5 0-16,-4 0 0 0,0 6 0 0,-5 2 0 16,-2 3 0-16,-5 1 0 0,-4 4 0 0,-3 4 0 15,-7-4 0-15,-2 9 0 0,0-1 0 0,-11-2 0 16,-6 2 0-16,-4 0 0 0,1-9 0 0,-8 4 0 15,0-7 0-15,1-8 0 0,-3-1 0 0,-2-5 0 16,2-6 0-16,2-5 0 16,0-3 0-16,8-4 0 0,-5 0 0 0,4 0 0 15,5 0 0-15,-2-4 0 0,7-2 0 0,1 3 0 16,5-1 0-16,1 1 0 0,2 0 0 0,2 1 0 16,0 2 0-16,4 0 0 0,15 0 0 0,5 0 0 15,4 6 0-15,6 2 0 0,8-1 0 0,1 1 0 16,2-1 0-16,0-1 0 0,-1 0 0 0,6 0 0 15,-3-3 0-15,-2-1 0 0,0-2 0 0,-2 2 0 16,-6 0 0-16,5 0 0 0,-6 1-138 0,-1 3-24 16,-1 1-1009-16</inkml:trace>
  <inkml:trace contextRef="#ctx0" brushRef="#br0" timeOffset="93747.29">19648 15304 1482 0,'-23'-18'1'0,"5"11"0"0,-1 5-1 0,5 1 0 0,-2-2 0 0,5 1 0 0,3 1 1 0,6-1-1 0,0 2 0 0,2-3 0 0,0 3 202 16,12 0-82-16,8-1 216 0,7 1-149 0,1-2-65 15,5 1 235-15,9 1-164 0,1 0-77 0,2 0-39 16,2 0 196-16,6 0-108 0,11 0-68 15,-4 0-30-15,4 0 67 0,3 0-134 0,4 0 0 16,7 0 0-16,12 0 0 0,-1-3 0 0,8 3 0 16,2-2 0-16,4 1 0 0,5-4 0 0,2 2 0 15,3 1 0-15,2 0 0 0,-7 2 0 0,-2 0 0 16,-14 0 0-16,17 0 0 0,-12 0 0 16,-5 0 0-16,-3 0 0 0,-14 0 0 0,4 0 0 0,-4 0 0 15,-7 0 0-15,-5 0 0 16,-1 0 0-16,-10 0 0 0,-2 0 0 0,-5 0 0 15,-11-2 0-15,-2 0 0 0,-9 1 0 0,-5-3 0 16,-4 2 0-16,-5 0 0 0,-4 1 0 0,-3-2 0 16,-2 2-44-16,0-1-27 0,0 2 29 0,-13 0-74 15,-2 0 28-15,-4 0 29 0,-7 2-467 0,3 3 235 16,-9 6 131-16,-1 3 61 0,-10 1-471 16,-3-1 266-16,-2 2 133 0</inkml:trace>
  <inkml:trace contextRef="#ctx0" brushRef="#br0" timeOffset="94252.58">20006 15352 2256 0,'-14'-9'0'0,"-1"9"0"0,3 0 0 0,1 2 0 0,4 5 0 0,-1 4 0 0,1 5 0 0,5 0 0 0,0 11 0 0,2 1 0 0,0 5 86 16,4 9 114-16,6-7-72 0,4 17-50 15,1-2 208-15,0 3-124 0,5 8-62 0,-6-3-31 16,2-5 157-16,-4 6-99 0,1-1-44 16,-1-3-1-16,-3-5-34 0,-4-1-48 0,-3-10 0 15,0 2 0-15,-2-3 0 0,0-2 0 0,-5-4 0 16,-8-4 0-16,-3-2 0 0,-4-1 0 0,-1-4 0 15,-3-5 0-15,-3-2 0 0,1-5 0 0,2-4 0 16,-6-3 0-16,6-2 0 0,3 0 0 0,-6-7 0 16,9-4 0-16,-8-10 0 0,3 0 0 0,0-3 0 15,1-3 0-15,-3-6 0 0,4 3 0 0,-3-8 0 16,6 8 0-16,-5 0 0 0,2 3 0 0,1 5 0 16,-1 7 0-16,0 1 0 0,-1 5 0 0,1 6 0 15,0 1 0-15,3 2 0 16,1 0 0-16,2 8 0 0,1 4 0 0,3 3 0 15,6 3 0-15,0 0 0 0,0 3 0 0,1-1 0 16,4 1 0-16,0 0 0 0,0-2 0 0,0-2 0 16,0-2 0-16,0 0 0 0,0-4 0 15,0 0 0-15,0-2 0 0,0 2 0 0,0-1-77 0,0 1-92 16,0 2-491-16,0-3 311 0,0 3 155 0,0 2 79 16,0 2-518-16,0 0 303 0,2 3 146 15</inkml:trace>
  <inkml:trace contextRef="#ctx0" brushRef="#br0" timeOffset="94859.01">20312 15660 1514 0,'-9'0'0'0,"2"0"0"0,4 0 0 0,-1 2 0 0,0 8 0 0,4 2 0 0,0 5 0 0,0 7 0 0,0 5 0 0,0 1 0 0,4 2 74 0,3 2 262 0,0 2-149 0,4 0-65 16,-4-3 122-16,0 0-104 0,-1 1-50 0,-1-4-27 15,1-2 15-15,-4-3 10 0,0 0-50 0,-2-3-59 16,0-1 29-16,0 0 1 0,0-4 28 0,-2-2-173 16,-3-3 81-16,0-4 47 0,2 0 0 0,-1-3-470 15,2-1 243-15,2-2 61 0,0 0-402 0,0-2 269 16,4 0 135-16,9-2 67 0</inkml:trace>
  <inkml:trace contextRef="#ctx0" brushRef="#br0" timeOffset="95023">20452 15944 1834 0,'0'-17'0'0,"0"6"0"0,-2 5 0 0,-1 0 0 0,-1 1 0 0,2 1 0 0,2 0 0 0,0 2 0 0,0 0 0 0,7 1 0 0,6 1 101 0,3 0 246 0,3 0-155 0,-1 0-77 16,1 3-39-16,6 5-78 0,-7-1 10 0,3 1 30 16,-1-1-413-16,-1 3 206 15,0-5 104-15,-2 1-504 0,0 0 246 0,-4-3 165 16,-1-1-8-16,-3-2-132 0</inkml:trace>
  <inkml:trace contextRef="#ctx0" brushRef="#br0" timeOffset="95275.03">20753 15779 1748 0,'2'-7'0'0,"-2"4"0"0,1 0 0 0,1 3 0 0,4 0 0 0,4 0 0 0,2 3 0 0,8 4 0 0,1 3 0 0,6 1 0 0,-1 4 249 0,3 0-97 0,-3 4-62 16,-1 0 273-16,-5 2-163 0,-1 0-81 0,-6 5 139 15,-5-5-101-15,-3 6-64 0,-5-2-28 0,0-1 17 16,-8 0-1-16,-8 1-43 0,-9-2 9 0,-1 0-22 16,-4-3 13-16,-1-4-1 0,0-1 1 15,0-3-122-15,8-3 70 0,-7 0 21 0,11-3-330 0,-2-2 177 16,4-2 38-16,5-2-390 0,3 0 195 16,4 0 137-16,3 0 64 0,2-6-353 0,0-5 208 0,11-6 105 15,6 2 42-15,10-8-319 16,5-1 190-16,-4-4 96 0</inkml:trace>
  <inkml:trace contextRef="#ctx0" brushRef="#br0" timeOffset="95469.05">21070 15829 1506 0,'19'-24'0'0,"-10"6"0"0,-2 6 0 0,-3 2 0 0,-1 3 0 0,-3 3 0 0,0 4 0 0,-3 0 0 0,-8 6 0 0,-2 13 0 0,2 4 263 16,-2 6-118-16,1 3-53 0,5 4 435 0,-1-1-245 15,7 3-122-15,1-1-52 0,0-1 371 0,1-2-221 16,10-4-147-16,8-2-111 0,1-4 0 0,3-1 0 15,2-6 0-15,3 0-48 0,-3-6-95 0,-4-2 91 16,1-3-520-16,-1-2 311 0,-2-2 144 0,-1-2-21 16,-3 0-273-16,0 0 163 0,0-6 106 0,-2-7-380 15,0 0 246-15,-1-5 120 0,-3-7 59 0</inkml:trace>
  <inkml:trace contextRef="#ctx0" brushRef="#br0" timeOffset="95745.8">21342 15564 1910 0,'0'-16'0'0,"0"6"0"0,-1 3 0 0,1 3 0 0,0 0 0 0,0 3 0 0,0-2 0 0,1 3 0 0,8 0 0 0,5 0 0 0,-1 8 278 0,-1 3-111 15,-1 2-69-15,-2 2-31 0,-4 1 33 0,0 1-31 16,-3-1 0-16,-2 3-22 16,0-3 8-16,-7 2-18 0,-4-5 1 0,0 0 77 0,-2-2-39 15,2-1 10-15,2-5-48 0,-1 1 165 0,2-2-83 16,3-3-41-16,3 2 163 0,0-3-205 0,2 0-37 15,0 2 0-15,0-1 0 0,6 1 0 0,8-2 0 16,2 0 0-16,2 0 0 16,5 0 0-16,3 0 0 0,1 0 0 0,-1 0 0 15,-1 0 0-15,2-2 0 0,-4 1 0 0,0-1-45 16,-2 2-73-16,-3 0-742 0,-1 0 415 0,-4 2 204 16,1 7 102-16,-5 2-582 0</inkml:trace>
  <inkml:trace contextRef="#ctx0" brushRef="#br0" timeOffset="95941.98">21514 15958 2144 0,'-18'6'0'0,"4"2"0"0,6-1 0 0,-1-3 0 0,5 0 0 0,2-3 0 0,2 4 0 0,0-1 0 0,13-2 0 0,4 1 0 0,3-1 273 0,7-2-118 0,-5 0 186 15,7 0-156-15,-3 0-74 0,2 0-36 0,-4 0-152 16,-1 0 57-16,1 0 38 15,-3 0-9-15,-2 0-447 0,-2 0 237 0,-3 0 120 0,0 0-537 16,-5 0 251-16,2 0 178 0,1 2 16 0,-1-2-128 16</inkml:trace>
  <inkml:trace contextRef="#ctx0" brushRef="#br0" timeOffset="96190.84">22060 15728 2480 0,'0'-3'0'0,"-8"0"0"0,-1 0 0 0,-3 0 0 0,0 3 0 0,-4 0 0 0,0 0 0 0,0 10 0 0,0 7 0 0,0 3 0 0,4 3 615 0,2 6-289 0,2 2-144 16,5 0 146-16,3 4-328 0,0-1 0 0,0-1 0 16,10 1 0-16,6-4 0 15,3 0 0-15,1-5 0 0,5-3 0 0,1-1 0 16,1-4 0-16,-5-5 0 0,0-2-47 0,1-2-57 15,-2-2 70-15,-1-3-825 0,-1-3 411 0,-3 0 196 0,-3 0 112 16,-1 0-249-16,2 0 177 16,-3-9 86-16</inkml:trace>
  <inkml:trace contextRef="#ctx0" brushRef="#br0" timeOffset="96376.86">22240 15746 2568 0,'-11'-7'0'0,"4"5"0"0,0 1 0 0,2-1 0 0,3 2 0 0,2 0 0 0,0 0 0 0,0 5 0 0,4 8 0 0,8 1 0 0,0 7 171 0,1 3-67 16,3-2 261-16,-4 2-163 0,2-4-73 0,1 7-322 15,0-4 116-15,-6-6 57 0,2 2 29 0,-1-5-564 16,-2-3 306-16,-1 2 138 0,-2-5-255 0,0-2 197 16,0-2-15-16,-1-4 88 15,1 0-547-15</inkml:trace>
  <inkml:trace contextRef="#ctx0" brushRef="#br0" timeOffset="96576.4">22498 15698 2620 0,'0'-3'0'0,"0"3"0"0,0 0 0 0,0 10 0 0,-6 5 0 0,-4 8 0 0,1 3 0 0,-3 6 0 0,-2 9 0 0,0 3 0 0,-2 3 185 0,-3 3-74 0,-1 1 381 0,-1 2-217 15,0 0-124-15,1-5-54 0,1-3-97 0,1-3 0 16,7-11 0-16,0-3 0 0,0 0 0 0,3-4 0 15,3-8 0-15,1-5-343 0,1 2 103 0,3-6 149 16,0 0-753-16,0-3 407 0,0-3 181 16,0-1 108-16,1 0-411 0,10-12 265 0</inkml:trace>
  <inkml:trace contextRef="#ctx0" brushRef="#br0" timeOffset="96742.34">22387 16029 2083 0,'5'-17'0'0,"1"6"0"0,2 1 0 0,1-2 0 0,2 2 0 0,3-1 0 0,0 4 0 0,7-2 0 0,2 1 0 0,-1 5 0 0,6-3 119 0,0 3-40 16,-1 0-1-16,-1 2-40 0,-3-1-132 0,-1 2 76 0,1 0 22 0,-4 0-486 31,-1 0 260-31,-2 0 129 0,-4 0 66 16</inkml:trace>
  <inkml:trace contextRef="#ctx0" brushRef="#br0" timeOffset="96891.24">22801 15812 1870 0,'-3'-6'0'0,"1"2"0"0,-2 3 0 0,3 0 0 0,-3 1 0 0,0 0 0 0,4 6 0 0,-2 8 0 0,2 4 0 0,0 7 0 0,-1-2 102 0,-1 9 344 0,0-4-204 15,-3 2-102-15,4 0-51 0,-1-2-26 16,2-6 9-16,0 2-34 0,-2-2-162 0,2-5 82 0,0-5 39 16,0 0 0-16,0-5-486 0,0-3 258 0,0 0 135 15,0-4-643-15,0 0 351 0,0 0 172 16</inkml:trace>
  <inkml:trace contextRef="#ctx0" brushRef="#br0" timeOffset="97114.34">22884 15811 1900 0,'9'-5'0'15,"5"4"0"-15,1 1 0 0,0 0 0 0,3 11 0 0,2 7 0 0,-1 5 0 0,-1 2 0 0,-1 5 0 0,-2 2 0 0,-1 1 374 0,-7 3-168 0,-2-2-84 16,-3-1-33-16,-2 0 54 0,0-1-52 0,-9-7-27 15,-7 2 53-15,-2-4-40 0,-1-7 10 0,-7 2-50 16,2-7-87-16,-1-1 44 0,4-5 0 0,-3-1 43 16,2-4-261-16,-1 0 127 0,2 0 67 0,0 0-444 15,3-3 203-15,3-2 129 0,0-8 0 0,6-6-132 16,1-5 119-16,6-2 58 0,2-8 30 0,0-9-356 16</inkml:trace>
  <inkml:trace contextRef="#ctx0" brushRef="#br0" timeOffset="97336.48">22892 15719 1745 0,'19'-33'0'0,"4"5"0"0,0 4 0 0,2 3 0 0,1 5 0 0,1 2 0 0,1 5 0 0,-3 4 0 0,-5 4 0 0,2 1 0 0,-2 1 74 0,-4 14 136 0,-2 6-86 15,-5 0-43-15,-6 7 0 0,-1-7 103 0,-2 9-78 16,-2-4-34-16,-9-1 131 0,0-9-82 0,0 2-42 16,-2-6 10-16,5-2 176 0,-1-2-114 0,1-2-56 15,5-6 59-15,-1 1-57 0,1-1-97 0,3 0 0 16,0 0 0-16,0-1 0 0,7-5 0 15,7 1 0-15,2-4 0 0,4 3 0 16,1 0 0-16,5-1 0 0,-1 4 0 0,0 0 0 16,-2 2 0-16,2 1-604 0,3 0 207 0,-3 0 130 15,-2 1-605-15,4 9 418 0</inkml:trace>
  <inkml:trace contextRef="#ctx0" brushRef="#br0" timeOffset="98554.12">24391 15516 1918 0,'-2'0'0'0,"2"-3"0"0,0 2 0 0,-2 1 0 0,2-3 0 16,0 2 0-16,0 0 0 0,7-5 0 0,7 2 0 0,3 0 0 0,0 2 157 0,3-1-60 0,3 1 525 0,-1-1-293 15,0 2-136-15,5 0 386 0,-3-2-543 0,1 3-36 16,0 0 0-16,-1 0 0 0,-2 0 0 0,6 0 0 16,-1 0 0-16,1 0 0 0,-2 4 0 0,1 0 0 15,-5 1 0-15,1-2 0 0,-1 4 0 0,-1-4 0 16,-4 1 0-16,0 1 0 0,-6 1 0 0,0 2-602 15,-5 2 143-15,0-1 210 0,-4 2 106 0,-2 4-596 16,0 3 342-16</inkml:trace>
  <inkml:trace contextRef="#ctx0" brushRef="#br0" timeOffset="98780.54">24577 15954 2826 0,'-19'-10'5'0,"8"10"-1"0,3 0-1 0,7 2-1 0,1 0 0 0,0-1-1 0,0 4 1 0,1-2 0 0,12 1 0 0,7 2-1 0,9 0 899 0,5 2-719 0,9-1-181 16,1 4 0-16,4-4 0 0,3 2 0 15,-2-2 0-15,1-3 0 0,-2 2 0 16,-4-4 0-16,-6-2 0 0,2 4 0 0,-3-4 0 16,-5 0 0-16,-5 0 0 0,-7 1-156 0,-1 1-257 15,-4 0 97-15,-5-2-176 0,0 2 227 0,-3-2 114 16,0 0 56-16,0 0-510 0,0 0 288 0</inkml:trace>
  <inkml:trace contextRef="#ctx0" brushRef="#br0" timeOffset="99237.54">25974 15081 2602 0,'-6'-26'0'0,"3"19"0"0,3 5 0 0,-2-1 0 0,0-2 0 0,-2 4 0 0,3 0 0 0,-1-2 0 0,2 3 0 0,-3 0 0 0,3 0 164 0,0 10-63 0,0 2 108 0,0 7 70 16,0 0-122-16,0 4-50 0,3 5 205 0,-1-3-312 15,-1 6 0-15,1-2 0 0,0 3 0 0,0-1 0 16,-2 3 0-16,0 1 0 0,0 1 0 0,0 1 0 16,0 2 0-16,0-3 0 0,-4 9 0 0,1-5 0 15,-2 4 0-15,2 1 0 16,-3-3 0-16,-1 9 0 0,1 0 0 0,-2 5 0 16,2 1 0-16,-1 7 0 0,2-14 0 0,-1 7 0 15,1-5 0-15,1-3 0 0,0-4 0 0,0-7 0 16,0 1 0-16,1-5 0 0,-3-4 0 0,3-5 0 15,-3-4 0-15,0-3 0 0,0-5 0 0,1-4 0 16,1 0 0-16,-1-7 0 0,1 1 0 0,-2-3 0 16,0 0 0-16,1 0 0 0,-3 0 0 0,3 0 0 15,-3 0 0-15,0 0 0 0,3 0 0 0,0-3-733 16,-1 3 275-16,-6 0 211 16,-1 7-801-16</inkml:trace>
  <inkml:trace contextRef="#ctx0" brushRef="#br0" timeOffset="101038.17">6702 15605 1664 0,'-11'-16'0'0,"5"10"0"0,2 5 0 0,4-2 0 0,-1 3 0 0,1 0 0 0,0 0 0 0,0 0 0 0,0 0 0 0,0 0 0 0,1 0 290 15,9 0-124-15,1 3-61 0,2 4-31 0,0 1 198 16,3 2-104-16,2 8-68 0,-3-2 216 0,5 5-137 16,-3 1-67-16,3 5-35 15,1-1 123-15,5 9-84 0,-1-5-36 0,4 8-68 0,3 4-12 0,5 9 0 16,-2-8 0-16,8 15 0 16,-3-4 0-16,8 4 0 0,1 1 0 0,1 3 0 15,1 0 0-15,-1 3 0 0,10 9 0 0,-12-17 0 16,5 9 0-16,-2-1 0 0,-7-11 0 0,7 8 0 15,-6-11 0-15,-9-12 0 0,3 1 0 0,-6-5 0 16,-6-9 0-16,-2-1 0 0,-10-8 0 0,0-4 0 16,-10-6 0-16,1-2 0 0,-5-2 0 15,1-3 0-15,-2 0 0 0,0 0 0 16,0-3 0-16,-6-7 0 0,-1 5 0 0,-2-8 0 16,3 9 0-16,-1-4 0 0,1 1 0 0,1 1 0 15,1 3 0-15,1 2 0 0,3-2 0 0,-2 3 0 16,2 0 0-16,0 7 0 0,0 11-67 0,2 5-194 15,8 3-953-15</inkml:trace>
  <inkml:trace contextRef="#ctx0" brushRef="#br0" timeOffset="101955.14">12847 15589 1480 0,'-14'-14'0'0,"-2"5"0"0,4 0 0 0,-2 3 0 0,3-1 0 0,0 0 0 0,3 1 0 0,-1 0 0 0,3 3 0 0,4 0 0 0,1 2 183 16,1-1-60-16,0-1 84 0,0 3-82 0,0 0-42 16,5 0 1-16,4 0 178 0,5 9-99 0,0 2-65 15,6 2-28-15,-2 5 332 0,1 2-179 16,6 5-91-16,-1 4-34 0,3 6 100 0,4 3-198 15,-1 3 0-15,8 9 0 0,-4 2 0 0,-2-2 0 16,9 14 0-16,-4-2 0 0,1-3 0 0,1 2 0 16,1-5 0-16,-7-5 0 0,11 8 0 0,-7-11 0 15,-3-6 0-15,0 1 0 0,0 1 0 0,-8-12 0 16,2 3 0-16,-3-4 0 0,-5-4 0 0,-5-9 0 16,-2-3 0-16,-5-3 0 0,0-3 0 0,-7-7 0 15,1 0 0-15,0-2 0 16,-2 0 0-16,0 0 0 0,0 0 0 0,0 0 0 15,0 0 0-15,0 0 0 0,0 0 0 0,-2 0 0 16,0 0 0-16,1 0 0 0,-1 0 0 0,-2 4 0 16,0 7 0-16,0 5-78 0,0 8-1190 0,-3 2 612 15</inkml:trace>
  <inkml:trace contextRef="#ctx0" brushRef="#br0" timeOffset="107062.23">14125 16868 2799 0,'-10'-4'0'0,"5"-2"0"0,1 5 0 0,2-2 0 0,0 1 0 0,2 1 0 0,0 1 0 0,0 0 0 0,2 0 0 0,9 0 0 0,3 0 153 0,2 0-43 0,5 0-40 16,4-3 182-16,1 2-105 0,0-3-51 0,0 1-1 16,-1-1 38-16,3 0-57 15,-7 2-76-15,1 0 0 0,-1-2 0 0,-4 3 0 16,-1-2 0-16,-2 2-42 0,-3-1-1 0,-2 0 44 15,-2 2-615-15,-2 0 305 0,1 0 94 0,-3 0 97 16,-1 0-642-16,0 0 359 0,0 0 178 0</inkml:trace>
  <inkml:trace contextRef="#ctx0" brushRef="#br0" timeOffset="107278.5">14555 16661 2652 0,'-2'0'0'0,"-2"0"0"0,2 0 0 0,0 6 0 0,0 1 0 0,2 5 0 0,0 1 0 0,0 2 0 0,0 2 0 0,8 4 0 0,5-3 121 16,2 3 207-16,0-6-134 0,6 5-83 0,-2-3 198 15,2 2-135-15,0-2-132 0,-3-2-42 0,-1-1 0 16,-1-2 0-16,2 2 0 0,-5-4-172 0,0 1 22 16,-5-3 95-16,-1-1 56 0,-4 0-638 0,1-1 323 15,0-3 62-15,-1-1-160 0,-2 0-61 0,1-2 208 16,0 0 118-16,2 0-158 0</inkml:trace>
  <inkml:trace contextRef="#ctx0" brushRef="#br0" timeOffset="107518.95">14882 16722 2200 0,'0'-5'0'0,"-2"4"0"0,0 1 0 0,-2 0 0 0,-1 0 0 0,1 0 0 0,-2 9 0 0,2 3 0 0,2 0 0 0,-1 6 0 0,1 6 294 0,-4-3-118 0,3 10-73 16,-3-1 410-16,-2 6-237 0,1 5-118 0,-2 1 53 15,0-7-211-15,-5 13 0 0,3-3 0 16,-1 2 0-16,1-1 0 0,-2-1 0 16,1-10 0-16,0 12 0 0,0-14 0 0,3 2 0 15,-2-7 0-15,4-1 0 0,0-6 0 0,0-5 0 16,3-2-143-16,2-8-138 0,1-1 52 0,1-3-395 16,0-2 282-16,0 0 157 0,0-9 73 0,1-12-441 15,9-2 257-15,1-3 129 0,-3-8 55 16</inkml:trace>
  <inkml:trace contextRef="#ctx0" brushRef="#br0" timeOffset="107819.77">14934 16795 2345 0,'9'-12'0'0,"3"4"0"0,1 1 0 0,0 0 0 0,2-3 0 0,2 5 0 0,2-1 0 16,2 3 0-16,2 1 0 0,-2 2 0 0,-1 0 166 0,-2 0 119 0,-3 3-114 0,-2 8-71 0,-3 2-30 0,-4 2-65 0,-5 1 1 0,-1 1 33 15,0-1 9-15,0-1-31 16,-10 2 22-16,-6-2-1 0,1-1 146 0,-2-2-73 16,3-2-27-16,-2-2-9 0,3-1 73 0,3-3-148 15,3 0 0-15,0-2 0 0,5-1 0 0,0-1 0 16,2 0 0-16,0 2 0 0,0 1 0 0,2-2 0 16,9 1 0-16,4-1 0 0,2 2 0 0,0-1 0 15,3-2 0-15,1 0 0 0,0 0 0 0,1 0 0 16,-1 0 0-16,-2 0 0 0,-1-2 0 15,-1-2 0-15,-2 1 0 0,2-2 0 0,-4 2 0 16,-1-1-623-16,1 2 203 0,-4 0 181 16,5 1 105-16,-5 1-679 0</inkml:trace>
  <inkml:trace contextRef="#ctx0" brushRef="#br0" timeOffset="108096.88">15321 17135 3138 0,'0'0'0'0,"0"1"0"0,0-1 0 0,0 2 0 0,0 0 0 0,0-1 0 16,0 4 0-16,0-4 0 0,6 1 0 0,7 0 0 0,1-1 259 0,2-1-110 0,1 0-55 0,0 0 32 15,2 0-44-15,-1 0 1 0,-1 0-83 0,3 0-15 16,-6 0 3-16,2 0 26 0,-4 0-398 0,-1 0 222 16,1-1 95-16,-5-1 53 0,1 0-621 0,-3 1 316 15,-1-1 59-15,2-1-385 0,-2 2 309 0,1-4 148 16</inkml:trace>
  <inkml:trace contextRef="#ctx0" brushRef="#br0" timeOffset="108927.77">15485 16857 1600 0,'-2'0'0'0,"2"0"0"0,-2 1 0 0,2 3 0 0,0 2 0 0,0 1 0 0,0 5 0 0,0 0 0 0,0 4 0 0,2 4 0 0,3 4 239 16,-1 3-100-16,-2 3-51 0,0 2 319 0,-2 4-175 15,0 0-101-15,0 0 221 0,0 3-156 0,0-4-80 16,0-3-39-16,0-4 11 0,0 6-9 16,0-8-42-16,0-3 1 0,0-3-154 0,0-1 77 0,0-4 48 15,0-2-331-15,2-5 180 0,-1-2 90 0,1-2 45 16,0-3-613-16,0-1 296 0,4 0 99 15,0-1-341-15,-1-13 264 0,2-1 133 0,2-2 65 0,-2-5-185 16</inkml:trace>
  <inkml:trace contextRef="#ctx0" brushRef="#br0" timeOffset="109235.54">15662 16974 1930 0,'9'-12'0'0,"0"0"0"0,5 3 0 0,-2 2 0 0,3-1 0 0,2 2 0 0,2 3 0 0,0 1 0 0,2 2 0 0,0 0 0 0,-5 0 232 0,1 5-97 0,-2 7-49 16,-2 0 190-16,-5 7-124 0,-3 1-58 0,-3 5 5 16,-2-3-30-16,0 3-1 0,-9-1-21 0,-7 3 33 15,-2-1-1-15,-1 1-41 16,-4-3-1-16,3-1 75 0,1-7-28 0,3 2-9 0,-3-4-37 0,3-1 162 16,7-5-200-16,0-2 0 0,3 0 0 0,3-5 0 15,0 1 0-15,3 0 0 0,0-1 0 0,3-1 0 16,9 3 0-16,5-3 0 0,2 0 0 0,2 0 0 15,1 0 0-15,6 0 0 16,-7 0 0-16,4-3 0 0,-3 0 0 0,0-2 0 16,-3 1 0-16,1 0 0 0,-8 2 0 0,3-1 0 15,-5 0 0-15,-1 1-727 0,-2 2 331 0,0-3 180 16,-2 1 79-16,1-2-524 0,-1 0 312 0,-1-3 155 16</inkml:trace>
  <inkml:trace contextRef="#ctx0" brushRef="#br0" timeOffset="109433.17">16078 16954 2848 0,'-2'-2'0'0,"0"2"0"0,1 0 0 0,1 0 0 0,0 0 0 0,0 0 0 0,0 0 0 0,1 7 0 0,9-1 0 0,0 2 0 0,1 2 238 0,-1 1-100 0,2 0 331 16,-1 0-231-16,0 0-238 0,-1 2 0 0,-1 1 0 15,0-3 0-15,0-1 0 0,-4 1 0 0,1-4-280 16,-1 1 59-16,0-3 129 0,1-3 64 0,0 0-698 15,0-2 367-15,-1 0 32 16,4 0-94-16,0-4 192 0,0-5 95 0</inkml:trace>
  <inkml:trace contextRef="#ctx0" brushRef="#br0" timeOffset="109835.9">16345 16777 2276 0,'0'-2'0'0,"0"0"0"0,0 2 0 0,0 0 0 0,0 0 0 0,0 0 0 0,0 0 0 0,0 0 0 0,0 0 0 0,0 0 0 0,0 4 179 0,0 6 503 0,0 1-322 16,0 3-162-16,0 2-70 0,-3 1-20 0,1 2-108 15,-3 0 0-15,1 2 0 0,1-1 0 0,-1-1 0 16,1 1 0-16,-1 2 0 0,0-2 0 0,1 4 0 16,-4 1 0-16,4-5 0 0,-3 8 0 0,2-1 0 15,-1-4 0-15,1 6 0 0,-2-2 0 0,2-2 0 16,1 9 0-16,-3-8 0 0,3 4 0 15,-3-3 0-15,1 2 0 0,0-3 0 0,0 5 0 16,1-2 0-16,-2-3 0 0,5-5 0 16,-3 3 0-16,2-4 0 0,0 0 0 0,1-4 0 15,1 0 0-15,-2-5 0 0,2 0 0 16,0-4 0-16,0-1 0 0,0 0 0 0,-3-2 0 0,3 1 0 16,0-2 0-16,0-3 0 0,0 1 0 0,-2-1 0 15,2 0 0-15,0 0 0 0,0 0 0 0,0 0 0 16,0 0 0-16,0 0 0 0,0 0 0 0,0 0 0 15,0 0 0-15,0 0 0 16,0 0 0-16,0 0 0 0,0 0 0 0,0 0-521 16,0 0 112-16,0 0 190 0,0 0 90 0,0 0-686 15,0 0 388-15</inkml:trace>
  <inkml:trace contextRef="#ctx0" brushRef="#br0" timeOffset="110643.12">16627 17030 2594 0,'-8'-3'0'0,"2"1"0"15,2 1 0-15,-1-3 0 0,1 4 0 0,2 0 0 0,2 0 0 0,-1 0 0 0,1 0 0 0,0 0 0 0,0 0 108 0,1 0 177 16,12-2-124-16,1 0-52 0,2 1 388 0,2-2-320 0,1 0-177 0,1 2 0 0,-1-5 0 15,1 5 0-15,1-1 0 0,0 1 0 0,-1 1 0 16,-1 0 0-16,0 0 0 0,-1 0 0 0,2 0 0 16,-1 0 0-16,-3 0 0 0,2 0 0 15,-4 0 0-15,0 0 0 0,0 0 0 0,-3 0 0 0,1 0 0 16,-3 0 0-16,-2-3 0 16,-2 3-132-16,2-1-66 0,-5 1 81 0,1 0-657 15,-1 0 368-15,0 0 185 0,2-2-507 0,-3 0 350 16</inkml:trace>
  <inkml:trace contextRef="#ctx0" brushRef="#br0" timeOffset="111177.92">17229 16665 2241 0,'1'-2'0'0,"2"0"0"0,-1 0 0 0,-2-1 0 0,2 1 0 0,0-1 0 0,-2 2 0 0,1-1 0 0,1-1 0 0,2 3 0 0,0 0 154 0,-1 0-59 0,1 0 131 15,-1 0-99-15,2 0-45 16,-3 3 269-16,2 0-156 0,-3 3-79 0,1 0-30 16,0 0 172-16,0 1-258 0,1 1 0 0,-1 1 0 15,0-1 0-15,2 3 0 0,-2 0 0 0,2 1 0 16,-2-1 0-16,0 1 0 0,1 2 0 0,1 1 0 15,0-1 0-15,-2 2 0 0,1-1 0 0,1 1 0 16,-1 0 0-16,0 3 0 0,-1-3 0 0,2 0 0 16,-2 3 0-16,-1-3 0 0,1 2 0 0,0-1 0 15,0-3 0-15,0 3 0 16,-2 0 0-16,1 0 0 0,1-2 0 0,0 1 0 16,-2 0 0-16,2 1 0 0,-2 0 0 0,2-1 0 15,-2 2 0-15,2-2 0 0,-2 1 0 0,0 0 0 16,0 0 0-16,0 0 0 0,0 1 0 0,0-4 0 15,0-2 0-15,0 0 0 0,0 0 0 0,0-3 0 16,0-2 0-16,0 0 0 0,0-3 0 0,0 2 0 16,0-2 0-16,0-3 0 0,0 3 0 0,0-1 0 15,0-2 0-15,0 1 0 16,0 0 0-16,0 0 0 0,0-1 0 0,0 2 0 16,0-2 0-16,0-1 0 0,-2 3 0 0,0-3 0 15,2 2 0-15,0-2 0 0,-2 1 0 0,0-1 0 16,0 3 0-16,1-3 0 0,-3 1 0 0,0-1 0 15,-1 0 0-15,-2 0 0 0,0 0 0 0,0 0-38 16</inkml:trace>
  <inkml:trace contextRef="#ctx0" brushRef="#br0" timeOffset="113627.86">14085 16334 994 0,'-5'-2'0'0,"1"1"0"0,0-1 0 0,1-2 0 0,-1-1 0 0,0-2 0 0,3 1 0 0,-4 0 0 0,3-4 0 0,0 3 0 0,-1-5 65 0,1-1 36 15,-2 2-32-15,-1-1 0 0,1 2 34 16,0-1-38-16,0-2 1 0,0 2-28 0,1-1 24 0,1-2 0 16,2 3-15-16,-2-2-10 0,2 0 22 15,0-2-21-15,0 0-1 0,0 0 48 0,0 0-38 16,0-2-9-16,2 0-1 0,1 0 11 0,3-1-11 16,2-2 1-16,-2 2-18 0,-1-1 17 0,2 2 1 15,2-2 0-15,0 0 23 0,0 0-24 0,0 1 10 16,1-1-9-16,-1 0 21 15,2 2-21-15,-1 1-1 0,-1-2 2 0,0 3 18 16,3-1-19-16,-1 1 1 0,0 0 28 0,3-1-29 16,-2 0 0-16,2 2-18 0,1-6-10 0,-2 6 28 15,2-1 0-15,-1 0-35 0,0 0 0 0,-1 3 40 16,-1-3-5-16,-1 1-73 0,0 3 33 0,0 0-12 16,-3 1 42-16,4-1-25 0,-3 3 20 0,0-1-18 15,0 1-22-15,3 1 26 16,-3 0 7-16,-2 1-4 0,5-2 24 0,-3 3-25 15,-2-1 3-15,2 1 13 0,-2 1-12 0,0 1 6 16,-1-1-6-16,-1 0-2 16,2-1 3-16,0 4 2 0,-2-3-12 0,1 2 10 0,1-1 0 0,-1-2 2 15,0 4-19-15,-3-3 14 0,1 3 6 0,0-1-19 16,-2 0 14-16,-1 0-3 0,1 2 2 0,-2-3-5 16,0 3 8-16,0 0-6 0,0 0 2 0,0 0-9 15,0 0 9-15,0 0 0 16,0 0 4-16,0 0-46 0,0 0 1 0,0 0 36 15,0 0-46-15,0 0 20 0,0 0 2 0,0 0 12 16,0 0-50-16,0 0 20 0,0 0 0 0,0 0-13 16,0 0 27-16,0 0 10 0,0 0-1 0,0 0 36 15,0 0-36-15,0 0-6 0,0 0 1 0,0 0 42 16,0 0 0-16,0 0-28 0,0 0 56 0,0 0-25 16,0 0 9-16,2 0-37 0,0 0 13 15,0 0-11-15,4-3 0 0,0-1 34 0,1 0-24 0,-2 1-5 16,4-3 6-16,-2 0-10 15,0 1 7-15,2 1-4 0,1-1 53 0,-1-3-49 16,2 4 0-16,3-1-1 0,1-3 46 0,2 2-43 16,-1-1 5-16,5-1-4 0,4 1 6 0,1-2 2 15,3 1-7-15,2 0 1 0,3-5 7 0,7 2-6 16,-9 4 6-16,5-3-54 0,1 2 22 0,0 2 0 16,-1 0-4-16,-1 0-2 0,-2 1 18 0,1 0 6 15,-3 3 32-15,0 1 0 0,-2-1-34 0,4-1 54 16,-4 3-43-16,5 0-17 15,-2 0 0-15,3 0 0 0,1 0 0 0,0 0 0 16,1 0 0-16,7 5 0 0,-2-2 0 0,1 3 0 16,-7-2 0-16,13 2 0 0,-9 0 0 0,0-1 0 15,-6 1 0-15,5-1 0 0,-2 0 0 0,-1 1 0 16,0 0 0-16,0 0 0 0,-3 1 0 0,-1 2 0 16,1-5 0-16,0 3 0 0,-1 1 0 0,1 2 0 15,0-3 0-15,-2 1 0 16,1-1 0-16,-3 1 0 0,1-1 0 0,-5 1 0 15,2 0 0-15,-3-1 0 0,3 1 0 0,-3-3 0 16,-2 2 0-16,2 2 0 16,-4-4 0-16,2 0 0 0,-3 2 0 0,6 1 0 0,-7 0 0 0,0-2 0 15,2 1 0-15,-2 1 0 16,1 0 0-16,-1 1 0 0,-1 0 0 0,1 0 0 0,-3 2 0 0,-2-2 0 16,2-1 0-16,-5 4 0 0,0-4 0 0,-1 5 0 15,-1-4 0-15,-2 2 0 0,2-2 0 0,-1 3 0 16,1-1 0-16,0-1 0 15,1 3 0-15,1-5 0 0,-2 3 0 0,1 2 0 16,1-3 0-16,-4 1 0 0,3 1 0 0,-2-1 0 16,-1 2 0-16,-1-1 0 0,1 1 0 0,-1-2 0 15,0 3 0-15,-3-1 0 0,1-1 0 0,0 2 0 16,-1-2 0-16,-1 2 0 0,0 1 0 0,2-2 0 16,-3 2 0-16,-1 2 0 0,0-2 0 0,0 2 0 15,0 0 0-15,0 0 0 0,-1 2 0 16,-7-1 0-16,1 1 0 0,0 0 0 15,-3 2 0-15,-1-1 0 0,0 1 0 0,-1-2 0 16,1 2 0-16,-2-3 0 0,1 1 0 0,0 0 0 16,0-4 0-16,-1 4 0 0,-1-4 0 0,2 2 0 15,-2-2 0-15,0 1 0 0,-1-1 0 0,-2 0 0 16,2 0 0-16,-4 0 0 16,3 0 0-16,-3 0 0 0,1-1 0 0,-3 2 0 0,1-2 0 0,-2 1 0 15,2-2 0-15,-7 4 0 16,3-2 0-16,-3-3 0 0,2 2 0 0,-1-1 0 15,4-1 0-15,-8 0 0 0,6-2 0 0,-3 0 0 16,2-3 0-16,-1 1 0 0,1-2 0 0,-6 2 0 16,3 2 0-16,-2-3 0 0,0-1 0 0,0-1 0 15,5 2 0-15,-7 0 0 0,4-3 0 0,0 2 0 16,0-3 0-16,-1 1 0 0,3-2 0 0,-4-1 0 16,0 3 0-16,4-3 0 0,-4-1 0 0,2 3 0 15,-2-3 0-15,0 2 0 16,0-2 0-16,0 1 0 0,0-1 0 0,0 0 0 15,0 0 0-15,-1 0 0 0,3 0 0 0,-2 0 0 16,4 0 0-16,-1 0 0 0,5 0 0 0,-6 0 0 16,4 0 0-16,-3-1 0 0,2-1 0 0,1-1 0 15,2 2 0-15,-4-3 0 0,1 3 0 0,0-3 0 16,1 0 0-16,-2 3 0 0,3-2 0 0,-7 1 0 16,4 1 0-16,-4-2 0 15,2 2 0-15,-2 1 0 0,3-3 0 0,-7 2 0 0,6 1 0 0,0-2 0 16,2 1 0-16,0-2 0 15,3 2 0-15,-3-2 0 0,1-2 0 0,3 2 0 16,-2-4 0-16,-1 1 0 0,4 1 0 0,-7-5 0 16,4-1 0-16,-2 1 0 0,-1 0 0 0,3-1 0 15,-1 0 0-15,-3-4 0 0,1 2 0 16,0-1 0-16,1-1 0 0,-1 0 0 0,1-2 0 0,-1 2 0 16,3 0 0-16,6 2 0 15,-7-2 0-15,4 0 0 0,3 4 0 0,-1-1 0 16,0 1 0-16,0 2 0 0,-4-2 0 0,7 1 0 15,-1 3 0-15,4 1 0 0,-3 0 0 0,4 0 0 16,0 1 0-16,5 1 0 0,-1 0 0 0,1 0 0 16,3 1 0-16,-2 1 0 0,4 0 0 0,0 1 0 15,2-1 0-15,0 0 0 0,-1 0 0 0,1 0 0 16,0 0 0-16,0 1 0 0,0-2 0 0,0 2-128 16,0-1 24-16,0 2-879 0,0-3 473 0</inkml:trace>
  <inkml:trace contextRef="#ctx0" brushRef="#br0" timeOffset="115319.58">8325 15356 1771 0,'-2'-17'0'0,"2"14"1"0,0 1 0 0,0 2 1 0,2 0-1 0,3-2 0 0,3 2 0 0,-1 0 0 0,3 0 0 15,0 0-1-15,-1 0 398 0,2 7-178 0,2 5-92 0,-2 0-44 0,6 4 241 0,-5 0-149 32,6 7-68-32,-1-1 244 0,4 3-157 0,2-1-78 0,0 3-69 0,9 5-48 15,-2-1 0-15,4 3 0 0,1 0 0 16,0 3 0-16,-3 1 0 0,4 1 0 0,-4 2 0 0,0 5 0 15,-1 1 0-15,1 12 0 0,-7-11 0 0,3 17 0 16,-6-6 0-16,3-1 0 0,-6-9 0 0,4 5 0 16,-2-4 0-16,1-4 0 0,-2-5 0 15,-1-3 0-15,-2-6 0 0,1-2 0 0,-1-2 0 0,-2-10 0 16,-1 2 0-16,-2-8 0 0,-1-2 0 16,-2-4 0-16,-1-2 0 0,-2-4 0 0,1 0 0 0,-4 0 0 15,3 0 0-15,-4 0 0 16,1 0 0-16,0-4 0 0,-2 1 0 0,-1-3 0 15,0 2 0-15,0 0 0 0,0 1 0 0,0 0 0 16,0 2 0-16,0 1-344 0,-7 0 125 0,1 5 78 16,-1 18-506-16</inkml:trace>
  <inkml:trace contextRef="#ctx0" brushRef="#br0" timeOffset="116355.45">14207 16672 983 0,'-5'-9'0'0,"-3"-3"0"0,3 3 0 0,-1-4 0 0,2 2 0 0,-2 2 0 0,5-1 0 0,-3 1 0 0,2-1 0 0,0 0 0 0,2 5 86 0,-2 0-48 0,2 0 150 16,0 2-76-16,0 1-26 0,0 1-11 0,0 1 139 16,0 0-87-16,0 0-45 15,4 0 201-15,2 1-112 0,1 7-72 0,1 2-30 16,3 1 126-16,-2 4-78 0,3 0-39 0,1 3 234 15,2 6-142-15,3-1-65 0,2 5-34 0,1 1 186 16,4 7-244-16,0-6-13 0,7 13 0 0,3-4 0 16,9 10 0-16,-3-4 0 0,2 6 0 0,-5-6 0 15,8 15 0-15,-4-6 0 0,-2 0 0 0,-3 1 0 16,-3 0 0-16,-4-12 0 0,-2 3 0 0,0-1 0 16,-3-6 0-16,-7-8 0 0,3 2 0 0,-8-9 0 15,0-1 0-15,-2-3 0 16,-5-6 0-16,0-6 0 0,-4-2 0 0,0-4 0 15,0 0 0-15,-2-2 0 0,0 0 0 0,0 0 0 16,0 0 0-16,0-2 0 0,-2-2 0 16,0-1 0-16,-2-1 0 0,0 1 0 0,2 2 0 0,0-2 0 15,2 3 0-15,-2 0 0 0,2 0 0 0,0 2 0 16,0 0-877-16,6 11 178 0</inkml:trace>
  <inkml:trace contextRef="#ctx0" brushRef="#br0" timeOffset="117644.15">10043 15474 1750 0,'0'-15'0'0,"-2"6"0"0,1 5 0 0,1 1 0 0,-2-2 0 0,1 4 0 0,1-2 0 0,0 2 0 0,-3-1 0 0,3 2 0 0,0 0 136 0,0 0 253 0,0 0-176 15,0 0-88-15,0 2-44 0,3 5 255 0,1 5-154 16,4 2-73-16,4 2 247 0,0 4-159 0,4 3-140 16,-2 6-57-16,7 4 0 0,-1 0 0 15,3 9 0-15,4 2 0 0,6 11 0 0,-4-5 0 16,6 16 0-16,2 3 0 0,5 11 0 0,-6-2 0 16,3 1 0-16,-3-6 0 0,7 15 0 0,-2-9 0 15,0 0 0-15,1-2 0 0,-6-12 0 0,-2-5 0 16,7 8 0-16,-9-21 0 0,-1 1 0 0,1-10 0 15,-9-8 0-15,-2 0 0 16,-5-10 0-16,-2-4 0 0,-5-5 0 0,-3-3 0 16,-3-4 0-16,0-3 0 0,-1-1 0 0,-2 0 0 15,0 0 0-15,0 0 0 0,0 0 0 0,0 0 0 16,-2 0 0-16,-1 0 0 0,0 0 0 0,1 0 0 16,2 0 0-16,-2 0 0 0,2 0 0 0,0 2 0 15,2 7 0-15,10 9-15 16</inkml:trace>
  <inkml:trace contextRef="#ctx0" brushRef="#br0" timeOffset="118472.07">16775 16777 1549 0,'-8'-12'0'0,"1"4"0"0,1-2 0 0,-1 5 0 0,3 0 0 0,-2-1 0 0,2 4 0 0,3-2 0 0,-1 2 0 0,2 2 0 0,0 0 72 0,0 0 80 0,0 0-57 15,2 0-29-15,1 4 10 0,5 4 182 0,0 1-111 16,1 2-54-16,3 2 236 0,0 6-146 0,3 0-63 16,2 3-46-16,4 4 292 0,-1 1-165 0,9 5-81 15,-1-2-90-15,0 0-30 0,7 9 0 0,1-1 0 16,2 3 0-16,7 6 0 0,0-2 0 0,-4-4 0 15,14 8 0-15,-3-5 0 16,2-6 0-16,1 5 0 0,2-8 0 0,-7-3 0 16,12 5 0-16,-15-9 0 0,2 1 0 0,-4-1 0 15,-4-2 0-15,-9-2 0 0,0 0 0 0,-4-4 0 16,-5-1 0-16,-6-4 0 0,0-3 0 0,-8-3 0 16,-1-1 0-16,-3-4 0 0,-1 1 0 0,-2-5 0 15,-2 1 0-15,0-1 0 0,0 0 0 16,0 0 0-16,0 0 0 0,0 0 0 0,0 0 0 15,0 0 0-15,0 0 0 0,0 0 0 0,0 0 0 16,0 0 0-16,0 0 0 0,0 0 0 0,0 0 0 16,0 0 0-16,0 0 0 0,0 0 0 0,0 0 0 15,0 2 0-15,0 4 0 16,0 1-1169-16</inkml:trace>
  <inkml:trace contextRef="#ctx0" brushRef="#br0" timeOffset="119180.61">11594 15654 1287 0,'-2'-16'0'0,"-3"3"0"0,0 3 0 0,1 0 0 0,0 2 0 0,2-5 0 0,2 6 0 0,0-2 0 0,0 1 0 0,0 3 0 0,0 4 361 16,2-2-162-16,2 3-81 0,7 0 299 0,-1 3-195 0,3 12-92 16,-1 9 394-16,6 2-244 0,3 11-120 15,-3-3-52-15,10 15 17 0,4 3-125 0,2-1 0 16,4 8 0-16,5-2 0 0,0 4 0 0,4-3 0 15,0 2 0-15,5-3 0 16,-2-1 0-16,-2-2 0 0,-8-6 0 0,7 12 0 0,-12-9 0 0,1 3 0 16,-10-10 0-16,0 1 0 0,-5-6 0 0,-2 0 0 15,-4-6 0-15,-4-10 0 0,-1-2 0 0,-4-9 0 16,-3 1 0-16,-1-8 0 16,0-3 0-16,-2 0 0 0,0-2 0 0,0 0 0 15,0 0 0-15,0 0 0 0,-4-2 0 0,-1 0 0 16,-2-3 0-16,2-1 0 0,-1-1 0 0,1 4 0 15,1-2 0-15,1 1 0 0,-1 1 0 0,4 2-558 16,0 1-72-16</inkml:trace>
  <inkml:trace contextRef="#ctx0" brushRef="#br0" timeOffset="120054.62">25453 15097 2421 0,'-5'-24'0'0,"2"12"0"0,2 9 0 0,1-3 0 0,0 0 0 0,0 3 0 0,0-2 0 0,0 4 0 0,0 0 0 0,0 1 0 0,6 0 97 15,7 0 258-15,2 0-159 0,2 4-79 0,4 6-30 16,5 3 110-16,-3 2-80 0,7 4-40 0,0 2 1 16,5 7 111-16,-6 0-189 0,10 10 0 0,3 6 0 15,-5 5 0-15,4 4 0 0,1 5 0 0,4 4 0 16,7-1 0-16,-1 4 0 15,9 6 0-15,-12-15 0 0,6 10 0 0,0-2 0 16,1 2 0-16,-7 0 0 0,3 0 0 0,-6-3 0 16,-1-1 0-16,-5-12 0 0,7 7 0 0,-9-17 0 15,-1-4 0-15,-9-9 0 0,2 1 0 0,-7-10 0 16,-4-2 0-16,-1-3 0 0,-6-2 0 0,-3-3 0 16,-3-2 0-16,-3-5 0 0,-1 2 0 0,-2-2 0 15,0-1 0-15,0 3 0 0,-5-3 0 16,-7 0 0-16,-3 0 0 0,-3 0 0 0,1 0 0 0,1 0 0 15,2 0 0-15,4 0-47 16,-3 2-387-16,-1 7 197 0</inkml:trace>
  <inkml:trace contextRef="#ctx0" brushRef="#br0" timeOffset="122602.23">21243 16798 1194 0,'0'-5'0'0,"-2"-1"0"0,0 0 0 0,1 0 0 0,-1 3 0 0,-1-2 0 0,3 3 0 0,0-1 0 0,0 2 0 0,0-2 0 0,0 3 75 0,0 0 108 16,0 0-63-16,0 0-46 0</inkml:trace>
  <inkml:trace contextRef="#ctx0" brushRef="#br0" timeOffset="122773.25">21236 16765 3322 0,'5'7'0'0,"1"4"0"0,-1 1 0 0,2 0 0 0,0 5 0 0,0 0 0 0,2 0 0 0,0 2 0 0,1 0 0 0,0 0 0 0,0 0 67 0,4 1 21 0,-3 3-50 16,3-2 0-16,-5-3 0 0,2 2-38 0,1-1 1 16,-3-1 46-16,0-1-9 0,-4-2-135 0,4-3 67 15,-8 0 34-15,3-5-295 0,-2 1 152 0,0-5 41 16,-2 1 49-16,0-4-342 0,0 1 176 0,0-1 87 16,0 0-93-16,0 0 97 0,0 0 43 0,0-5 0 15,3-10-266-15,6-3 154 0,1-6 68 16,1-5 48-16</inkml:trace>
  <inkml:trace contextRef="#ctx0" brushRef="#br0" timeOffset="123016.42">21705 16598 2410 0,'0'-3'0'0,"-2"3"0"0,2 0 0 0,-3 0 0 0,-2 4 0 0,1 9 0 15,1 4 0-15,-1 5 0 0,-1 1 0 0,-1 9 0 0,-2 0 156 0,1 2-59 0,-4 9 151 0,0 0-105 0,1-5-43 0,-3 13-35 16,1-6 300-16,1 1-164 0,-1 0-81 0,0-1-94 16,-3 1-26-16,1 1 0 0,0-2 0 15,-2 1 0-15,2-5 0 0,0-7 0 0,0-2 0 0,1 3 0 16,-1-6 0-16,1-3 0 0,0-4 0 0,2-5 0 16,2 0 0-16,-1-3 0 0,2-6 0 15,1 0 0-15,2-2 0 0,-2-2 0 0,3-2 0 0</inkml:trace>
  <inkml:trace contextRef="#ctx0" brushRef="#br0" timeOffset="123066.55">21342 17613 381 0,'0'-11'0'0,"8"-5"601"0,7-8-301 0,5-8-150 16,-1-5-75-16</inkml:trace>
  <inkml:trace contextRef="#ctx0" brushRef="#br0" timeOffset="123149.25">21872 16899 381 0,'10'0'0'0,"4"0"0"0,4 0 0 0</inkml:trace>
  <inkml:trace contextRef="#ctx0" brushRef="#br0" timeOffset="123220.95">22328 16847 381 0,'23'-2'0'0,"-3"2"459"16,-4 0-229-16,-7 0-115 0</inkml:trace>
  <inkml:trace contextRef="#ctx0" brushRef="#br0" timeOffset="123309.69">22082 17162 381 0,'-21'8'0'0,"9"2"0"0</inkml:trace>
  <inkml:trace contextRef="#ctx0" brushRef="#br0" timeOffset="123401.93">22028 17195 3601 0,'0'3'0'0,"2"1"0"0,13 0 0 0,5 0 0 0,8-2 0 0,2-1 0 0,0-1 0 0,4 0 0 0,-2 0 0 0,-5 0 0 0,8 0 38 0,-7 0-700 0,1 0 312 0,-5 0 156 15,3-1 78-15,-8-1-570 16,3 0 329-16,-3 0 159 0</inkml:trace>
  <inkml:trace contextRef="#ctx0" brushRef="#br0" timeOffset="123535.31">22617 16965 2495 0,'0'-3'0'0,"2"0"0"0,3 3 0 0,2-1 0 0,4-2 0 0,6 2 0 0,1-1 0 0,9 0 0 0,3 2 0 0,4 0 0 0,-1 0 353 0,1 0-157 0,3 0-80 15,-2 0-29-15</inkml:trace>
  <inkml:trace contextRef="#ctx0" brushRef="#br0" timeOffset="123585.43">23068 16973 381 0,'18'4'0'0,"-9"-2"0"0,-2-1 0 0,-1 2 0 0</inkml:trace>
  <inkml:trace contextRef="#ctx0" brushRef="#br0" timeOffset="123909.15">22945 16661 3086 0,'-10'-4'0'0,"2"3"0"0,1-1 0 0,1-1 0 0,1 3 0 0,3 0 0 0,0 0 0 0,2 12 0 0,0 6 0 0,0 8 0 0,0 4 119 0,0 5 386 0,0 10-284 16,2-1-221-16,0 0 0 16,0-2 0-16,0 10 0 0,-1-7 0 0,-1 1 0 15,0-5 0-15,0 2 0 0,0-7 0 0,-5 1 0 16,-4-1 0-16,-3-2 0 0,-1-4 0 0,0-7 0 15,0-1 0-15,-3-5 0 0,4-7 0 0,-1 0 0 16,-3-6 0-16,4-2 0 0,2-1 0 0,-1-1 0 16,2 0 0-16,0 0 0 0,6 0 0 0,-1 0 0 15,2 0 0-15,2 0 0 0,0 0 0 0,0 0 0 16,2 0 0-16,14 6 0 0,0 0 0 0,7 0 0 16,1 1 0-16,3 1 0 0,-2-2 0 15,5 3 0-15,0-2 0 0,-1 1 0 0,-1-5 0 16,-7 1 0-16,2 0 0 0,-3-2 0 0,-3-2 0 15</inkml:trace>
  <inkml:trace contextRef="#ctx0" brushRef="#br0" timeOffset="123955.28">23089 17520 381 0,'4'0'0'0,"0"0"0"0,-2 0 0 0,-2 0 0 15,0 0 186-15,-8 0-112 0</inkml:trace>
  <inkml:trace contextRef="#ctx0" brushRef="#br0" timeOffset="124169.32">22015 16883 3478 0,'-17'-21'0'0,"9"16"0"0,8 2 0 0,-1 1 0 0,1 1 0 0,0-2 0 0,0 2 0 0,12-3 0 0,6 2 1 0,6-1 7 0,4-2 354 0,3 4-280 0,-1-1-82 0,2 0 0 16,-1 2 0-16,0 0 0 0,-8 0 0 0,9 4 0 15,-6 2 0-15</inkml:trace>
  <inkml:trace contextRef="#ctx0" brushRef="#br0" timeOffset="124207.42">22380 16852 383 0,'20'6'0'0,"1"4"0"0,-4-1 0 0</inkml:trace>
  <inkml:trace contextRef="#ctx0" brushRef="#br0" timeOffset="125117.87">24023 16676 2344 0,'-9'-15'0'0,"-2"8"0"0,6 3 0 0,0-1 0 0,-1 2 0 0,2 2 0 0,3-2 0 0,-1 1 0 0,2 1 0 0,0 1 0 0,2 0 102 0,9 0 102 16,11 1-82-16,3 5-31 0,5 0-10 0,9 2 234 15,2-3-138-15,3-1-68 0,1 3 152 0,6-5-136 16,1 0-125-16,4 2 0 0,12 0 0 0,0-1 0 16,0 0 0-16,-5-3 0 0,16 1 0 0,-2 1 0 15,-4 2 0-15,3 1 0 0,0-1 0 0,5 0 0 16,12 2 0-16,-4-2 0 0,7-1 0 0,0-1 0 16,-2-2 0-16,-11 2 0 0,21-2 0 0,-26 0 0 15,18 0 0-15,-25 0 0 16,0 0 0-16,-16 0 0 0,5 4 0 0,-7 0 0 15,-6-1-7-15,-11-1 14 0,-6 2-7 0,-7-2 0 16,-7-1-1-16,-8 1 2 0,-2 0-1 0,-2-1-40 16,-4 2-26-16,-2 0 0 0,-14 1 28 0,-4 1 38 15,-8 0-345-15,0 3 152 0,-6-1 76 0,-1 7-476 16,-10-2 281-16,0 3 137 0,-2 0 67 0,-6 3-591 16</inkml:trace>
  <inkml:trace contextRef="#ctx0" brushRef="#br0" timeOffset="125603.36">23803 16801 2849 0,'-9'-8'0'0,"2"8"0"0,6 8 0 0,1 8 0 0,-2 0 0 0,2 3 0 0,0 4 0 0,0 6 0 16,0 1 0-16,0 1 0 0,0 13 175 0,3-7-57 0,6 10-44 0,0-2 337 0,-2-2-186 15,2 2-146-15,1-2-79 0,-2-4 0 0,-3 0 0 16,-1-3 0-16,-1-3 0 16,0-3 0-16,-3-3 0 0,0-5 0 0,0-2 0 0,0-3 0 15,-6-2 0-15,-3-6 0 0,-2 0 0 16,-1-4 0-16,-3-3 0 0,0-2 0 0,-2 0 0 15,-2 0 0-15,-1-5 0 0,1-3 0 0,-4-7 0 16,2 0 0-16,1-2 0 0,-1-2 0 16,0-1 0-16,3 1 0 0,-5-4 0 0,9 6 0 0,-4 1 0 0,4 2 0 15,0 3 0-15,3 5 0 16,-1 2 0-16,1 3 0 0,0 1 0 0,0 0 0 16,1 7 0-16,1 7 0 0,-1 2 0 0,1 3 0 15,2 3 0-15,0-3 0 0,-2 1 0 0,2-2 0 16,2 0 0-16,-1-1 0 0,1 0 0 0,-2-1 0 15,0-1 0-15,2-4 0 0,-1 2 0 0,1-4 0 16,-2-2-17-16,4 1-78 0,1-5-382 0,0 2 213 16,2-4 117-16,0 2-417 15,0-1 262-15,5-2 131 0,11 0 55 0,0 0-404 16,9-5 240-16,0-6 120 0</inkml:trace>
  <inkml:trace contextRef="#ctx0" brushRef="#br0" timeOffset="125889.69">24148 16988 2967 0,'-12'-18'0'0,"2"16"0"0,8-1 0 0,0 3 0 0,2 0 0 0,0 0 0 16,0 0 0-16,0 0 0 0,0 12 0 0,7 1 0 0,3 5 374 0,1 4-172 0,1 6 186 0,-1 1-388 0,-4 4 0 0,1-1 0 15,-2 7 0-15,-2-2 0 16,-3-1 0-16,-1 2 0 0,0-5 0 0,0-1 0 0,0-6 0 16,0 5 0-16,-1-11 0 0,-3 1 0 15,2-5 0-15,-1-4 0 0,2-3 0 0,-1-1 0 16,2-4 0-16,-2-3 0 0,2-1 0 0,0 0 0 16,0 0-688-16,0 0 269 0,0 0 189 0,2-1-246 15,6-8 218-15,1-8 108 0,0-6 46 0</inkml:trace>
  <inkml:trace contextRef="#ctx0" brushRef="#br0" timeOffset="126049.82">24260 17267 2519 0,'0'-5'0'0,"0"1"0"0,0 4 0 0,0-6 0 0,1-1 0 0,3 2 0 0,3-2 0 0,7 2 0 0,-1-1 0 0,6 1 0 0,-1 1 84 0,3 1 510 16,0 1-282-16,0 0-136 0,3 2 70 0,-3 0-246 15,-1 0 0-15,1 0 0 0,0 0-60 0,-5 4-123 16,1 1 111-16,-2-1-744 0,-1-1 427 0,-3 1 226 15,2 2 24-15,-4-5-421 0,0 2 229 0</inkml:trace>
  <inkml:trace contextRef="#ctx0" brushRef="#br0" timeOffset="126239.87">24654 17093 2613 0,'-3'-7'0'0,"1"1"0"0,2 1 0 0,0 0 0 0,0 4 0 0,0-1 0 0,9 2 0 0,5 0 0 0,4 0 0 0,4 7 0 0,0 5 317 0,1 4-139 0,2 2-59 15,-3 3 285-15,-3 0-182 0,-5 4-144 0,0 0-78 16,-8-4 0-16,-3 4 0 16,-3-2 0-16,0 1 0 0,-11-3 0 0,-6-3 0 15,-3 1 0-15,-5-3 0 0,-1-2 0 0,-3-2 0 16,1-3 0-16,-2-3 0 0,0 1 0 0,4-3 0 16,-6 0-61-16</inkml:trace>
  <inkml:trace contextRef="#ctx0" brushRef="#br0" timeOffset="126288">24529 17444 402 0,'-11'0'0'0,"4"-2"0"0,3 0 0 0,4-11 472 15,0 0-256-15,13-3-128 0</inkml:trace>
  <inkml:trace contextRef="#ctx0" brushRef="#br0" timeOffset="126360.2">24849 17099 402 0,'2'-6'0'0,"0"4"0"0,-2 1 0 0</inkml:trace>
  <inkml:trace contextRef="#ctx0" brushRef="#br0" timeOffset="126489.55">24844 17095 3931 0,'-10'11'0'0,"1"3"0"0,3 6 0 0,1 1 0 0,1 5 0 0,4-1 0 0,0 0 0 0,0 5 0 0,9-5 0 0,6 0 0 0,0-1 0 0,3-2 0 16,2-1 0-16,1-4 0 0,-5-4 0 0,3-2 0 0,-3-1 0 16,-2-5 0-16,1-1-429 0,-3-2-11 15,-3-2 189-15,-1 0 111 0,3 0-240 0,-6-2 170 16,4-6 84-16,-4-4-452 0,2-3 258 0,-3-6 145 16</inkml:trace>
  <inkml:trace contextRef="#ctx0" brushRef="#br0" timeOffset="126751.26">25044 16958 2094 0,'0'-15'0'0,"0"7"0"0,0 1 0 0,2 2 0 0,6 1 0 0,3-2 0 0,1 2 0 0,8 3 0 0,-1-2 0 0,1 3 0 0,1 0 231 0,0 0-95 16,-4 6 75-16,-2 3-86 0,-2 3-32 0,-6 3-11 16,-5 0-22-16,-2 2-20 15,0-1 1-15,-9 5 25 0,-8-7 11 0,-5 6-37 0,-2-7 0 0,8-2 204 16,-4-1-103-16,0-3-50 0,8-3-15 0,-3 0-33 15,7-2-43-15,4-2 0 0,1 1 0 0,1-1 0 16,2 0 0-16,0 0 0 0,5 0 0 0,12 0 0 16,4-1 0-16,1-3 0 15,-2 0 0-15,9 1 0 0,-3-1 0 0,-1-1 0 0,-4 4 0 16,3 0 0-16,-4-3 0 0,1 4-132 0,-3 0-336 16,0 0 214-16,-2 0-625 0,-2 0 420 0</inkml:trace>
  <inkml:trace contextRef="#ctx0" brushRef="#br0" timeOffset="126949.78">25266 17273 2590 0,'-9'0'0'0,"1"0"0"0,6 0 0 0,1 0 0 0,1 0 0 0,0 2 0 0,0 0 0 0,4 0 0 0,12 0 0 0,6 0 0 0,3 0 575 0,3 0-268 16,1-1-133-16,3-1-116 0,-8 2-8 0,8-2-10 15,-12 2 0-15,3-1-595 0,-4 2 297 0,-4-1 149 16,-5-1-707-16,4 2 414 0,-5-3 97 0,-1 0 140 16,-4 0-452-16,-2 0 294 0</inkml:trace>
  <inkml:trace contextRef="#ctx0" brushRef="#br0" timeOffset="127152.33">25752 17048 2524 0,'-12'-2'0'0,"-3"2"0"0,1 0 0 0,-2 0 0 0,2 5 0 0,-2 5 0 0,2 3 0 16,0 6 0-16,2 4 0 0,4 1 0 0,4 3 734 0,3 3-347 0,1-1-173 0,0 3-142 0,0-3-72 15,4-1 0-15,7-3 0 0,2-2 0 0,-2-3 0 16,3-2 0-16,2-5 0 0,-2-2-96 0,1-1-19 16,-3-5 77-16,-4-3-335 15,2 0 149-15,-1-2 119 0,0 0-789 0,1 0 427 16,-3-2 213-16,0-13 107 0</inkml:trace>
  <inkml:trace contextRef="#ctx0" brushRef="#br0" timeOffset="127326.8">25816 17093 3595 0,'-4'-6'0'0,"0"5"0"0,1 1 0 0,3 0 0 0,0 0 0 0,0 0 0 0,0 0 0 0,2 7 0 0,7 5 0 0,3 0 0 0,-2 3 233 16,2 0-130-16,0 5-103 0,-3-4 0 0,0 2 0 15,1-2 0-15,-3-1-46 0,1-2 27 0,-3-4 39 16,0 1-753-16,1-2 387 0,0-3 193 0,0-3 97 16,1 0-900-16,1-2 447 0,1 0 240 0</inkml:trace>
  <inkml:trace contextRef="#ctx0" brushRef="#br0" timeOffset="127526.4">26055 17018 3144 0,'0'-9'0'0,"0"5"0"0,0 1 0 0,0 3 0 0,-4 0 0 0,-3 7 0 0,-3 9 0 0,1 7 0 0,0 8 0 0,-5 4 0 0,1 10 454 0,-2 2-207 0,0 1-161 0,-4 0-86 16,0 2 0-16,-1-1 0 0,-3-2 0 0,3-5 0 15,3-9 0-15,2 0 0 0,1-3 0 16,7-8 0-16,-2-2 0 0,3-5 0 0,2-3 0 0,2-2 0 16,-1-5 0-16,3-2-769 15,0-3 250-15,0 0 239 0,0 0 121 0,0-1-514 16,1-18 317-16,7-8 147 0,5-12-217 0</inkml:trace>
  <inkml:trace contextRef="#ctx0" brushRef="#br0" timeOffset="127665.29">25942 17302 2829 0,'2'-6'0'0,"2"0"0"0,2 4 0 0,1-1 0 0,0-1 0 0,3 2 0 0,5 0 0 0,2 0 0 0,1 0 0 0,2 2 0 0,-2 0 275 0,3 0-108 15,-2 0-68-15,-2 0-237 0,3 0 88 0,-3 2 46 16,-2 2 10-16,0-2-682 0,0 0 358 0,-2-2 179 15,-5 0-836-15,-3 0 475 0</inkml:trace>
  <inkml:trace contextRef="#ctx0" brushRef="#br0" timeOffset="127851.8">26322 17132 3186 0,'0'-7'0'0,"0"2"0"0,0 5 0 0,0 0 0 0,0 0 0 0,0 0 0 16,0 11 0-16,2 7 0 0,0 5 0 0,-2 2 0 0,0 4 152 0,0 3 441 0,0-3-593 0,0 2 0 0,0-2 0 15,0-3 0-15,0-6 0 0,0 1 0 0,0-4 0 16,0-8 0-16,-2 4 0 0,0-8-482 0,2-2 120 16,-4 1 211-16,3-4 91 0,-4 0-813 0,-1 0 416 15,3 0 209-15,1-2 103 0,0-17-349 16,-1-7 232-16,3-4 111 0</inkml:trace>
  <inkml:trace contextRef="#ctx0" brushRef="#br0" timeOffset="128060.28">26395 17114 2853 0,'13'-12'0'0,"4"5"0"0,-4 5 0 0,5 0 0 0,0 2 0 0,-1 0 0 0,5 10 0 0,-1 5 0 0,1 5 0 0,-2 3 0 0,2 4 196 16,-4 2-67-16,0 1 179 0,-7 0-134 0,-2 0-67 15,-5 2 57-15,-3-2-164 0,-1-2 0 16,-8 2 0-16,-9-1 0 0,-8-3 0 0,-3-1 0 0,-2-3 0 16,-5-2 0-16,-7 0 0 15,0-3 0-15,-1-5 0 0,8-4 0 0,-1-2 0 16,8-5 0-16,2-1 0 0,1 0-17 0,6 0-77 15,4-9-56-15,8-6-591 0,5-6 340 0,2-9 186 16,4-7-583-16,9-7 379 0,2-3 189 0</inkml:trace>
  <inkml:trace contextRef="#ctx0" brushRef="#br0" timeOffset="128273.51">26590 17033 2953 0,'24'-17'0'0,"1"9"0"0,3-1 0 0,-3 5 0 0,-6 3 0 0,1 1 0 0,1 0 0 0,-7 1 0 0,4 12 0 0,-8-1 0 0,0 8 188 0,-4 0-73 15,0 0 345-15,-4 2-245 0,-2-1-215 0,0 2 0 16,0-4 0-16,0-1 0 0,0 0 0 0,0-7 0 16,0 1 0-16,0-3 0 0,0 1 0 0,0-2 0 15,3-1 0-15,7-4 0 0,7-2 0 16,3-1 0-16,3 0 0 0,0 0 0 16,6 0 0-16,0-1 0 0,1-6 0 0,2 2 0 15,0-3 0-15,-1 0 0 0,1 3 0 0,2-3-434 16,-3 1 151-16,-3 0 121 0</inkml:trace>
  <inkml:trace contextRef="#ctx0" brushRef="#br0" timeOffset="128817.62">22962 16926 835 0,'-7'0'0'0,"2"0"0"0,-2-2 0 0,1 1 0 0,-1-3 0 0,-1 0 0 0,2 0 0 0,-1 1 0 0,3-1 0 0,1-1 0 0,-2 2 184 0,1 1-71 0,3 1-27 0,-1-2-10 16</inkml:trace>
  <inkml:trace contextRef="#ctx0" brushRef="#br0" timeOffset="128920.93">22884 16885 3611 0,'2'2'0'0,"2"-1"0"0,3 5 0 0,3-1 0 0,-1 0 0 0,5 0 0 0,1-1 0 0,2 0 0 0,1-2 0 0,3-1 0 0,2-1 254 0,4 0-188 0,1 0-66 0,1 0 0 16,1 0 0-16,3-1 0 0,1-3 0 0,1 0 0 15,0-2 0-15,-1 3 0 0</inkml:trace>
  <inkml:trace contextRef="#ctx0" brushRef="#br0" timeOffset="128934.47">23410 16893 402 0</inkml:trace>
  <inkml:trace contextRef="#ctx0" brushRef="#br0" timeOffset="130661.18">19301 17888 2492 0,'-2'-4'0'0,"0"0"0"0,2 3 0 0,-1 1 0 0,1 0 0 0,0 0 0 0,0 0 0 0,1 9 0 0,7 2 0 0,-1 4 0 0,4 1 133 0,-1 5-35 0,4 4 287 16,0 0-171-16,-1-2-87 0,4 2 209 0,0-2-190 16,2-5-146-16,4 5 0 15,-3-6 0-15,2-2 0 0,-2-4 0 0,0 0 0 0,-3-1 0 0,-1-3 0 16,-2 1 0-16,-7-2 0 0,1 1 0 0,-3-4 0 16,0 3 0-16,-4-2 0 0,1 1 0 0,-2 1 0 15,0-1-653-15,0 1 261 0,0-2 165 0,0 0 98 16,0 1-569-16,2-5 328 0,2 0 164 0,3 0-166 15</inkml:trace>
  <inkml:trace contextRef="#ctx0" brushRef="#br0" timeOffset="130921.76">19770 17831 2711 0,'0'-15'0'0,"-1"8"0"0,-3-1 0 0,-3 3 0 0,0-1 0 0,4 4 0 0,-1 1 0 0,0 1 0 0,2 0 0 0,-1 6 0 0,-1 13 194 0,-2 7-76 0,-2 5 415 0,-1 10-246 15,-2-3-199-15,-2 12-88 16,0 1 0-16,-3 2 0 0,2-1 0 0,-5 10 0 16,4-11 0-16,-2 12 0 0,2-12 0 0,0 3 0 15,2-3 0-15,-1-2 0 16,3-7 0-16,1-2 0 0,-2-1 0 0,1-4 0 0,-1-4 0 0,3-5 0 16,0-5 0-16,1-2 0 0,0-2 0 0,1-1 0 15,1-4 0-15,3-5 0 0,1 0-163 0,0-3-50 16,2-2 85-16,0-2-597 0,0 0 342 0,7-2 170 15,10-16-233-15,2-13 207 16</inkml:trace>
  <inkml:trace contextRef="#ctx0" brushRef="#br0" timeOffset="131230.14">19873 17666 2747 0,'6'-19'0'0,"7"9"0"0,4 4 0 0,0 1 0 0,2-1 0 0,1 5 0 0,1-2 0 0,4 3 0 0,3 0 0 0,-1 8 0 0,-6 4 112 0,2 3 87 0,-4 4-80 0,-6-1-28 16,-2 6-11-16,-4 2-62 0,-6 2 22 0,-1-2 1 15,-1 1 34-15,-11-4-24 0,-7 4-10 0,0-5-1 16,0-3 162-16,3-6-127 0,-2 0-75 0,2-4 0 16,0 0 0-16,9-4 0 0,0-1 0 0,3-2 0 15,1-2 0-15,3 0 0 0,0 0 0 0,0 0 0 16,7 0 0-16,13 0 0 15,5 0 0-15,1 0 0 0,2-2 0 0,4-1 0 0,2-3 0 0,1 0 0 16,-1-1 0-16,0 1 0 16,1 0 0-16,-5 0 0 0,-3 1 0 0,-6 2 0 15,3 2 0-15,-3-1 0 0,-2 2 0 0,-2 0-542 16,-1 0 8-16,2 6 247 0</inkml:trace>
  <inkml:trace contextRef="#ctx0" brushRef="#br0" timeOffset="131408.94">20349 18192 2998 0,'-7'0'0'0,"7"6"0"0,0 1 0 0,0-2 0 0,2-1 0 0,9 0 0 0,8-3 0 0,2-1 0 0,2 0 0 0,7 0 0 0,0 0 213 16,2 0 74-16,-3 0-123 0,-1-1-62 0,-5-1-31 15,-2 0-483-15,0 0 221 0,-3 2 116 0,-7 0-796 16,0 0 446-16,-4 0 223 15,-2 6 116-15</inkml:trace>
  <inkml:trace contextRef="#ctx0" brushRef="#br0" timeOffset="131575.71">20457 18421 3068 0,'-24'13'0'16,"6"-2"0"-16,-3-1 0 0,6 0 0 0,5-5 0 0,5 1 0 0,5-1 0 0,0 0 0 0,1 3 0 0,15-2 0 0,7-3 672 0,-1 0-481 0,4 2-191 15,-1-3 0-15,8 0 0 0,-1-1 0 0,-2-1 0 16,-1 2 0-16,-3-2 0 0,-6 3 0 0,5-2-699 16,-3 1 208-16,1 4 266 0,-3 1 57 0</inkml:trace>
  <inkml:trace contextRef="#ctx0" brushRef="#br0" timeOffset="132138.99">21249 18029 1707 0,'0'-3'0'0,"0"1"0"0,0 2 0 0,0 0 0 0,0 0 0 15,0 5 0-15,0 3 0 0,0 6 0 0,0 1 0 0,0 4 0 0,0 1 250 0,0 1-95 0,0 7-62 0,0-1 370 0,0 2-211 16,1 3-106-16,1 2-54 0,-2 4 301 15,0 3-182-15,0 0-86 0,0 0-81 0,0 1-44 16,0-8 0-16,0 5 0 0,0-3 0 0,-2-2 0 16,1-3 0-16,-1-8 0 0,-2 1 0 0,2-2 0 15,-1-6 0-15,-2-3 0 0,3-4 0 0,0 1 0 16,1-6 0-16,1-2 0 0,0 0-256 0,0-2 104 16,0 0-589-16,0 0 351 0,8 0 175 0,5-8 77 15,4-7-495-15,-1-3 296 0</inkml:trace>
  <inkml:trace contextRef="#ctx0" brushRef="#br0" timeOffset="132314.97">21424 18445 2914 0,'5'-11'0'0,"-1"6"0"0,1-2 0 0,1 0 0 0,2-3 0 0,-1 1 0 0,6 1 0 0,2 0 0 0,7 0 0 0,3 2 0 0,1 0 372 0,2 2-165 0,3 2-84 0,-7-1-32 15,10 3 133-15,-4 0-224 0,-2 0 0 0,0 0 0 16,-1 4 0-16,-5 1 0 0,1 1 0 0,-2 0-505 15,-3 0 177-15,-3-3 184 0,-2 3-791 0,-4-2 403 16,3 0 251 0,-5-3 121-16</inkml:trace>
  <inkml:trace contextRef="#ctx0" brushRef="#br0" timeOffset="132545.57">21964 18210 2367 0,'5'-12'0'0,"4"2"0"0,0 1 0 0,2-1 0 0,2 4 0 0,2 1 0 0,8 1 0 0,-2 3 0 0,7 1 0 0,-3 0 0 0,4 1 118 0,-3 11-39 16,-1 3 493-16,-6 2-256 0,3 4-143 0,-7 0 133 0,-4 4-306 0,-4-5 0 16,-3 7 0-16,-4-5 0 0,0 9 0 0,-7-5 0 15,-10-1 0-15,-4 0 0 16,-3 0 0-16,-1-3 0 0,-2-1 0 0,-1-4 0 16,-2-1 0-16,1-2 0 0,3-1 0 0,1-3 0 15,-3-1 0-15,7-1 0 0,1-3-27 0,4-1-148 16,6-3 76-16,0-1-465 0,4 0 267 0,4 0 129 15,2-1-478-15,2-14 304 0,17-3 151 0</inkml:trace>
  <inkml:trace contextRef="#ctx0" brushRef="#br0" timeOffset="132759.78">22364 18145 2734 0,'0'-8'0'0,"0"6"0"0,-2 0 0 0,-11 2 0 0,-2 0 0 0,-1 12 0 0,-2 6 0 0,4 7 0 0,-2 3 0 0,3 6 0 0,2 1 788 15,3 3-379-15,6-1-409 0,2 1 0 0,0-1 0 16,6-2 0-16,8-2 0 0,4-3 0 16,1-3 0-16,6-3 0 0,3-3 0 0,-3-3 0 15,2 0 0-15,-3-5 0 0,-3-6 0 16,1-1 0-16,-1 0 0 0,0-6 0 0,-5 0-153 16,0 0-207-16,-1 0 160 0,-2-2 70 0,2-8-659 15,-1-3 375-15,-4-6 187 0</inkml:trace>
  <inkml:trace contextRef="#ctx0" brushRef="#br0" timeOffset="133043.04">22589 18047 2387 0,'0'-18'0'0,"3"4"0"0,1 3 0 0,3-1 0 0,2 1 0 0,3 2 0 0,0 2 0 0,6 2 0 0,0 4 0 0,3 1 0 0,-3 0 459 0,3 0-214 0,-3 6-103 15,-4 5 80-15,0 1-91 0,-7 6-46 0,-5 0 10 16,-2 7-25-16,0-2-1 15,-6-1-43-15,-9 2-26 0,-3-4 0 0,2-2 0 16,-2 0 0-16,1-2 0 0,1-3 0 0,5-6 0 16,2 1 0-16,4-4 0 0,1-3 0 0,1-1 0 15,3 0 0-15,0 0 0 0,0 0 0 0,5 0 0 16,11 0 0-16,5-1 0 0,-1-5 0 0,3-2 0 16,2 3 0-16,-4 1 0 0,0-2 0 0,2 3 0 15,-2 1 0-15,-3 1 0 0,3 1-384 0,0 0-78 16,-1 0 211-16,0 5 106 15,-1 4-764-15,-1 0 435 0,-6-3 207 0</inkml:trace>
  <inkml:trace contextRef="#ctx0" brushRef="#br0" timeOffset="133203.53">22957 18329 3122 0,'-16'4'0'0,"0"-1"0"0,7 2 0 0,0-1 0 0,2 0 0 0,2-2 0 0,3 1 0 0,2 2 0 0,0-1 0 0,12 3 0 0,7-1 228 0,5-1-100 0,4 2-44 0,4 0 285 15,0-4-369-15,0 3 0 0,2-4 0 0,-6 2 0 16,0-1 0-16,-5-1 0 0,2 2 0 0,-3-1-93 16,-3 1-46-16,-2 1 85 0,-1 5-1133 0</inkml:trace>
  <inkml:trace contextRef="#ctx0" brushRef="#br0" timeOffset="133604.97">23953 18020 3182 0,'-33'0'0'0,"4"25"0"0,-1 9 0 0,4-2 0 0,-2 2 0 0,1 4 0 0,3-2 0 0,7 3 0 0,2 2 0 0,11-7 0 0,4 5 199 0,0-5 166 0,10 1-180 0,10-5-185 16,8-4 0-16,8-1 0 0,-4-7 0 0,12-2 0 16,-5-5 0-16,-4-6-52 0,2-1-108 15,0-3 99-15,-10 1-657 0,4-2 373 16,-7 0 77-16,-1 0 134 0,-4 0-756 0</inkml:trace>
  <inkml:trace contextRef="#ctx0" brushRef="#br0" timeOffset="133776.46">24192 18159 3054 0,'-6'-14'0'0,"4"7"0"0,0 4 0 0,2 1 0 0,0 1 0 0,0 1 0 0,2 0 0 0,12 3 0 0,4 15 0 0,-1-2 0 0,1 3 361 0,3 1-160 0,-1 5-80 16,-1 0 24-16,1-3-96 0,-3 2-49 0,-1-1 0 15,2-1-383-15,-4-6 129 0,0-1 157 0,1-4-787 16,-2-2 459-16,0-4 116 0</inkml:trace>
  <inkml:trace contextRef="#ctx0" brushRef="#br0" timeOffset="133984.44">24552 18022 2857 0,'0'-11'0'0,"0"8"0"0,0 1 0 0,0 2 0 0,0 2 0 0,-4 14 0 0,-3 7 0 0,-2 9 0 0,-3 9 0 0,-1 0 0 15,-2 6 151-15,-1-2-56 0,-2 5 609 0,4-9-580 0,-5 11-124 0,-1-7 0 0,4-1 0 0,0-3 0 16,4-9 0-16,1 2 0 16,-1-7 0-16,5-5 0 0,1-2 0 0,3-2-148 0,-1-2 20 0,2-5 94 15,2 1-469-15,0-3 118 16,0-3 180-16,0-2 29 0,2-4-574 0,5 0 346 16</inkml:trace>
  <inkml:trace contextRef="#ctx0" brushRef="#br0" timeOffset="134131.37">24488 18381 2526 0,'12'-12'0'15,"3"-1"0"-15,-1 1 0 0,2 1 0 0,1-1 0 0,1 3 0 0,4 1 0 0,7 3 0 0,0 1 0 0,1 2 0 0,2 2 437 0,1 0-203 0,-1 0-97 16,2 0-328-16,-2 2 115 0,0 2 59 0,0 0 38 16,-2-1-704-16,-2-1 362 0,0 0 180 0,-3-2 91 15,-7 0-462-15</inkml:trace>
  <inkml:trace contextRef="#ctx0" brushRef="#br0" timeOffset="134320.38">25125 18133 2026 0,'-3'-13'0'0,"1"8"0"0,0 3 0 0,0 0 0 0,2 2 0 0,-4 0 0 0,4 7 0 0,0 12 0 0,0 5 0 0,0 7 0 0,0 0 785 16,4 5-377-16,0 8-184 0,0-11 264 0,-1 5-488 15,1-2 0-15,1-5 0 0,-1-2 0 0,-2-9 0 16,1 1 0-16,0-10 0 0,-1 2-408 0,0-6 110 15,0-1 170-15,-1-3-308 0,-1-3 140 0,0 0 151 16,0 0-115-16,0 0-412 0,0-11 317 16,2-14 157-16</inkml:trace>
  <inkml:trace contextRef="#ctx0" brushRef="#br0" timeOffset="134534.53">25262 18040 2629 0,'10'-11'0'0,"3"8"0"0,-1 1 0 0,4 2 0 0,0 0 0 0,5 7 0 0,2 11 0 0,0 5 0 0,2 8 0 0,-2 1 0 16,0 6 200-16,-4 3-80 0,-4-1 401 0,0 9-245 0,-6-4-119 0,-1-5-129 16,-6-2-28-16,-2 2 0 0,0-5 0 15,-2-5 0-15,-13-1 0 0,-2-7 0 16,-6-3 0-16,-2-4 0 0,0-4 0 0,-5-1 0 16,0-3 0-16,-2-3-18 0,2 1-47 0,-2-5 52 15,7 0-660-15,-5 0 318 0,9 0 158 0,1-9-347 16,2-6 253-16,8-2 125 0,5-7 53 0,5-10-514 15</inkml:trace>
  <inkml:trace contextRef="#ctx0" brushRef="#br0" timeOffset="134804.26">25578 17929 2548 0,'24'-11'0'0,"4"5"0"0,2 0 0 0,-3 3 0 0,-1 0 0 0,-3 3 0 0,1 0 0 0,2 10 0 0,-4 6 0 0,0-1 0 0,-6 4 117 0,-9 2 261 0,2 6-174 15,-9 0-82-15,0-4-46 0,-4 0 0 0,-11-4-26 16,-8 5-10-16,-1-7 27 0,-2-2 0 0,1-2-27 16,0-3 81-16,4-2-96 15,3-3-25-15,7-1 0 0,-2-2 0 0,4-1 0 16,7 1 0-16,0-2 0 0,2 0 0 0,0 0 0 16,7 0 0-16,16 0 0 0,5 0 0 0,4 0 0 15,2 0 0-15,5 0 0 0,6-2 0 0,-11 2 0 16,6 0 0-16,-1 0 0 0,-2 0 0 0,-3 0 0 15,-1 2 0-15,-2 7-259 0,-3 3 48 0,-7-1-1017 16,-10-4 599-16</inkml:trace>
  <inkml:trace contextRef="#ctx0" brushRef="#br0" timeOffset="134953.87">26434 18400 3126 0,'0'-22'0'0,"0"13"0"0,10 0 0 0,-1 3 0 0,-6 0 0 0,0 2 0 0,-2 1 0 0,0 2 0 0,2 1 0 16,-1-2 0-16,0 2 93 0,1 0-695 0,-2 0 312 0,1 2 158 0,0 6 83 0</inkml:trace>
  <inkml:trace contextRef="#ctx0" brushRef="#br0" timeOffset="145730.01">28940 15766 1982 0,'-8'-1'0'0,"3"-4"0"0,-1 1 0 0,1-1 0 0,5-1 0 0,0-2 0 0,0-1 0 0,0-4 0 0,2-1 0 0,8 1 0 0,3 0 73 0,1 0 3 16,-1 0 10-16,0-2-45 0,-1 6-1 0,3-3 81 0,-3 4-40 16,2 2 0-16,-5 1 27 15,4 1-39-15,1 1 0 0,-3 0-28 0,2 2 100 0,1 1-50 0,2 0 10 16,1 0-61-16,2 1 116 15,-1 5-58-15,0 4-28 0,2 2 23 0,-1 1-15 16,2 3-11-16,-3 1-27 0,-1 2-25 0,-4-2 26 16,-1 4-9-16,-3 0-32 0,-4 1 0 0,-2 1 0 0,1 2 0 15,-4-5 0-15,0 6 0 16,-9-6 0-16,-3 5 0 0,-8-4 0 0,2-1 0 16,-4-3 0-16,1-3 0 0,0 0 0 0,-7 0 0 15,2-5 0-15,-1-2 0 0,2-3 0 0,-1 1 0 16,5-5 0-16,-2 0 0 0,2 0 0 0,0 0 0 15,6-3 0-15,2-1 0 0,2 1 0 0,2-2 0 16,2 2 0-16,6 0 0 0,-1 1 0 0,2 0-287 16,0-2-65-16,6 2 161 0,12-2 75 0,7-2-621 15,5-2 348-15,6-1 174 16,0 0 77-16,8-6-436 0,-12 2 266 0</inkml:trace>
  <inkml:trace contextRef="#ctx0" brushRef="#br0" timeOffset="146005.31">29558 15641 1747 0,'4'-16'0'0,"-2"-4"0"0,-2 2 0 0,0 0 0 0,0 0 0 0,0 4 0 0,-6 2 0 0,0 3 0 0,-2 0 0 0,-3 3 0 0,1 2 96 0,-2 1-28 0,-3 3 296 16,0 0-152-16,-5 18-91 0,0 1-40 0,2 4 220 16,1 5-130-16,-1 2-55 0,4 1 205 0,0 1-141 15,5 2-70-15,6-4-67 0,1 0-43 0,2-5 0 16,0 5 0-16,2-6 0 0,10 0 0 0,4-5 0 15,1 0 0-15,3-4 0 0,6 2 0 0,-1-5 0 16,0-3 0-16,0-3 0 0,0-2 0 0,-2-1 0 16,4-2 0-16,0-1 0 0,-3 0 0 15,1 0 0-15,-8 0-607 0,2-1 264 16,-1-3 157-16,-3-1-388 0,-1 1 268 0,-3-2 132 16,-1 3 67-16,-3-5-184 0,0-1 131 0,-1-5 59 15,-1-2 31-15</inkml:trace>
  <inkml:trace contextRef="#ctx0" brushRef="#br0" timeOffset="146434.73">29761 15346 2252 0,'-2'-12'0'0,"-4"2"0"0,2 1 0 0,1-5 0 0,3 1 0 0,0 4 0 16,0 1 0-16,0-2 0 0,3 3 0 0,8 0 0 0,5 1 151 0,-1 3 153 0,3 1-137 0,2 0-63 0,-3 2-32 0,4 0 26 15,-4 0-29-15,-2 7 10 0,0 6 0 0,-5-2-38 16,-2 5-1-16,-3 1 1 0,-3 1 18 0,-2 3-8 16,0 3-11-16,-7-3 1 15,-4-2-2-15,-3 2 2 0,1-5-1 0,-2 0 37 16,0-4-31-16,0 0-46 0,2-2 0 0,-2-5 0 16,3-1 0-16,2 0 0 0,-3-4 0 0,5 1 0 0,-1-1 0 15,4 0 0-15,0 0 0 16,2 0 0-16,1 0 0 0,2 0 0 0,0 0 0 15,0 0 0-15,0 2 0 0,5 2 0 0,5 1 0 16,4 0 0-16,2 0 0 0,-1 1 0 0,5-1 0 16,-3-1 0-16,5 0 0 0,-1-2 0 0,-1 0 0 15,-2 0 0-15,-2-2 0 0,-2 0 0 0,-2 0 0 16,-1 0 0-16,-4 0 0 0,0 0 0 0,-3 0 0 16,-3 0 0-16,1 0 0 0,0-2 0 0,-2-2 0 15,0 0 0-15,0-1 0 16,0 1 0-16,0-2 0 0,0 1 0 0,0-1 0 15,0 2 0-15,-2 0 0 0,2 1 0 0,0-1 0 16,0 1 0-16,0 0 0 0,0 1 0 0</inkml:trace>
  <inkml:trace contextRef="#ctx0" brushRef="#br0" timeOffset="146463.81">30034 15486 404 0,'13'7'0'0</inkml:trace>
  <inkml:trace contextRef="#ctx0" brushRef="#br0" timeOffset="149810.37">30144 15786 2258 0,'-2'0'0'0,"-1"0"0"0,1 0 0 0,2 0 0 0,0 1 0 0,2-1 0 0,8 0 0 0,8 0 0 0,-3 0 0 0,7 0 0 0,-2 0 361 0,7-1-164 0,-4-4-78 16,-2 3-38-16,9-5 225 0,-7 4-132 0,0 0-55 15,5 0-43-15,-3 0 67 0,-2 1-50 0,2-2-89 16,-5 2-4-16,2 1 0 16,-2-1 0-16,-2-1 0 0,2 2 0 0,-5-1 0 0,1 0 0 15,-7 0 0-15,3 0 0 0,-1 1 0 0,-4-1-2 16,2-1-558-16,-4 2 273 0,-1 1 78 0,-1-2 93 15,2 2-221-15,-3-2 148 0,0 2 74 0,0-1-484 16,-1-2 267-16,-1-3 151 0</inkml:trace>
  <inkml:trace contextRef="#ctx0" brushRef="#br0" timeOffset="150053.29">30557 15326 2370 0,'-10'-7'0'0,"2"4"0"0,-2 3 0 0,1 0 0 0,3 3 0 0,-1 6 0 0,-1 4 0 0,3 6 0 0,3 5 0 0,1 7 0 0,1 0 530 0,0 4-244 0,0 0-122 0,0 3 101 15,0-2-101-15,0 3-66 0,1-2-44 0,4-2-54 16,-3 1 0-16,1-4 0 0,2 1 0 0,-3-2 0 16,-1-1 0-16,1-2 0 0,-2-6 0 0,0 2 0 15,0-6 0-15,0-4 0 0,0-2-410 16,0-2 162-16,0-2 47 0,0-5-510 0,0-3 340 15,0 0 165-15,0 0 81 0,5-5-196 0,7-15 139 16,4-2 59-16</inkml:trace>
  <inkml:trace contextRef="#ctx0" brushRef="#br0" timeOffset="150392.99">30735 15454 2216 0,'7'-27'0'0,"0"8"0"0,8 0 0 0,-2 2 0 0,4-1 0 0,1 0 0 0,5 2 0 0,2 7 0 0,5 2 0 0,-2 3 0 0,-4 2 311 0,7 2-139 15,-9 0-65-15,0 13 257 0,-6 6-161 0,-4 5-80 16,-5 6 87-16,-4 4-88 0,-3 4-41 0,0-1-59 16,-5 7-22-16,-12-6 0 0,1-1 0 0,-11 5 0 15,-1-8 0-15,-2 0 0 0,-5-4 0 16,-2-3 0-16,7-6 0 0,-1-1 0 0,1-6 0 0,7-2 0 16,2-2 0-16,3-3 0 15,6-3 0-15,4-3 0 0,3 3 0 0,4-4 0 16,1 0 0-16,0 3 0 0,3-2 0 0,11 3 0 15,4-1 0-15,1 1 0 0,8 0 0 0,-4-2 0 16,-1 0 0-16,8 0 0 0,-2 0 0 0,-1-2 0 16,1 0 0-16,0 0 0 0,-10 0 0 0,5 0 0 15,-7 0 0-15,1 0 0 0,-1 0 0 0,-4 0 0 16,1 0 0-16,-1 0-295 0,-2 0-162 16,3 0 208-16,-1 0 103 0,5-2-289 15,-4-6 186-15,2-5 108 0,0-6 50 0,0-5-569 16</inkml:trace>
  <inkml:trace contextRef="#ctx0" brushRef="#br0" timeOffset="150556.43">31250 15577 2293 0,'0'-13'0'0,"-2"6"0"0,0 4 0 0,1-2 0 0,-4 2 0 0,5 1 0 0,-1 0 0 0,1-1 0 0,0 3 0 0,3 0 0 16,7 0 650-16,1 5-303 0,-2 5-153 0,2-1-76 0,1 2 211 0,-3 2-329 15,0 0 0-15,0 2 0 0,-1 0 0 0,3 2 0 16,-2-2 0-16,1 0-238 0,3-2-25 0,-3-2 153 15,0 1 76-15,0-3-471 0,4-1 257 0,0-2-50 16,-2-5-472-16,2-1 364 0</inkml:trace>
  <inkml:trace contextRef="#ctx0" brushRef="#br0" timeOffset="150941.26">31640 15401 2871 0,'2'-9'0'0,"-1"4"0"0,2 4 0 0,-3-3 0 0,0 3 0 0,0-1 0 0,0 0 0 0,0 0 0 0,0 2 0 0,0 0 0 0,0 0 202 0,0 7 111 0,-4 6-135 16,-3 3-68-16,0 2-24 15,-5 7 85-15,-1 2-171 0,0-1 0 0,-2 1 0 16,-2 5 0-16,-1 1 0 0,1 6 0 0,-3-2 0 0,0 3 0 16,2 3 0-16,-4 1 0 0,2 4 0 15,3 1 0-15,-1 0 0 0,6 2 0 0,-2-3 0 16,5 0 0-16,4-9 0 0,-2 11 0 0,0-14 0 15,3 1 0-15,-1-1 0 0,0-2 0 0,-4-3 0 16,4-1 0-16,-2-3 0 0,-2-1 0 0,2 0 0 16,0-6 0-16,0-2 0 0,-2 1 0 0,2-3 0 15,2-4 0-15,2-3 0 16,-3 0 0-16,2 0 0 0,-1-4 0 0,3 1 0 0,-3-1 0 0,2-1 0 16,-1-1 0-16,0 1 0 15,-1 0 0-15,1 1 0 0,-1-2 0 0,2-1 0 16,0 0 0-16,1 0 0 0,-2-2 0 0,3 0 0 15,-1 0 0-15,2 0 0 0,0 0-263 0,0-8 48 16,2-9-645-16,5-6 409 0,8-10 204 0,1-5 101 16</inkml:trace>
  <inkml:trace contextRef="#ctx0" brushRef="#br0" timeOffset="151273.44">31773 15026 2924 0,'7'-19'0'0,"6"14"0"0,7 3 0 0,-2-5 0 0,-3 1 0 0,3 1 0 0,-4 4 0 0,4 1 0 0,-3 0 0 0,2 0 0 0,-2 6 116 0,1 8 182 0,-2 1-132 16,-5 2-62-16,-2 4 14 16,-5 3-38-16,-2 0 0 0,0-3-35 0,-9 5-45 15,-7-3 0-15,-2 0 0 0,-1-5 0 0,-2-1 0 16,6-6 0-16,-2 2 0 0,-1-5 0 0,6-2 0 15,2-3 0-15,2-1 0 0,5 1 0 0,1-3 0 16,-1 0 0-16,3 0 0 0,0 0 0 0,3 0 0 16,8 1 0-16,6-1 0 0,2 2 0 0,4-2 0 15,2 2 0-15,3-2 0 0,4 0 0 0,0 0 0 16,4 0 0-16,1 0 0 0,-6 0 0 16,-1 0 0-16,-5 0 0 0,-1 2 0 15,-1 3 0-15,-5 1-919 0,-1 4 399 0,-4-1 227 16,-6 6 128-16,-2 2-353 0</inkml:trace>
  <inkml:trace contextRef="#ctx0" brushRef="#br0" timeOffset="151463.96">32035 15620 2833 0,'-22'9'0'0,"5"3"0"0,1 1 0 0,4-7 0 0,3 0 0 0,-2 0 0 0,8-3-4 0,-1-1 0 0,4 2 1 0,0-1 2 0,0 3 409 0,7-1-183 0,6 0-80 16,4-1 187-16,3-2-332 0,3 3 0 0,2-3 0 15,0-2 0-15,-1 0 0 0,0 0 0 0,0 0 0 16,-4 0 0-16,1 0 0 0,-1 0 0 0,-1 0-156 16,-4 0-15-16,-2-2 75 0,2 0-965 0,-2-3 509 15,-2-4 255-15</inkml:trace>
  <inkml:trace contextRef="#ctx0" brushRef="#br0" timeOffset="151753.57">32334 15499 2552 0,'2'-5'0'0,"1"4"0"0,6-1 0 0,2-1 0 0,-4 1 0 0,5-1 0 0,1 3 0 0,2 0 0 0,3 0 0 0,-1 6 0 0,1 6 207 16,0 3-88-16,-4 3 311 0,-2 5-194 0,-4-1-98 15,-7 4-47-15,-1-1 67 0,0 5-158 0,-11 0 0 16,-8 0 0-16,-5-1 0 0,-6 2 0 0,3-6 0 16,-3-1 0-16,0-1 0 15,2-3 0-15,1-3 0 0,9-5 0 0,1-3 0 16,5-1 0-16,4-4 0 0,2-1 0 0,4-3 0 15,2 2 0-15,0-2 0 0,0 0 0 0,11 0 0 16,6 0 0-16,6 0 0 0,-1 0 0 0,6 0 0 16,-1 0 0-16,2-2 0 0,-3-1 0 0,1 0 0 15,-4 2 0-15,0-1 0 0,-1-1 0 16,-4 2 0-16,-1 1 0 0,1-2 0 0,-3 2-789 16,-3-3 321-16,3 2 213 0,-2-4 106 15,1-5-680-15</inkml:trace>
  <inkml:trace contextRef="#ctx0" brushRef="#br0" timeOffset="151915.84">32683 15587 3218 0,'-4'-3'0'0,"-1"2"0"0,3 1 0 0,-1 0 0 0,3 0 0 0,0 0 0 0,0 0 0 0,0 0 0 0,9 0 0 0,2 6 0 0,6 2 417 0,-4 2-193 0,2-1-152 0,0 5-72 15,0-3 0-15,0 3 0 0,-2-1 0 0,-1 0 0 16,3-1 0-16,-7-4 0 0,-1 0-787 0,6 2 371 15,-8-4 239-15,2-1-898 0</inkml:trace>
  <inkml:trace contextRef="#ctx0" brushRef="#br0" timeOffset="152005.37">33005 15393 417 0,'0'-4'0'0</inkml:trace>
  <inkml:trace contextRef="#ctx0" brushRef="#br0" timeOffset="152159.79">32998 15412 3931 0,'-11'25'0'0,"-4"11"0"0,-3 4 0 0,-3 7 0 0,-6 12 0 0,5-1 0 0,-3 1 0 0,0 2 0 0,0 5 0 16,3 4 0-16,-3-1 0 0,-1 1 0 0,-1-1 0 0,2-4 0 0,8-12 0 15,-4 4 0-15,3-9 0 0,4-5 0 16,2-6 0-16,1-4 0 0,1-5 0 16,1-3 0-16,0-5 0 0,2-2 0 0,2-7 0 15,1-4 0-15,3-2-114 0,1-2-125 0,0-2 98 16,0-1-568-16,0-1 333 0,10-24 168 0,10-3-536 15</inkml:trace>
  <inkml:trace contextRef="#ctx0" brushRef="#br0" timeOffset="152327.88">32934 15797 3666 0,'0'-18'0'0,"5"5"0"0,5 1 0 0,4-1 0 0,-3 2 0 0,1 0 0 0,2 3 0 0,2 1 0 0,-3 1 0 0,10 1 0 0,-3 0 112 0,3 1 41 0,-2 3-153 15,2-1 0-15,0 2 0 0,0 0 0 0,-4 0 0 16,4 2 0-16,-3 3 0 0,-3 2-183 0,-3 2 27 16,-2 0 98-16,-5 4-1097 0,-5 2 565 0</inkml:trace>
  <inkml:trace contextRef="#ctx0" brushRef="#br0" timeOffset="152481.31">33054 15958 2795 0,'-12'3'0'0,"5"3"0"0,1-4 0 0,5 1 0 0,-3-3 0 16,4 0 0-16,0 0 0 0,0 0 0 0,0 0 0 0,0 4 0 0,11-3 148 0,0 1-55 0,2 0 247 0,4 0-150 0,2-2-76 0,-3 1-517 15,5-1 216-15,-2 0 113 16,2 0 57-16,1 0-862 0,1 0 452 0</inkml:trace>
  <inkml:trace contextRef="#ctx0" brushRef="#br0" timeOffset="152777.69">33427 15848 3064 0,'0'-2'0'0,"0"2"0"0,0 0 0 0,0 0 0 0,0 2 0 0,-8 7 0 0,3 2 0 0,0 7 0 0,3 0 0 0,0 7 0 0,2-3 137 0,0 3 247 16,0-4-172-16,2 4-78 0,3-6-134 16,5 2 0-16,3-4 0 0,-1-3 0 0,0-5 0 15,4-4 0-15,-2-3 0 0,4-2 0 0,0 0 0 16,-1-4 0-16,-1-12 0 0,-2 0 0 0,1-6 0 15,-5 0 0-15,-2-5 0 0,-1 1 0 0,-2-2 0 16,-4-2 0-16,1-1 0 0,-2 1 0 0,0 2 0 16,-6 4 0-16,-8 3 0 0,1 3 0 0,-7 4 0 15,0 3 0-15,1 4 0 0,-2 4 0 0,-2 2 0 16,4 1 0-16,-2 0 0 16,1 6 0-16,5 4 0 0,-2 5 0 0,2 0 0 15,2 3 0-15,4 0 0 0,1 1 0 0,1 0 0 16,3 3 0-16,-1-1-157 0,5 4-350 0</inkml:trace>
  <inkml:trace contextRef="#ctx0" brushRef="#br0" timeOffset="178825.98">11197 10340 2684 0,'-5'-4'0'0,"2"0"0"0,-1 1 0 0,4 2 0 0,-2-4 0 0,2 3 0 0,-2 0 0 0,2 1 0 0,0-2 0 0,0 1 0 0,0 2 100 0,0 0 78 0,0 0-62 0,0 0 0 16,0-1-63-16,0-1 204 0,0 2-89 0,0 0-64 16,0 0 51-16,0-2-155 15,0 2 0-15,-1-2 0 0,1 2 0 0,0-1 0 16,0 1 0-16,0 0 0 0,0 0 0 0,0 0 0 15,0 0 0-15,0 0 0 0,0 0 0 0,0-2 0 16,0-1 0-16,0 3 0 0,1-1 0 0,1-1 0 16,0 2 0-16,2-1 0 0,-1 1 0 0,2-3 0 15,-1 0 0-15,-3 2 0 0,5 1 0 0,-2-2 0 16,1 0 0-16,-1 2 0 0,2-2 0 0,0 2 0 16,1-2 0-16,0 1 0 0,3-1 0 15,-3 2 0-15,3-3 0 0,-1 3 0 0,-1-1 0 0,-1 1 0 16,2 0 0-16,0-1 0 15,0 1 0-15,-2 0 0 0,0-3 0 0,2 3 0 16,-1-2 0-16,2 2 0 0,-1-1 0 0,1 1 0 16,-1-2 0-16,0 0 0 0,3 0 0 0,-3-1 0 15,2 2 0-15,-1-1 0 0,3 1 0 0,-4-1 0 16,1 2 0-16,-1 0 0 0,2 0 0 0,1 0 0 16,-3-2 0-16,2 2 0 0,1 0 0 15,-2 0 0-15,1 0 0 0,3 0 0 16,-1 0 0-16,-1 0 0 0,2-2 0 0,0 2 0 15,1 0 0-15,0-2 0 0,-2 2 0 0,0 0 0 16,2 0 0-16,-2 0 0 0,2 0 0 0,0 0 0 16,-1 0 0-16,0 0 0 0,2 0 0 0,-2 0 0 15,2 0 0-15,0 0 0 0,0 0 0 0,0 0 0 16,1 0 0-16,2 0 0 0,-4 0 0 0,4 0 0 16,-2 2 0-16,2-2 0 0,-1 2 0 0,3 0 0 15,0-2 0-15,1 0 0 16,1 0 0-16,-1 0 0 0,1 0 0 0,-1 0 0 15,1 0 0-15,-2 0 0 0,1 0 0 0,-1 0 0 16,-2 0 0-16,1 0 0 0,-1 0 0 0,0 0 0 16,1 0 0-16,-1 0 0 0,2 0 0 0,-3 0 0 15,3 0 0-15,-2 0 0 0,3 0 0 0,-1 0 0 16,0 0 0-16,1 0 0 0,1 0 0 0,2 0 0 16,1-2 0-16,-2 0 0 0,4 0 0 0,0-1 0 15,-1 0 0-15,-1 2 0 16,0 1 0-16,3 0 0 0,-5 0 0 0,-2 0 0 15,6 0 0-15,-1 0 0 0,-3 0 0 0,3 0 0 16,1 0 0-16,-1 0 0 0,4 0 0 0,-1 0 0 16,1 0 0-16,2 0 0 0,1 0 0 0,2 0 0 15,1-2 0-15,0 0 0 0,-1-2 0 0,0 2 0 16,-2 1 0-16,-4-2 0 0,2 2 0 0,-2 1 0 16,-2 0 0-16,0 0 0 0,0 0 0 0,2 0 0 15,0 0 0-15,2 0 0 0,0 0 0 0,3 0 0 16,0 0 0-16,2 0 0 15,8 0 0-15,1 0 0 0,-2-5 0 0,2 2 0 16,-2-3 0-16,-4 3 0 0,11-5 0 0,-6 3 0 16,-2 0 0-16,2 2 0 0,-3-1 0 0,-3 3 0 15,0-1 0-15,8-1 0 0,-6 1 0 0,3 1 0 16,-5 1 0-16,10-2 0 0,-7 2 0 0,0-2 0 16,0 0 0-16,-6 0 0 0,1 0 0 0,-1 0 0 15,-1-1 0-15,1 3 0 0,-1 0 0 0,-2 0 0 16,1 0 0-16,0 0 0 15,1 0 0-15,3 0 0 0,-3 0 0 0,3 0 0 16,0 0 0-16,-1 0 0 0,1 0 0 0,-1 0 0 16,1 0 0-16,-2 0 0 0,1 0 0 0,0 0 0 15,1 0 0-15,-2 0 0 0,0-2 0 0,-2 0 0 16,-3 0 0-16,-1 0 0 0,-1 0 0 0,-3 2 0 16,-6 0 0-16,1 0 0 0,-2 0 0 0,-4 0 0 15,-1 0 0-15,-5 0 0 16,0 0 0-16,-4 0 0 0,-1-2 0 0,-1 2 0 15,-1 0 0-15,-2 0 0 0,0-2 0 0,0 1 0 16,0-2 0-16,0 2 0 0,-12-1 0 0,-1 2 0 16,-3 0 0-16,-4 0 0 0,-4 13 0 0</inkml:trace>
  <inkml:trace contextRef="#ctx0" brushRef="#br0" timeOffset="181782.25">29082 16286 1138 0,'-6'-23'0'0,"3"8"0"0,1 0 0 0,-1-2 0 0,1-4 0 0,-3-1 0 0,3-2 0 0,-4 1 0 0,5 1 0 0,-3-2 0 0,-1 4 106 0,-2-1-33 0,0 4 60 15,-5 1-51-15,1 3-1 0,-7 3-41 0,0 4 59 16,-8 5-30-16,-2 1 10 0,0 0-13 0,-2 5-26 15,0 11 0-15,3 2-1 0,-1 5 50 0,3 1-14 16,5 1-11-16,4-1 12 0,7-7-1 16,2 5-36-16,7-3 1 0,0 2 98 0,2 0-54 15,10-1 0-15,11-1-44 0,6 0 61 0,0 2-30 16,1-4 9-16,0 3 48 0,-1 0-45 0,-3 1 1 16,-4-1-44-16,-4-4 129 0,-4 4-55 0,0 3-42 15,-10-1 0-15,1 3-44 0,-3 0-28 0,-2 5 0 16,0-3 0-16,0 6 0 0,-7-1 0 15,0-1 0-15,-1 1 0 0,2 1 0 0,-3 0 0 0,5-1 0 16,1-1 0-16,2 4 0 16,1-4 0-16,0 2 0 0,0 0 0 0,0 0 0 15,1-1 0-15,4 5 0 0,2-3 0 0,-2 1 0 16,0 1 0-16,2 0 0 0,-3-3 0 0,0-1 0 16,-4-3 0-16,3-1 0 0,-1-6 0 0,0 3-257 15,0-4-4-15,-1-5 110 0,1-1 57 0,1-4-537 16,8-3 286-16,0-1 158 0,5-7 73 0</inkml:trace>
  <inkml:trace contextRef="#ctx0" brushRef="#br0" timeOffset="182100.11">29399 16879 2313 0,'0'-11'0'0,"9"7"0"0,2-3 0 16,4-3 0-16,0-1 0 0,4 1 0 0,2 1 0 0,-1 4 0 0,0 0 0 0,3 4 0 0,5 1 187 0,-9 0-73 0,1 0-12 0,-1 11-31 16,-3 4 0-16,-7 4-19 0,-4 5 68 0,-5 6-39 15,0 2-1-15,-12 10-39 0,-6-3 83 0,-1-2-32 16,-6 9-10-16,2-6 242 0,3-1-247 0,2-7-77 16,1-1 0-16,7-5 0 0,2 1 0 0,4-6 0 15,4-3 0-15,0-1 0 0,0-2 0 0,7-2 0 16,10-1 0-16,4-3 0 0,2-2 0 15,3-5 0-15,4-2 0 0,-1 0 0 0,1 0 0 0,-4 0 0 16,1 0 0-16,-6-1 0 16,2 0 0-16,-3-4-141 0,-3 1-237 0,-2 3 168 15,-5-2-557-15,0 1 363 0,-5-1 181 0,0 0 81 16</inkml:trace>
  <inkml:trace contextRef="#ctx0" brushRef="#br0" timeOffset="182266.18">29466 17191 3267 0,'-7'-1'0'0,"4"-2"0"0,3 3 0 0,0 0 0 0,0 0 0 0,3 0 0 0,11-1 0 0,7-5 0 16,1 0 0-16,6-3 0 0,6 0 285 0,0 2-128 0,10-4-59 0,-12 4-146 0,3-1 43 16,2-1 1-16,0 3 52 0,-2-1-640 0,-1 1 315 15,2 1 158-15,-1-4 79 0</inkml:trace>
  <inkml:trace contextRef="#ctx0" brushRef="#br0" timeOffset="182431.63">30184 16930 3149 0,'-3'-4'0'0,"3"4"0"0,0 0 0 0,0 0 0 0,0 0 0 0,3-2 0 0,12 1 0 0,0-2 0 0,5 2 0 0,5 1 0 0,0 0 342 16,2-2-141-16,4 2-86 0,-1 0-275 0,0 0 99 0,-1 0 51 0,-3 0-658 15,-4 6 363-15,-2 1 168 0,-5 6 88 0,-2 7-864 16,-11 2 445-16</inkml:trace>
  <inkml:trace contextRef="#ctx0" brushRef="#br0" timeOffset="182591.87">30325 17208 2724 0,'-18'4'0'0,"1"3"0"0,4-4 0 0,1-1 0 0,6 0 0 0,-1-2 0 0,6 0 0 0,-1 0 0 0,2 0 0 0,0 0 0 0,10 0 182 0,5 0 156 0,3 0-149 15,2 0-65-15,2 0-47 16,-1 0-93-16,1 0 28 0,2 0 0 0,2 0 27 16,-3 0-435-16,6 0 212 0,-4 0 112 0,0 0-722 15,5 0 407-15,-2 0 92 0,-3-2 136 0</inkml:trace>
  <inkml:trace contextRef="#ctx0" brushRef="#br0" timeOffset="182887.89">30840 17106 2978 0,'0'-5'0'0,"0"1"0"0,-5 2 0 0,-5 0 0 0,2 2 0 0,-2 0 0 0,2 0 0 0,1 2 0 0,3 9 0 0,4 3 0 0,0 2 353 16,0 0-147-16,4 2-88 0,11 4 158 0,2-2-276 15,4-2 0-15,4 1 0 0,-5-6 0 0,10 2 0 16,-7-5 0-16,4-4 0 0,-2-1 0 0,2-5 0 16,-6 0 0-16,1 0 0 0,-2-5 0 0,0-5 0 15,-2-6 0-15,-8 0 0 0,-1-3 0 0,-4-1 0 16,-2-1 0-16,-3-5 0 0,0 1 0 0,-3-1 0 15,-11-1 0-15,-4 0-29 16,-2 0-42-16,-2 2-8 0,-4 2 32 0,-2 3-2 16,-1 7 9-16,-1 2 132 0,-1 7-65 0,1 2-33 15,0 2-3-15,9 0 220 0,-2 2-211 0,5 10 0 16,6 1 0-16,4 4 0 0,-2-1 0 0,10 4 0 16,0 1 0-16,0 4-206 0,0 0 72 0,11 1-400 15,1 2 227-15,6 2 125 0</inkml:trace>
  <inkml:trace contextRef="#ctx0" brushRef="#br0" timeOffset="183046.96">31371 17318 2193 0,'-21'-3'0'0,"6"3"0"0,8 0 0 0,-1 0 0 0,-1 0 0 0,4 0 0 0,3 0 0 0,2 0 0 16,0 0 0-16,0 5 0 0</inkml:trace>
  <inkml:trace contextRef="#ctx0" brushRef="#br0" timeOffset="187842.07">26425 5960 693 0,'0'0'0'0,"0"0"0"0,1 0 0 0,3-1 0 0,0-1 0 0,0 0 0 0,2 0 0 0,-2-2 0 0,-1 3 0 0,1-1 0 0,0-1 41 0,-3 2-1 0,0-1-124 0,4 2 55 15,-3 0 0-15,1 0 63 0,-2 13-145 0</inkml:trace>
  <inkml:trace contextRef="#ctx0" brushRef="#br0" timeOffset="191046.13">28464 8092 455 0,'0'0'-2'0,"1"-2"0"0,2 0 0 0,-1-1 1 0,-2 0 0 0,0 2 0 0,3-3 0 0,-3 2 1 0,0-2-1 0,0 3 1 0,0-1 40 0,0 1-8 0,0-2 24 16,0 1-22-16,0 0 0 0,0 0-20 0,0 1 19 15,0-2 0-15,0 2-1 0,0-1-37 0,0 0 36 16,0 0 8-16,0 0-8 0,0-1-16 0,0 0 15 16,0 2-3-16,0-4 7 15,0 2-2-15,0 0-4 0,0 0-6 0,-3 0 2 16,1 1 2-16,-1-2 1 0,2 0-6 0,-3 0 6 15,2 1 1-15,1 0-1 0,-1-2-12 0,2 2 12 16,-2-1 5-16,2 0-6 0,-1 0-17 0,1 0 16 16,-2 1-1-16,0-1-7 0,0 0 13 0,-1 2-6 15,-2-2-2-15,1 2-10 0,-1-2 10 0,-1 3 2 16,-1-1-51-16,-1 1-4 0,2-2 48 0,1 2 2 16,0-2-48-16,-1 2 0 0,1-1 39 0,-1 0 3 15,1-1 40-15,4-1-42 0,-3 2-7 0,1-2 6 16,1 3 61-16,-2-3-59 15,0 1-2-15,-1 0 6 0,2 1 1 0,-2-1-4 16,-1 0-25-16,1 1 27 0,-2 0 6 0,-2 1-5 16,2-1-72-16,-2-1 69 0,1 2 2 0,-1-1-2 15,0 1-51-15,2-2 46 0,-2-1-9 0,2 3 45 16,0-1-40-16,0-3 2 0,1 4-4 0,-3-1 32 16,1 0-27-16,0 1 0 0,0-1 5 0,1 0-12 15,-3 0 9-15,3 0-1 16,-3 0-35-16,0 0 36 0,4 0 3 0,-2 1-2 15,-3-1-43-15,5 0 36 0,-1-1 3 0,0 0 49 16,-4-1-51-16,4 1-1 0,0 0 1 0,0 0 37 16,-4 1-35-16,4 0 3 0,-2-2 2 0,0 3 1 15,1-2-3-15,-1 2 8 0,2 0-50 0,-4-2 45 16,2 3-1-16,1-2 2 0,-1 0-52 0,0 2 44 16,0-2 2-16,-2 0-28 0,3 1 25 0,-1-2-6 15,-1 2 4-15,-1-1 21 16,1 0-21-16,1 1 0 0,-4-2 25 0,1 1-23 15,-1 1-1-15,1-1 3 0,2 0-1 0,-3 2 4 16,1-2-4-16,4 0 4 0,-3 2-16 0,0-1 15 16,1 1-2-16,1-3-21 0,0 1 20 0,0 2-1 15,-2-1 0-15,3 1-11 0,-1-2 10 0,-4 2-1 16,5-1-3-16,-3-2 3 0,-1 3 0 0,1-2 0 16,0 1 9-16,1 1-9 0,-4-3 1 15,2 1-1-15,1 2 0 0,-2-2 1 0,-1 0 0 0,4 2 2 16,-4-1-6-16,5 1 4 15,-4-2-1-15,3 0-11 0,-2 2 11 0,4-1 1 16,-2-1 8-16,1-1-9 0,0 3 0 0,1-2-1 16,-1 1 28-16,1-1-26 0,1 2 0 0,-3-1 1 15,0 1-3-15,2-3 4 0,-3 3-1 0,0 0-15 16,1 0 15-16,1 0 1 0,-5 0-1 0,5 0-19 16,-5 0 19-16,5 0-1 15,-4 0-15-15,1 0 14 0,0 0-1 0,2 0-2 0,-3 0-4 0,4 0 4 16,-5 0 0-16,0 0 1 15,4 0 0-15,-3 0 0 0,0 0 0 0,1 0 0 16,-1 0 0-16,-2 0 0 0,3 0 0 0,-2 0 0 16,2 0 0-16,0 3 0 0,-3-2 0 0,5 1 0 15,-4-1 0-15,3 1 0 0,2 1 0 0,-1-1 0 16,-1 1 0-16,2-1 0 0,-1-1-23 16,3 3 22-16,-2-2 0 0,2 2-8 0,-3-2 6 0,0 1 2 15,0 0-2-15,2 0-16 16,-2 1 15-16,1-2 0 0,-2 2 4 0,-1-1-3 0,2 3-2 15,0-2 1-15,0 0-21 0,-1 1 20 16,0 2 0-16,-1-5 0 0,1 4 8 0,2 0-8 16,-2-3 0-16,1 1-4 0,0 2 4 0,-1-2 1 15,2 0-1-15,0-1 22 0,-1 1-23 0,-1 0 2 16,1 2 16-16,1-3-15 0,-2 0 1 0,1 2-1 16,1-1-11-16,-2 2 11 0,1-2 2 0,1 1-1 15,0-2-29-15,-3 2 27 16,5 0-1-16,-4 1 8 0,2-2-8 0,-1-1 1 15,1 1-3-15,-1 0 13 0,1 1-13 0,-1-2 2 16,2 1 23-16,-2 2-22 0,2-2 1 0,-4 1-1 16,5-1 20-16,-2 2-19 0,0-3 4 0,1 3-2 15,-1-2 9-15,1 1-8 16,1 0 1-16,-1-2-1 0,3 1 0 0,-3 0 0 0,2-1 0 0,0 1 0 16,3-2 0-16,-2 2 0 15,1-1 0-15,-2 1 0 0,4 0 0 0,-1-1 0 16,2 2-18-16,-1-1 17 0,2-1 1 0,-2 1-14 15,2 1 13-15,0-1-1 0,0 2 0 0,0 0 6 16,0-1-6-16,0-1-1 0,0 2 10 0,0-1-9 16,0 1-1-16,0-1 1 0,0-2 5 0,0 4-4 15,0-3-1-15,0 0 2 0,2-1 38 0,0 2-36 32,-1 0-1-32,2-2 30 0,-1 4-29 0,4-4 4 0,-1 0-2 0,-1 3 25 15,-1-3-25-15,3 1 4 0,0 3-2 0,0-4 17 16,0 1-15-16,-1-1 2 0,0 3 9 0,3-2-9 15,-2 0-2-15,0-1 1 0,-1 1-9 0,1 0 9 16,-1 0-1-16,1-1 9 0,0-1-9 0,-1 2 1 16,3-2 2-16,-3 1 20 0,3 0-22 0,0 0 2 15,-1-1 30-15,2 0-27 0,1 0-3 0,3 0 1 16,-2-1 42-16,1 2-40 0,2-2 0 0,2-1 7 16,-2 2 5-16,0-2-6 0,0 2-5 0,-1-2-17 15,1 2 19-15,-3-2 5 16,4 0-5-16,-4 3-55 0,1-3 53 0,-1 1-2 15,0 0 2-15,1-1-27 0,-4 3 25 0,6-3-5 16,-3 2-33-16,-1-1 32 0,-1 1 3 0,2 0-4 16,1-2-34-16,-1 3 32 0,0-2 2 0,0 1-3 15,1-2-12-15,-1 2 13 0,0-2 0 0,3 2-16 16,-5-2 15-16,1 1-3 0,3-1 2 0,-3 2 5 16,2-2-5-16,-1 2-2 0,0-2 15 15,3 0-14-15,-2 1 1 0,1-1 2 16,1 0-6-16,-1 0 5 0,0 0 0 0,2 0 1 15,0 0 1-15,0 0 0 0,0 0-1 0,2 0 7 16,-1 0-7-16,-2 0 0 0,3 0-1 0,-2 0-12 16,1 0 12-16,-4 0 0 0,4 0-15 0,-4 0 15 15,2 0-2-15,-1 0 2 0,1 0-11 0,-2 0 9 16,2 0 0-16,1 0 0 0,-3 0-7 0,2 0 7 16,0 0-3-16,2 0 7 0,-1-1-5 15,0 1 1-15,0-2-1 0,2 0 1 0,-2 2 0 16,4-1-1-16,-3-1 3 0,2 2-2 15,-2-2 0-15,-1 0 0 0,2 2-3 0,0-1 2 16,-3 1 1-16,-1-3 0 0,3 3-4 0,-2-2 4 16,0 2-1-16,0-2 0 0,-2 2-1 0,1 0 2 15,1-1-1-15,-3 1-1 0,4-2 0 0,-3 2 2 16,1 0-2-16,-1 0 1 0,0-3 0 0,1 3 0 16,-3-1 0-16,5 1 0 0,-2-1 0 15,-2-2 0-15,2 1-1 0,0 0 1 16,0 0 0-16,2 1 0 0,-1-2 0 0,-1 2 0 15,1-1 0-15,-2 0 0 0,1 0 0 0,1 0 0 16,-5 0 0-16,5 1 0 0,-4-2 0 0,-1 2 0 16,2 1 0-16,0 0 0 0,-3 0 0 0,6-2 0 15,-5 2-36-15,1 0 35 0,3-2-1 0,-2 2-4 16,0-2 3-16,1 2 1 0,-1-2-3 0,3 0 8 16,-4 2-7-16,1-2 1 0,1 1 13 15,1-2-13-15,-4 2-1 0,1-1 2 16,1-1 13-16,-2 0-13 0,-1 1 1 0,0 1 0 15,-1-1 12-15,0-2-10 0,-2 2-1 0,4 1 7 16,-2-1-6-16,0-1-1 0,4 0 1 0,-2 2-2 16,1-4 1-16,3 1 1 0,-3 2-2 0,2-2 2 15,1 1 0-15,-1-1 0 0,1 0-4 0,-1 2 3 16,-4-1 1-16,2 2-3 0,-1-2 2 0,-4 0 0 16,1 2 0-16,-4-1-1 0,1 1 1 0,1 1 0 15,-1-3 0-15,-2 3 8 16,1-2-8-16,0 1 1 0,0-1 32 0,-1 0-31 15,2 0-1-15,-2 1 2 0,0-1 34 0,1 0-31 16,1-2-2-16,-3 2 4 0,2-3 5 0,-2 4-4 16,0-3-3-16,0 2 35 0,0-1-33 0,0 1 3 15,0-2-1-15,0 1 26 0,0-1-26 0,0 2 1 16,0-2 1-16,0 0-1 0,0 1 3 0,-5-1-2 16,2 0-20-16,-1 2 21 0,1-2-2 0,-2 3 4 15,-2-1-42-15,2 0-4 16,-6 0 39-16,-7 2-298 0,-3 4 140 0,-4 13 57 15,-10 9 41-15</inkml:trace>
  <inkml:trace contextRef="#ctx0" brushRef="#br0" timeOffset="193983.03">28292 13500 1589 0,'-24'-10'0'15,"6"4"0"-15,1 0 0 0,2 0 0 0,2-4 0 0,2 0 0 0,2-3 0 0,3-2 0 0,4-4 0 0,2 2 0 0,0-3 127 0,6-1-45 0,9 2 0 16,4 3 101-16,2 4-73 0,-1 6-26 0,8 1 18 16,-2 3-33-16,4 2 1 0,-2 0-32 0,2 9 90 15,-1 7-35-15,-3 5-10 0,-1 2-45 0,-5 1 73 16,-4 3-37-16,-7 1 0 0,1 2 10 0,-7 1-10 16,-3-1-36-16,0 3 0 0,-3 0 87 0,-14-3-43 15,1 2 9-15,-6-1-6 0,-3-5-1 0,0 0-46 16,-1-5 0-16,-1-5-21 0,8-4-17 0,-4-3 0 15,0-3 0-15,4-6 0 0,1 0 0 0,3 0 0 16,2 0 0-16,1-7 0 16,5-3 0-16,1-3 0 0,6-2-522 0,0-4 233 15,2-2 100-15,14-1-493 0,10-6 322 0,4-1 161 16,4-1 80-16,-2 6-231 0,11-8 161 0</inkml:trace>
  <inkml:trace contextRef="#ctx0" brushRef="#br0" timeOffset="194182.11">28740 13202 2329 0,'0'-11'0'0,"0"5"0"0,-2 3 0 0,-10 0 0 0,-6 3 0 0,1 0 0 0,-4 6 0 0,1 15 0 0,1 3 0 0,1 4 0 0,3 4 271 0,0 0-117 0,5 2-58 16,5 0 246-16,2 0-142 0,3-3-86 0,0 4-3 16,3-4-36-16,12-1-1 0,2-2-36 0,7-3-159 15,2-3 75-15,4-1 42 0,0-4 0 0,3-4-139 16,2 0 90-16,0-3 55 0,-3-5-564 0,-1-2 284 15,-1-3 56-15,-3 0 100 16,3 0-487-16,-3-7 276 0,0-9 153 0</inkml:trace>
  <inkml:trace contextRef="#ctx0" brushRef="#br0" timeOffset="194486.76">29006 12960 2347 0,'-2'-10'0'0,"-1"5"0"0,3-1 0 0,0 0 0 0,0 3 0 0,8 1 0 0,5-1 0 0,3 3 0 0,-2 0 0 0,0 8 0 0,-2 4 125 16,1 1-44-16,-4 4 1 0,-3 1-16 0,-1 1 11 15,-4 2-39-15,-1 1-77 0,0 3 38 0,-11-4 0 16,-4-4 49-16,-7 2-10 0,-1-1 0 0,-1-5 0 16,-1-2 0-16,3-3 132 0,0 0-57 0,2-5-42 15,2-1 93-15,6-2-63 0,2 0-32 0,3 0 1 16,4 0 128-16,1 0-198 0,2 0 0 15,0 0 0-15,10 0 0 0,10 0 0 16,2 0 0-16,7 0 0 0,1-2 0 0,3-1 0 16,-1-1 0-16,2 1 0 0,-2 0 0 0,1 1 0 15,-6 1-366-15,1-2 25 0,-1 2 161 0,-4 1 26 16,0 0-244-16,0 0 184 0,-2 4 89 0,-3 2-604 16</inkml:trace>
  <inkml:trace contextRef="#ctx0" brushRef="#br0" timeOffset="194689.31">29203 13410 2614 0,'-17'6'0'0,"4"5"0"0,1-1 0 0,5-4 0 0,4-4 0 0,0-1 0 0,3 3 0 16,3-2 0-16,9 1 0 0,15-1 0 0,1 0 225 0,5-2-94 0,2 0-47 0,4 0 33 0,5 0-45 15,-9 0 1-15,2-2-131 0,-3 0 49 0,-5-1 23 16,-5 1 9-16,-1 0-369 0,-5 0 192 0,-3 1 96 15,-5 1-522-15,-1 0 292 16,-6 0 38-16,1 0 112 0,-2 0-343 0,0 0 222 0,-2 0 110 16</inkml:trace>
  <inkml:trace contextRef="#ctx0" brushRef="#br0" timeOffset="194878.83">29449 13188 2633 0,'-15'0'0'0,"0"0"0"0,5 0 0 0,0 0 0 0,1 5 0 0,2 4 0 0,2 4 0 0,1 4 0 0,-1 4 0 16,5 5 0-16,-2-2 116 0,-2 5 395 0,4 1-228 0,0 3-127 0,-2 9-59 15,2-3 38-15,-1 0-135 0,1-3 0 16,0 4 0-16,0-1-78 0,0-1-60 0,1-3 87 0,7-1-708 16,-3 0 398-16,-1-8 209 0,3 6 3 0,-2-4-417 15</inkml:trace>
  <inkml:trace contextRef="#ctx0" brushRef="#br0" timeOffset="195958.26">29854 13358 1095 0,'-5'-2'0'0,"-1"-2"0"0,0-3 0 0,1 1 0 0,2-1 0 0,-2-1 0 0,2-2 0 0,3 1 0 0,0-2 0 0,0-3 0 0,0 0 123 0,0-1-42 0,8-3 0 16,2 0 93-16,5-4-72 0,0 3-31 0,4-1-1 15,0-2 40-15,1 5-36 0,-3 4 10 16,3 1 61-16,-5 4-52 0,5 3-27 0,-2 3 0 0,-2-1 25 15,1 3-15-15,-3 3-11 0,4 7-25 0,-3 5 42 16,2 4-42-16,-4-1-1 0,-3 4-4 0,-1 2 4 16,-4 2 1-16,-2 0-1 0,0 3-38 0,-3-1 39 15,0-2 9-15,0 4-53 0,-10-1 43 0,-3-3 1 16,-2 0-1-16,-5-2-47 16,1-1 42-16,-4 1-1 0,-3-5-14 0,-1-2 74 15,-3 0-31-15,2-4 0 0,-2-2 88 0,2-3-61 16,1-4-24-16,3-2 0 0,1-2-23 0,0 0-42 15,8 0 0-15,-1 0 0 0,7 0 0 0,2-2 0 16,2 0 0-16,5 2 0 0,0-2 0 16,0 2 0-16,0-2 0 0,14 2 0 0,9 0 0 0,3 0 0 15,6 0 0-15,7 0 0 0,1-1 0 16,2-2 0-16,0 1 0 0,-1 1 0 0,-4-1 0 16,2 0 0-16,-4 0 0 0,-3 0 0 15,-1 0 0-15,-9 2 0 0,0-1 0 0,-4 1 0 16,-6 0 0-16,-1-2 0 0,-4 2 0 0,-2 0 0 15,-3 0-160-15,-1-2-111 0,1 2 115 0,0-2 59 16,-2 0-455-16,2-2 257 0,-1 1 117 0,5-3 75 16,-1-4-446-16,2 2 255 0,2 0 127 0,2-2-129 15</inkml:trace>
  <inkml:trace contextRef="#ctx0" brushRef="#br0" timeOffset="196270.43">30755 12824 2048 0,'-16'-7'0'0,"2"5"0"0,1 2 0 0,-4 0 0 0,-1 0 0 0,-3 3 0 0,-2 12 0 0,-3 5 0 0,-1 9 0 0,-1-1 0 0,5 10 142 0,1 5-52 0,2 5 349 0,5 0-191 15,5 1-110-15,5-2-50 0,5-2 327 0,0-4-188 16,5-1-131-16,12-8-96 0,6 6 0 0,2-8 0 16,-2-4 0-16,7 0 0 0,-3-2 0 0,1-3 0 15,0-1 0-15,-5 0 0 0,0-3 0 0,-4-3 0 16,-2 0-196-16,0-5-66 16,-4 0 133-16,-1-5-550 0,-4 1 321 0,2-5 159 15,-3 0 81-15,1 0-398 0,-3-12 244 0,0-3 117 16,2-10-316-16</inkml:trace>
  <inkml:trace contextRef="#ctx0" brushRef="#br0" timeOffset="196455.69">30867 13072 2399 0,'-10'-11'0'0,"5"4"0"0,1 4 0 0,1 2 0 0,0-1 0 0,1 0 0 0,-1 1 0 0,3 1 0 0,0 0 0 0,3 0 0 0,9 6 255 0,1 4-99 0,2 1-64 0,0 2 253 16,-2 3-153-16,1 1-78 0,2-1-28 0,-2 4-192 15,-4-2 72-15,3-2 36 0,-3 4-534 0,-1-5 285 16,0 0 152-16,1-2 61 0,-4-4-661 0,0-1 277 16,2-3 195-16,-3-3 67 0,2-2-154 0</inkml:trace>
  <inkml:trace contextRef="#ctx0" brushRef="#br0" timeOffset="196716.4">31168 12909 2132 0,'0'-11'0'0,"0"5"0"15,0 3 0-15,0-2 0 0,0 4 0 0,-6 1 0 0,1 0 0 0,-5 6 0 0,-2 14 0 0,4 3 0 0,-4 7 528 0,-3 8-244 0,0 7-114 0,0 5-71 0,-6 10 383 0,3-3-246 16,-3 6-236-16,1-4 0 0,3-7 0 0,-1 7 0 16,3-8 0-16,0 3 0 0,2-2 0 0,-2-2 0 15,3-6 0-15,-1 5 0 0,3-14 0 0,1 1 0 16,3-4 0-16,1-10 0 0,0 3 0 0,3-9 0 15,-1-4 0-15,1-5 0 0,2-3 0 0,0-2 0 16,0-2-425-16,0 0 124 0,0 0 132 0,0-2 65 16,0-7-406-16,7-11 235 0,4 2 110 0,3-8-168 15,7-8 148-15,-4-2 74 0</inkml:trace>
  <inkml:trace contextRef="#ctx0" brushRef="#br0" timeOffset="196900.95">31203 13247 2653 0,'4'-7'0'0,"4"2"0"0,-1 2 0 0,-1-2 0 16,3-1 0-16,0 0 0 0,0 3 0 0,5 3 0 0,0-3 0 0,3 3 0 0,3 0 194 0,1 0 197 0,2 0-176 0,-4 0-79 0,8 3-54 0,-2 0-245 16,-5 1 101-16,3-2 49 0,-3 2-222 0,-1-2 145 15,-6 1 60-15,-3-1 33 0,3-1-663 0,-5-1 256 0,-1 0 203 16,-2 0-58-16</inkml:trace>
  <inkml:trace contextRef="#ctx0" brushRef="#br0" timeOffset="197130.24">31628 13021 2588 0,'2'-5'0'0,"-1"3"0"0,1 0 0 0,-2 1 0 0,0-1 0 16,0 2 0-16,0 0 0 0,0 9 0 0,0 6 0 0,0 7 0 0,0 3 210 0,0 3 408 0,0 0-281 0,0 4-159 15,0-2-178-15,0 0 0 0,0-1 0 0,0-1 0 16,0-6 0-16,0 3 0 0,0-3 0 0,0-3 0 16,0-2 0-16,2-2 0 0,0-4 0 0,-2 0 0 15,1-1 0-15,1-2 0 0,-2-5 0 0,0-1 0 16,0 0-567-16,0-2 183 0,0 0 166 0,0 0-421 16,0 0 301-16,0 0 150 0,0 0 65 0,0 0-238 15</inkml:trace>
  <inkml:trace contextRef="#ctx0" brushRef="#br0" timeOffset="197784.56">31528 13287 1817 0,'-8'0'0'0,"3"0"0"0,3 0 0 0,-1 0 0 0,3 2 0 0,0-2 0 0,0 0-2 0,0 0 1 0,3 0 1 0,9 0 0 0,6 0 97 0,7 0 331 0,-3-2-184 0,8-2-107 16,1 0-49-16,-1 0 103 0,0 2-76 0,-2 1-37 16,-4 1-158-16,6 0 56 0,-10 0 31 0,1 0 1 15,0 0-409-15,-5 3 221 0,-4 2 120 16,1 2 44-16,-6 0-759 0,-2 0 371 0,-5 4 165 0</inkml:trace>
  <inkml:trace contextRef="#ctx0" brushRef="#br0" timeOffset="198115.7">31585 13457 1815 0,'-7'0'0'0,"6"0"0"15,1 2 0-15,0-2 0 0,0 0 0 0,1 0 0 0,7 0 0 0,4 0 0 0,2 0 0 0,4 0 0 0,0 0 102 0,1 2 217 0,-3 2-139 0,1 3-60 0,-1 1-45 0,-5 2 14 16,-3 1 1-16,0-1-50 0,-8 4-117 0,0 1 69 16,0 0 18-16,-8 2 1 0,-7 0-14 0,-5-2 0 15,1-1 43-15,-2-4-60 16,-6 2 7-16,2-5 0 0,5-2 46 0,0 1 100 16,0-4-55-16,8 0-29 0,1-2-46 0,1 0 282 15,5 0-117-15,3 0-65 0,2 0 81 0,0 0-63 16,5 0-101-16,10 0-20 0,5 0 0 0,5 0 0 15,0 0 0-15,-2 0 0 0,9 0 0 0,-4 0 0 16,0-2 0-16,-4 2 0 0,-1-2-21 0,1 2-4 16,-3-1-517-16,-2 1 265 15,-3-3 85-15,-1 3 82 0,-3-2-432 0,-4 2 256 16,2-1 123-16,-3-2 62 0,-1 2-465 0,-1-3 262 16</inkml:trace>
  <inkml:trace contextRef="#ctx0" brushRef="#br0" timeOffset="198429.4">31975 12958 2706 0,'-4'-5'-5'0,"4"2"2"0,0 3 1 0,0 0 1 0,4 0 0 0,5 0 1 0,5 3 0 0,-2 8 0 0,9 7 0 16,-1 3-3-16,0 5 271 0,4 4-113 0,-5 2 138 0,0 2-133 0,-4 2-62 0,-2 1-31 0,-3 0-27 15,-7 1-3-15,-1 0 10 0,-2-2-130 0,0 1 60 16,-3 1 31-16,-9-5-1 0,-3 2-34 0,-3-2 42 16,-1-1-9-16,-4 0-182 0,-2-4 102 0,2-2-7 15,-2-1 45-15,6-6-237 0,-7-1 101 0,3-3 70 16,6-5-300-16,-3-1 180 15,6-5 91-15,3-4 35 0,-1 0-399 0,4 0 228 16,3-9 113-16,5-15 57 0</inkml:trace>
  <inkml:trace contextRef="#ctx0" brushRef="#br0" timeOffset="198692.63">32126 12845 2009 0,'10'-28'-7'0,"3"14"1"0,9 9 2 0,0-2 1 0,1-1 1 0,-1 4 1 0,-4 3 1 0,2 1-1 0,-4 0 1 0,1 1 0 0,-2 14 193 0,-1 2-81 16,-6 2 10-16,-3 2-41 0,-2 1 0 0,-3 6-41 15,0-10-34-15,-6 6-11 0,-8-3 45 0,-2-6 108 16,-1-1-53-16,2-1-28 16,-2-3 10-16,4-2 81 0,3-3-59 0,3-1-30 0,2-2 0 0,2-2 227 15,3 1-119-15,0-1-156 0,0 0-21 0,7 0 0 16,10 0 0-16,7 0 0 15,3 0 0-15,1 0 0 0,2 0 0 0,2 0 0 16,1 0-19-16,1 0-88 0,-1 0 81 0,0 0-535 16,-3 4 214-16</inkml:trace>
  <inkml:trace contextRef="#ctx0" brushRef="#br0" timeOffset="205692.9">32584 13312 2499 0,'-5'-9'0'15,"5"7"0"-15,0 2 0 0,2 0 0 0,11 0 0 0,0 0 0 0,3 0 0 0,-2 0 0 0,5 0 0 0,1 0 0 0,3 2 165 0,-3 0-63 0,2 2 148 0,1-1-106 0,0 3-43 0,-1-2-37 16,-2 0-30-16,1-2 4 0,-2 2 0 0,-1-3-209 15,1 0 113-15,-1 2 44 16,-2-1 26-16,0 2-550 0,-3 0 245 0,-5 0 157 0,-3 1-44 16</inkml:trace>
  <inkml:trace contextRef="#ctx0" brushRef="#br0" timeOffset="205852.21">32736 13551 2977 0,'-17'-1'0'0,"7"1"0"0,7 0 0 0,3 0 0 0,0 0 0 0,0 0 0 0,0 0 0 0,0 0 0 0,1 3 0 0,13 1 0 0,6 0 193 0,3 0-34 0,0-3-51 16,7 5-40-16,0-1 1 0,0 1-250 0,2 0 110 15,-2 0 54-15,0-1 37 16,-1 2-773-16,-1-1 395 0,0 0 198 0</inkml:trace>
  <inkml:trace contextRef="#ctx0" brushRef="#br0" timeOffset="206021.24">33262 13453 3066 0,'0'-1'0'0,"0"-1"0"0,5 2 0 0,6-2 0 0,3 0 0 0,0 1 0 0,5-1 0 0,3-1 0 0,-2 2 0 0,7 1 0 0,3 0 97 0,3 0-106 0,-1 0 0 15,6 0 47-15,-7 0-565 0,-7 0 292 0,3 6 131 16,-9 1 72-16</inkml:trace>
  <inkml:trace contextRef="#ctx0" brushRef="#br0" timeOffset="206332.59">33327 13596 1789 0,'-5'0'0'0,"0"0"0"16,5 0 0-16,0 0 0 0,0 0 0 0,3 0 0 0,8 0 0 0,5 4 0 0,1 2 0 0,6 0 0 0,2 3 220 0,-8-2-92 0,3 5-44 0,-2-1-1 15,-6 2 3-15,-2 2 8 0,-6 0-56 0,-4 2 0 16,0 1-64-16,-14 4 32 0,-8-4 0 0,-3-1 71 16,-2 0-39-16,-1-2 0 0,-2-4 0 0,-2 0 63 15,7-3-32-15,6-4 10 0,0-3 156 0,9 1-98 16,0-2-50-16,5 0-24 0,3 0 71 0,2 0-39 16,0 0-33-16,9 0 0 0,12 0-48 0,4 2 0 15,3-2 24-15,-4 2-34 0,8 2-4 16,-4-2 0-16,-1 2 0 0,-6-3-62 0,2 4-2 0,-6-2 60 15,0 1 16-15,-4 0-464 16,-2-3 224-16,-2 3 62 0,-4-2-389 0,2 0 249 16,-5-2 138-16,1 0 66 0,-1 0-202 0,-2 0 134 15,0-4 66-15</inkml:trace>
  <inkml:trace contextRef="#ctx0" brushRef="#br0" timeOffset="206512.07">33547 12845 3040 0,'-7'-10'0'0,"7"10"0"0,0 0 0 0,0 13 0 0,0 3 0 0,0 7 0 0,0 2 0 0,0 8 0 0,-5 4 0 0,2 5 0 0,1 9 156 0,-1 1-49 0,-2 3-167 16,4-2 50-16,-3 2 23 0,-1 0 1 0,3 1-720 15,-8 0 364-15</inkml:trace>
  <inkml:trace contextRef="#ctx0" brushRef="#br0" timeOffset="-200931.61">10445 7024 1141 0,'-23'-12'0'0,"3"7"0"0,3 2 0 0,2 2 0 0,-4-2 0 0,5 0 0 0,-1 1 0 0,1-2 0 0,3 3 0 0,1-1 0 0,3 0 140 0,2-1-43 0,0 0 14 0,1 2 78 15,4-1-68-15,0 2 1 0,0 0 154 16,0 0-111-16,2 0-41 0,10 0-14 0,3 0 103 16,4 0-79-16,-3 0-39 0,3 0-1 15,2 0 177-15,-2 0-115 0,0 0-51 16,2 0 121-16,-1 2-185 0,4 2-41 0,-1-1 0 0,7 1 0 15,0 0 0-15,0-1 0 0,4 3 0 0,0-2 0 16,1-1 0-16,3 1 0 0,6 2 0 0,-2-2 0 16,-1-1 0-16,3 3 0 0,-8-3 0 0,11 6 0 15,-8-3 0-15,2-1 0 0,3-2 0 0,-3 1 0 16,-2-2 0-16,10 1 0 0,-2-1 0 0,0-2 0 16,3 0 0-16,10 0 0 0,-8 0 0 0,4 0 0 15,2-2 0-15,10-3 0 0,-6-2 0 16,2-1 0-16,-4 0 0 0,13-1 0 15,0 3 0-15,2-3 0 0,-1 2 0 0,-1-1 0 16,-8 1 0-16,17-1 0 0,-6 1 0 0,2-1 0 16,14-2 0-16,-9 3 0 0,-9-1 0 0,9 1 0 15,1 0 0-15,8-3 0 0,-7 4 0 0,2-1 0 16,-6-1 0-16,16 1 0 0,-20-1 0 0,7 1 0 16,-1 1 0-16,-2-2 0 0,1 2 0 0,12 0 0 15,-19 0 0-15,6 0 0 16,-1 0 0-16,-4 4 0 0,-9-3 0 0,13 1 0 0,-7 2 0 0,2 1 0 15,2-2 0-15,-1 2 0 16,-11-1 0-16,17 2 0 0,-6 0 0 0,-2 0 0 16,8 0 0-16,1 0 0 0,12 0 0 0,-20 0 0 15,21 0 0-15,-4 0 0 0,-2 0 0 0,-4 0 0 16,23 0 0-16,-9 0 0 0,1 0 0 0,4 0 0 16,1 0 0-16,12 0 0 0,15 0 0 0,-10-3 0 15,0-3 0-15,3-2 0 0,4 0 0 0,-16 1 0 16,23-1 0-16,-15 1 0 0,2 1 0 0,1 1 0 15,-4 0 0-15,-17-1 0 16,12-2 0-16,0 1 0 0,16-3 0 0,-10 3 0 16,-21-3 0-16,10 1 0 0,-4 0 0 0,0 1 0 15,2 1 0-15,-9-3 0 0,-17 5 0 0,3-1 0 16,-6-2 0-16,-4 4 0 0,-7-1 0 0,-3 1 0 16,-11 2 0-16,-11 0 0 0,0 0 0 0,-10 0 0 15,-13 1 0-15,-5-1 0 0,-5 2 0 0,-6-2 0 16,-4 2 0-16,1 0 0 15,-2 0 0-15,0-2 0 0,-3 0 0 0,-15 2 0 0,-12 0 0 0,-21 0-212 16,-15 11-189-16,-24 16 173 16</inkml:trace>
  <inkml:trace contextRef="#ctx0" brushRef="#br0" timeOffset="-199702.29">8706 8732 1456 0,'-15'-7'-4'0,"0"7"3"0,3 0-1 0,3 0 2 0,4 6-1 0,-2 2 0 0,2-3 1 0,1 0 0 0,1 3 0 0,1-1 0 0,1 1 165 0,1-1-54 0,0 3 15 0,0 1 167 16,0-1-118-16,1 1-58 0,4 0 0 0,4 0 190 16,0 0-109-16,2-1-77 0,2 1 0 15,0 1 142-15,4-4-101 0,-2 3-53 16,5 0-10-16,2-1-99 0,1 0 0 0,4-3 0 15,1 3 0-15,2-3 0 0,4-1 0 0,10 2 0 16,0-4 0-16,4-2 0 0,0-1 0 0,1-1 0 16,1 0 0-16,3 0 0 0,0 0 0 0,-1 0 0 15,5-6 0-15,-1 1 0 0,2-3 0 0,10-1 0 16,-4 1 0-16,-2-1 0 0,0-1 0 0,-2 3 0 16,-6 0 0-16,14-3 0 0,-10 2 0 0,-5 3 0 15,13-3 0-15,-4 5 0 0,-6-1 0 16,10-2 0-16,-12 5 0 0,0-1 0 15,4 0 0-15,-1 0 0 0,-2 0 0 0,-1 0 0 16,1 1 0-16,-1 1 0 0,2 0 0 0,-1 0 0 16,0 0 0-16,-2 0 0 0,-2 0 0 0,1 0 0 0,-2 0 0 15,2 0 0-15,1 3 0 0,-3-1 0 16,5 0 0-16,0 0 0 0,9 0 0 16,-11-1 0-16,5 1 0 0,-3-1 0 0,2 2 0 15,-1-1 0-15,1 2 0 0,-1-3 0 0,-1 2 0 16,9 0 0-16,-4 1 0 0,-6-1 0 0,4 2 0 15,-1 1 0-15,3-2 0 0,-4-1 0 0,1 1 0 16,7 1 0-16,-13 0 0 0,11 0 0 0,9-2 0 16,-8 1 0-16,3 0 0 0,-4-1 0 0,4-1 0 15,-10 2 0-15,17-2 0 0,-7 0 0 0,0 2 0 16,4-3 0-16,2 1 0 16,-10 0 0-16,14 0 0 0,-10 0 0 0,1 0 0 15,-1-2 0-15,1 1 0 0,-9 2 0 0,20-3 0 16,-5 1 0-16,-2 2 0 0,1-3 0 0,-1 0 0 15,-7 0 0-15,17 0 0 0,-6 0 0 0,2 0 0 16,13 0 0-16,-15 0 0 0,6-3 0 0,-1-1 0 16,12-3 0-16,-16 3 0 0,16-1 0 15,-3-1 0-15,-11 2 0 0,7 1 0 0,-1-1 0 0,0 0 0 16,-1 1 0-16,2-2 0 16,3 4 0-16,13-1 0 0,-9-2 0 0,2 1 0 15,0-1 0-15,2-2 0 0,-6 2 0 0,23 1 0 16,-12-3 0-16,-3 2 0 0,1-1 0 0,-2 1 0 15,-5 0 0-15,20-1 0 0,-12 2 0 0,-1 0 0 16,-2 1 0-16,-12 0 0 0,25-2 0 0,-4 3 0 16,1-3 0-16,-4 2 0 0,3 0 0 0,-13 0 0 15,30 0 0-15,-11 0 0 16,-1 2 0-16,-4-1 0 0,0 1 0 0,-17 0 0 16,27 0 0-16,-12 0 0 0,-6 0 0 0,1 0 0 15,0 0 0-15,-12 0 0 0,26 0 0 0,-7 0 0 16,-5 0 0-16,0-2 0 0,2 0 0 0,3-4 0 15,6 0 0-15,-2-1 0 0,-4-1 0 0,-1 1 0 16,-5-1 0-16,-9 1 0 0,20-1 0 0,-14 1 0 16,-6 1 0-16,-15-2 0 0,6 5 0 0,-14-3 0 15,12 0 0-15,-10 1 0 0,-7 2 0 16,-11-2 0-16,-5 0 0 0,-9 2 0 16,-6-3 0-16,-8 2 0 0,-5 0 0 0,-6 0 0 15,-5 0 0-15,-4-1 0 0,-1 0 0 0,-2-4 0 16,-2 0 0-16,0 0 0 0,-13 0 0 0,-14 1 0 15,-15 6 0-15,-27 2 0 0</inkml:trace>
  <inkml:trace contextRef="#ctx0" brushRef="#br0" timeOffset="-197157.36">11067 13440 1426 0,'-13'-11'-6'0,"-1"7"4"0,5 1 0 0,2 1 1 0,3-2 0 0,-1 0 0 0,-2-1 0 0,4-1 1 0,-3 0-1 0,3 1 1 16,-1-1 123-16,0 1-54 0,2 1-14 0,1 0 83 0,1 1-42 0,0 0 1 15,0 2 47-15,0-1-30 0,0 2-14 0,0 0 4 16,0 0 1-16,0 0-50 0,0 0 1 0,0 0 136 16,0 0-75-16,0 0 1 0,0 0-63 15,0 0 60-15,0 2 0 0,0 2-46 0,0-1 107 16,1-1-60-16,5 0 0 0,-1 2-61 0,1-3-35 16,4-1-20-16,1 0 0 0,0 0 0 0,2 0 0 15,0 0 0-15,-1 0 0 0,3 0 0 0,2 0 0 16,-1 0 0-16,4-1 0 15,-2-1 0-15,3 0 0 0,3 0 0 0,-1-2 0 16,3 0 0-16,2 1 0 0,0-3 0 0,2 1 0 16,0-1 0-16,4-2 0 0,-2 3 0 0,-2-1 0 15,0 2 0-15,-4 1 0 0,6 2 0 0,-3-1 0 16,-1 0 0-16,-2 0 0 0,1 1 0 0,-4-1 0 16,7 2 0-16,-3 0 0 0,3 0 0 0,0 0 0 15,2 0 0-15,2 0 0 0,-2-2 0 16,-1 0 0-16,6 0 0 0,-3 2 0 15,3-2 0-15,0 1 0 0,-1-1 0 0,-1 0 0 16,2 0 0-16,-2 2 0 0,-1-2 0 0,2 2 0 16,1-2 0-16,-1 2 0 0,2-1 0 0,-1-1 0 15,2 0 0-15,1 2 0 0,5-2 0 0,-2-1 0 16,4 2 0-16,-4 0 0 0,3-2 0 0,-7 1 0 16,7 1 0-16,0-2 0 0,-1 3 0 0,0 0 0 15,-2 0 0-15,-3 0 0 0,8 0 0 16,-4 0 0-16,1 0 0 0,-2 0 0 15,2 0 0-15,-6 0 0 0,13 0 0 0,-10 0 0 16,4 0 0-16,0 0 0 0,2 0 0 0,-2 0 0 16,5 0 0-16,2 0 0 0,-1 0 0 0,3 0 0 15,10 0 0-15,-14 0 0 0,8 3 0 0,-5-2 0 16,2-1 0-16,2 2 0 0,6 1 0 0,-7-3 0 16,10 0 0-16,1 0 0 0,5 0 0 15,0 0 0-15,-1-3 0 0,3-3 0 0,1 1 0 0,2-6 0 16,1 5 0-16,1-3 0 15,12-1 0-15,-18 5 0 0,5-3 0 0,-2 2 0 0,2 0 0 16,0 1 0-16,-3 2 0 16,5 1 0-16,2-3 0 0,-2 4 0 0,-2-1 0 0,1 2 0 15,3-2 0-15,-2 1 0 0,11-2 0 0,-3 3 0 16,-4 0 0-16,-9 0 0 0,9 0 0 0,-2 0 0 16,10 0 0-16,-7 0 0 0,4 0 0 15,-2 0 0-15,-9 0 0 0,5 0 0 16,12 0 0-16,-11 0 0 0,1 0 0 0,5 0 0 15,-11 4 0-15,5-4 0 0,-1 2 0 0,1 0 0 16,9-2 0-16,-10 0 0 0,-3 0 0 0,15 0 0 16,-21 0 0-16,5 0 0 0,0 0 0 0,-4 0 0 15,-12 0 0-15,17 0 0 0,-10 0 0 0,-5 0 0 16,-10 0 0-16,1 0 0 0,-10 0 0 0,5 0 0 16,-6 0 0-16,-11 0 0 0,3 0 0 0,-6 0 0 15,-8 0 0-15,-1 0 0 16,-5 0 0-16,-4 0 0 0,-3 0 0 0,-4 0 0 15,-3 0 0-15,-1 0 0 0,-2 0 0 0,-1 0 0 16,0 0 0-16,0 0 0 0,0-2 0 0,0 0 0 0,-1 1 0 16,-10 1 0-16,-3 0 0 0,-5 1 0 15,-4 14 0-15,-14 14-762 0</inkml:trace>
  <inkml:trace contextRef="#ctx0" brushRef="#br0" timeOffset="-194563.38">7784 15179 1081 0,'-14'0'0'0,"5"0"0"0,4 0 0 0,-1 0 0 0,4 0 0 0,-2 4 0 0,0 0 0 0,1-1 0 16,-3 2 0-16,0-1 0 0,-7 1 249 0,2 1-104 0,0 0-46 16,-2 1 1-16,1 0 193 0,-3 1-119 0,6-3-46 15,-4 1 166-15,5-1-120 0,0-3-59 0,1 0-1 16,0 1 57-16,2-3-44 0,-1 0-14 0,1 0-58 15,-2 0 272-15,2 0-155 0,-2-3-172 0,-3 1 0 16,0-5 0-16,2 1 0 0,-5 2 0 0,3-1 0 16,0 1 0-16,0-1 0 0,-1 0 0 0,5 1 0 15,-3 1 0-15,3 0 0 0,3 1 0 0,-2-1 0 16,1 0 0-16,2 1 0 0,2 1 0 0,-1 1 0 16,1-2 0-16,0 2 0 0,0 0 0 15,0 0 0-15,0 0 0 0,0 0 0 16,5 0 0-16,7-2 0 0,6 2 0 0,2-2 0 15,4-1 0-15,1 2 0 0,1-1 0 0,-1-2 0 16,10 3 0-16,-8-2 0 0,3-1 0 0,-2 1 0 16,2 0 0-16,-2 0 0 0,3 1 0 0,-6 1 0 15,3-2 0-15,1 2 0 0,-3-1 0 0,4 0 0 16,-3 1 0-16,1-2 0 0,0 1 0 0,2 1 0 16,3 1 0-16,-2-2 0 0,3 0 0 0,1 0 0 15,3-1 0-15,-3 1 0 16,5-2 0-16,3 0 0 0,-2 0 0 0,-1 0 0 15,-4 1 0-15,1 1 0 0,0-2 0 0,-1 1 0 16,0 2 0-16,0 0 0 0,-2 1 0 0,-2 0 0 16,1 0 0-16,1 0 0 0,-2 0 0 0,3 0 0 15,-3 0 0-15,5 0 0 0,-2 0 0 0,4 0 0 16,3 0 0-16,-9 0 0 0,6 0 0 0,-2 0 0 16,0 0 0-16,1 1 0 0,-1-1 0 0,0 0 0 15,-2 1 0-15,1 2 0 16,1-2 0-16,-2 4 0 0,-1-2 0 0,4 1 0 15,-2 0 0-15,7 0 0 0,-6 0 0 0,7-2 0 16,-3 5 0-16,1-5 0 0,-3 1 0 0,4 0 0 16,-6-2 0-16,11 1 0 0,-7 0 0 0,2-2 0 15,0 1 0-15,-2-1 0 0,-4 0 0 0,9 0 0 16,-2 0 0-16,-1 0 0 0,-2 0 0 0,-8 0 0 16,6 0 0-16,-4 0 0 15,-1-1 0-15,0-1 0 0,-1 0 0 0,-2 1 0 0,2-2 0 0,-3 1 0 16,2 1 0-16,0-1 0 15,-2 0 0-15,0 0 0 0,2-2 0 0,-2 3 0 16,2-2 0-16,0 2 0 0,-2-1 0 0,2 0 0 16,-2 0 0-16,0 2 0 0,0-2 0 0,-2 2 0 15,1 0 0-15,-1 0 0 0,-3 0 0 0,7 0 0 16,-4 0 0-16,2 0 0 0,2 0 0 0,-4 0 0 16,4 0 0-16,-2 0 0 15,2 0 0-15,0 0 0 0,1 0 0 0,1-2 0 0,2 2 0 16,-3-2 0-16,1 2 0 0,0-2 0 15,0 2 0-15,-1 0 0 0,0 0 0 0,1-1 0 16,0 1 0-16,-1 0 0 0,3 0 0 0,-1 0 0 16,1 0 0-16,-1 0 0 0,4 0 0 0,4 0 0 15,-2 0 0-15,-5 0 0 0,9 0 0 0,-4 0 0 16,-1 0 0-16,3 0 0 0,-2 0 0 0,-1 0 0 16,6 0 0-16,0 0 0 0,-3 0 0 0,2 0 0 15,-2 0 0-15,0 0 0 16,8 0 0-16,-7 0 0 0,0 0 0 0,-8 0 0 15,5 0 0-15,-1 1 0 0,-3 3 0 0,2 2 0 16,-1-2 0-16,6 1 0 0,-5 1 0 0,-2-2 0 16,9 2 0-16,-3-3 0 0,6 0 0 0,-1 1 0 15,1 0 0-15,-6-3 0 0,10 4 0 0,-4-4 0 16,-2 1 0-16,0 0 0 0,-1 1 0 0,0-2 0 16,6 0 0-16,-3 2 0 0,2-1 0 0,3-1 0 15,-3 2 0-15,2-1 0 16,-1 0 0-16,-1 0 0 0,-2-1 0 0,1 3 0 15,1-3 0-15,0 2 0 0,1-1 0 0,3 0 0 16,7-1 0-16,-2 1 0 0,-7-2 0 0,5 1 0 16,1-1 0-16,-6 0 0 0,4 0 0 0,-2 0 0 15,1 0 0-15,-2 0 0 0,2 0 0 0,8 0 0 16,-13 0 0-16,6 0 0 0,-3 0 0 0,0 0 0 16,1 0 0-16,-2 0 0 0,1 0 0 15,0 0 0-15,3 0 0 0,3 0 0 16,9 0 0-16,-4 0 0 0,-1 0 0 0,-3 0 0 15,-5 0 0-15,14 0 0 0,-8 0 0 0,0 0 0 16,4 0 0-16,1 0 0 0,-3 0 0 0,13 0 0 16,-9 0 0-16,-1-1 0 0,-1-1 0 0,1 1 0 15,-6 1 0-15,12-2 0 0,0 2 0 0,0-2 0 16,-3 2 0-16,-1 0 0 0,-9 0 0 0,15 0 0 16,-8 0 0-16,2 0 0 15,-2 0 0-15,4 0 0 0,-9 0 0 0,14 0 0 16,-12 0 0-16,1 2 0 0,-1-2 0 0,0 2 0 15,-6-2 0-15,13 0 0 0,0 1 0 0,-4-1 0 16,-1 0 0-16,-3 0 0 0,-6 0 0 0,12 2 0 16,-7-2 0-16,-2 1 0 0,2 2 0 0,4-3 0 15,-6 0 0-15,15 0 0 0,-7 0 0 0,-2 0 0 16,3 0 0-16,-2 0 0 0,-1 0 0 16,13 0 0-16,1-3 0 0,0-3 0 0,1 0 0 0,-3-1 0 15,3-1 0-15,-1-2 0 16,-4 3 0-16,5-1 0 0,10-1 0 0,-17 2 0 15,6-2 0-15,-4 3 0 0,0-4 0 0,-3 3 0 16,1-1 0-16,2 1 0 0,1-3 0 0,-2 5 0 16,-6-3 0-16,-5 3 0 0,-7-2 0 0,-1 4 0 15,-2-2 0-15,-5 1 0 0,-6 0 0 0,-5 0 0 16,-2 1 0-16,-2 0 0 0,-8 0 0 0,-1 2 0 16,-5-4 0-16,-3 1 0 15,-6 3 0-15,-2-4 0 0,-1 2 0 0,-2-3 0 16,-3 1 0-16,-1-5 0 0,0 0 0 0,0 1 0 15,-2 2 0-15,0-1 0 0,0 1 0 0,0 3 0 16,0 3 0-16,-7 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2T13:24:54.20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0-12-12T13:25:13.942"/>
    </inkml:context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12810 4406 1542 0,'-2'-3'0'0,"0"2"0"0,-1-1 0 0,1 0 0 0,0 0 0 0,0 1 0 0,2 1 0 0,-2-3 0 0,2 2 0 0,0-2 0 0,0 3 94 0,0-2 1 0,0 1 43 0,0 0-46 16,2-2 0-16,0 3 47 0,2 0-53 16,-1 0 1-16,1 0-40 0,0 0 41 0,1 0 0 15,-1 0-30-15,2 0 84 0,-2 0-47 0,1 0 0 16,1 0-49-16,-1 0 78 0,2 0-27 0,2 3-12 15,-4-2-38-15,2 0 82 16,1 1-41-16,0 1 0 0,-1-3 37 0,-1 1-46 0,1 2-34 0,1-2-45 16,-2 1 0-16,-1 0 0 0,1 0 0 0,1-1 0 15,-1 2 0-15,0-2 0 0,1 1 0 0,-1 2 0 16,1-1 0-16,1-2 0 0,-2 3 0 0,3-1 0 16,-2-1 0-16,1 3 0 15,-1-2 0-15,4 2 0 0,-2-3 0 0,3 4 0 16,-1-1 0-16,1-5 0 0,1 4 0 0,2 0 0 15,2-3 0-15,0 2 0 0,-1-1 0 0,4-1 0 16,-2 1 0-16,3-2 0 0,0 2 0 0,1-2 0 16,0 2 0-16,1 0 0 0,-2-2 0 0,1 2 0 15,-1-2 0-15,2 2 0 0,-3-2 0 0,3 0 0 16,-2 2 0-16,1-2 0 0,2 0 0 0,-1 0 0 16,3 0 0-16,-3 0 0 15,2 0 0-15,2 0 0 0,-2 0 0 0,1 0 0 16,-1 0 0-16,-3 0 0 0,4 0 0 0,-1 0 0 15,-1 0 0-15,3-2 0 0,-1 2 0 0,-2-2 0 16,4 2 0-16,-2-2 0 0,1 2 0 0,1-2 0 16,-2 2 0-16,-1-2 0 0,5 0 0 0,-2 0 0 15,-2 1 0-15,2-1 0 0,0 2 0 0,-3-3 0 16,5 3 0-16,-2-1 0 16,-1 1 0-16,-1 0 0 0,0 0 0 0,-2 0 0 15,6 0 0-15,-1-2 0 0,1 2 0 0,0-2 0 16,2 0 0-16,0 0 0 0,-1 2 0 0,3-3 0 15,0 1 0-15,1-2 0 0,2 0 0 0,-2 1 0 16,3-1 0-16,1 0 0 0,5-1 0 0,-5 0 0 16,0 3 0-16,-1-3 0 0,9 1 0 0,-1 0 0 15,-4 1 0-15,3-1 0 0,-3 3 0 0,-5-3 0 16,11 1 0-16,-9 1 0 0,2 1 0 16,-2 0 0-16,3-2 0 0,-7 3 0 0,10-1 0 0,-3 1 0 15,1 0 0-15,2 0 0 16,0 0 0-16,-6 0 0 0,11 0 0 0,-6 0 0 15,-2 0 0-15,3 0 0 0,-3 0 0 0,-1 0 0 16,10 0 0-16,-3 0 0 0,-1 0 0 0,0 0 0 16,0 0 0-16,-4 0 0 0,10 0 0 0,-7 1 0 15,-2 2 0-15,1-2 0 0,-8 0 0 0,12 1 0 16,-8 1 0-16,1 1 0 0,1-3 0 16,-7 1 0-16,1 2 0 0,3-3 0 0,-2 3 0 0,-1 0 0 15,0-2 0-15,-3 2 0 16,0-3 0-16,-4 4 0 0,-3-4 0 0,2 1 0 15,-6-2 0-15,1 2 0 0,-3 1 0 0,-1-2 0 16,-1-1 0-16,-4 0 0 0,0 0 0 0,-2 0 0 16,-1 0 0-16,-3 0 0 0,0 0 0 0,1 0 0 15,-4 0 0-15,-1 0 0 0,-1 0 0 0,-1 0 0 16,-1 0 0-16,0 0 0 0,0 0 0 0,-2 0 0 16,0 0 0-16,0 0 0 0,0 0 0 0,0 0 0 15,0-1 0-15,0-4 0 16,0 2 0-16,-2 1 0 0,-9-1 0 0,-12 3 0 15</inkml:trace>
  <inkml:trace contextRef="#ctx0" brushRef="#br0" timeOffset="5173.85">13079 6851 1696 0,'-4'0'0'0,"1"-2"0"0,2 0 0 0,1 0 0 0,-2-2 0 0,2 2 0 0,0 1 0 0,-2-2 0 16,2 1 0-16,0-1 0 0,0-1 79 0,0 0 190 0,0 0-113 0,2 1-57 0,4 1 119 15,-4-2-93-15,4 2-41 0,-1-1-1 0,2-1 38 16,1 1-39-16,0-2 10 0,1 2-51 0,-2-1 101 15,3 1-50-15,1-2 0 0,-2 3-51 0,1-1 107 16,1 1-59-16,-2 0 0 0,0-2 4 0,2 2-93 16,1 0 0-16,2 1 0 0,-1-1 0 15,0 1 0-15,0-2 0 0,2 2 0 0,0-2 0 16,2 1 0-16,0 1 0 0,0-2 0 0,3 1 0 16,-1-1 0-16,2-1 0 0,-1 1 0 0,1 1 0 15,0-2 0-15,1 0 0 0,-1 1 0 16,2 2 0-16,-1 0 0 0,4-1 0 0,1-1 0 15,-1 0 0-15,1 1 0 16,1 0 0-16,-4 0 0 0,8 0 0 0,-2 1 0 16,-2-3 0-16,2 2 0 0,2 0 0 0,1 0 0 0,-2 1 0 15,1-1 0-15,0 0 0 0,0 0 0 0,4-2 0 16,5-2 0-16,-6 2 0 0,3 1 0 0,0-1 0 16,-1 0 0-16,1 0 0 0,-1 3 0 0,1-4 0 15,-2 4 0-15,-1-1 0 16,3 0 0-16,-5 0 0 0,3 2 0 0,-1 0 0 15,-2 0 0-15,-1 0 0 0,0 0 0 0,0 0 0 16,0 0 0-16,0 0 0 0,1 0 0 0,1 0 0 16,2 0 0-16,-3 0 0 0,3 0 0 0,0 0 0 15,2 0 0-15,5 0 0 0,-10 0 0 0,6 0 0 16,-4 0 0-16,3 0 0 0,-3 0 0 0,1 0 0 16,-3 0 0-16,3 0 0 0,0 0 0 0,0 0 0 15,-1 0 0-15,3 0 0 0,-1 0 0 16,3 0 0-16,3 0 0 0,0-2 0 15,4 0 0-15,-2-3 0 0,1 1 0 0,-7 0 0 16,10-1 0-16,-6-1 0 0,-1 3 0 0,-7 0 0 16,3-3 0-16,-5 6 0 0,1-3 0 0,0 1 0 15,-2-2 0-15,-2 3 0 0,-2-1 0 16,2 0 0-16,-2 2 0 0,1-1 0 0,-5 1 0 0,-2 0 0 16,1 0 0-16,-4 0 0 0,-3 0 0 15,2 0 0-15,-7 0 0 0,-1-3 0 0,-1 3 0 0,-2 0 0 16,-3 0 0-16,-3 0 0 0,1-2 0 15,0 2 0-15,-2 0 0 0,0 0 0 16,0 0 0-16,0-2 0 0,0-1 0 0,-4-1 0 16,-5 0 0-16,-2 2 0 0,-2 0 0 0,-4 2 0 15,-9 0 0-15</inkml:trace>
  <inkml:trace contextRef="#ctx0" brushRef="#br0" timeOffset="11327.96">20253 6859 1198 0,'0'-8'0'0,"0"2"0"0,0 2 0 0,0-2 0 0,0-1 0 0,0 1 0 0,0 2 0 0,0-1 0 0,2 1 0 0,0 1 0 0,0-1 100 0,0 2-40 0,1 0 142 16,3-1-78-16,1 0-37 0,1 1-1 0,1 1 91 15,2 0-52-15,1 1-45 0,1-3 102 0,-1 3-66 16,2-2-35-16,-1 2 70 16,3 0-40-16,-4 0-11 0,6 0-52 0,-6 0 36 0,6 0 1 0,-6 0-37 15,4 0 12-15,-1 0 3 0,0 0-15 16,0 0 0-16,-2 0 0 0,2 0 18 0,-1 0-6 16,-2 2-12-16,-1 2-19 15,3-1 19-15,-1 3 0 0,0 0 0 16,0-1-6-16,3 1-12 0,-4 0-30 0,3 1 0 15,0-1 0-15,0 1 0 0,2 1 0 0,1-1 0 16,-2 1 0-16,1-1 0 0,2 1 0 0,0-1 0 0,-1 1 0 16,3-1 0-16,-2 1 0 0,1-3 0 0,-1 3 0 15,2-1 0-15,-1 0 0 0,1 2 0 16,0-2 0-16,-3 1 0 0,3 0 0 16,-1 1 0-16,0-1 0 0,1-2 0 0,0 4 0 15,2-1 0-15,-2 1 0 0,-2-5 0 0,1 3 0 16,1-1 0-16,0 1 0 0,-3 0 0 15,3 1 0-15,-1-2 0 0,-2 2 0 0,1-4 0 16,-1 5 0-16,1-2 0 0,-1-1 0 0,0 0 0 0,1 2 0 16,-3-2 0-16,4 0 0 0,-3 1 0 0,1 0 0 15,-1-3 0-15,2 3 0 0,0-3 0 0,0 2 0 16,-1 0 0-16,1-1 0 16,-1 1 0-16,3-2 0 0,0 1 0 0,3 2 0 15,1-3 0-15,-3 3 0 0,3-3 0 0,-7-1 0 16,5 4 0-16,0-3 0 0,0 3 0 0,-2-2 0 15,0 2 0-15,0-3 0 0,-1 0 0 0,1 1 0 16,0-2 0-16,-1 1 0 0,3 0 0 0,-2 0 0 16,1 0 0-16,-1 1 0 0,5-1 0 15,-3-1 0-15,-3-1 0 0,3 4 0 0,-2-4 0 0,-1 3 0 16,1-1 0-16,-2 2 0 16,1-3 0-16,1 3 0 0,2-2 0 0,2 1 0 0,-7-1 0 0,5 1 0 15,1 0 0-15,3 0 0 16,-4-1 0-16,2-1 0 0,-4 2 0 0,2-3 0 15,-3 1 0-15,1 0 0 0,0 1 0 0,-1 0 0 16,1-2 0-16,-2 3 0 0,-1-3 0 0,-1 3 0 16,2 2 0-16,0-3 0 0,2 2 0 0,1 1 0 15,-3 0 0-15,2-1 0 0,0 1 0 16,0-1 0-16,0 1 0 0,1-3 0 0,-1 1 0 0,6 1 0 16,-8-3 0-16,3 2 0 15,-3-2 0-15,0 1 0 0,-1-1 0 0,0 0 0 16,-4 1 0-16,0-1 0 0,-1-1 0 0,-3 2 0 15,2-1 0-15,-3-1 0 0,-1-1 0 0,0 0 0 16,-3 0 0-16,1 0 0 0,-2-2 0 0,-3 0 0 16,3 0 0-16,-2 0 0 0,0 0 0 0,-2 0 0 15,0 0 0-15,0 0 0 0,0 0 0 0,0 0-187 16,-2 0-219-16,-9 0 179 0,-5 0-994 16</inkml:trace>
  <inkml:trace contextRef="#ctx0" brushRef="#br0" timeOffset="12841.44">19882 6300 185 0,'0'-8'0'15,"0"1"0"-15,0 4 0 0,0-2 0 0,1 0 0 0,5 1 0 0,1 1 0 0,2-1 0 0,3 0 0 0,-1 0 0 0,5 3 32 0,-2-4 98 0,3 2-53 0,3 0 1 0,0-2-54 16,2 2 57-16,4 1-51 16,-2-2 0-16,3 0 28 0,1 1-26 0,2-3-1 15,2 3 9-15,4-1 24 0,-1 0-1 0,4 0-23 16,3 1-8-16,-8-1-3 0,5 2 13 0,7 0-5 0,-5 0 0 15,-2 0-31-15,3 0 0 0,-1 2 29 0,-4-1-27 0,13 1-7 16,-8-3 27-16,4 3-32 16,0-2 27-16,4 1 5 0,1-2-3 0,-3 2-35 15,5-3-6-15,0 0 38 0,-1 2-12 0,0-2-27 16,-7 2 34-16,10 1 0 0,-6-1-7 0,-1 2-25 16,2-2 26-16,-4 2 3 0,0 0-38 0,6 0 36 15,-3 0-4-15,2 0-32 0,3 0 32 0,0-2 1 16,3 0-1-16,1 1-26 0,8-3 24 15,-3-2 0-15,1 1-3 0,5-1-5 16,-11-2 5-16,17 2 2 0,-12-1-6 0,1 1-15 16,-9 3 17-16,3-1 2 0,-3 0-46 0,-1 3 44 15,-3-1-3-15,0 0-16 0,-7 0 16 0,-1 2 0 16,8 0-3-16,-3 0 11 0,-4 0-10 0,4 0 2 16,-2 0-3-16,-2 0 8 0,10 0-6 0,-3 0 0 15,0 2 0-15,-3 0 15 0,3 0-12 0,-10-1 2 16,10 2 3-16,-6 0-4 0,-1-1-1 0,-9 1-48 15,2 0 46-15,-1 4 0 16,0-5 0-16,-3 2-40 0,0-1 1 0,-1 3 32 16,0-2 3-16,-2 0-79 0,-3 0 39 0,1 0-9 15,-1-1 41-15,-6 1-74 0,2-1 34 0,-5 1-26 16,-1-1-104-16,-2 2 62 0,-3-2 41 0,-3 2-108 16,-4-1 94-16,-1 2 44 0,-2-2 51 0</inkml:trace>
  <inkml:trace contextRef="#ctx1" brushRef="#br0">29540 18490 0,'0'0'0,"0"0"15,0 0 1</inkml:trace>
  <inkml:trace contextRef="#ctx0" brushRef="#br0" timeOffset="20470.12">19932 6396 502 0,'5'-11'0'0,"0"-1"0"0,-2 5 0 0,1 0 0 0,0-2 0 0,-1 1 0 0,-1 0 0 0,2 1 0 0,-2 2 0 0,-1-1 0 0,1 2 75 0,-2 0 1 0,0 2 11 16,0 0-44-16,0 0-6 0,0 2 7 16,0 0 1-16,0 0-1 0,0 0-63 0,0 2 24 15,0 7 0-15,-5 3 34 0,-3 1-22 0,1 5 20 16,-3-3 10-16,-1 9-22 0,0-4-30 0,-2 3-12 16,-2 3 46-16,-1-1-38 0,0 2 41 0,-1 2-17 15,0-2-17-15,0 1 21 0,-2-1 3 0,1 2-3 16,-3 1-5-16,3-2 7 0,-3 4 0 15,-2-3-1-15,2 3-20 0,1 0 16 0,1 0 8 16,-1 0-14-16,0 0 8 0,1 1-2 0,3 0 2 16,-1-1-24-16,0 2 27 0,0 0-6 0,0-1-43 15,0 1 42-15,0 0 1 0,0-1-3 16,0 2-54-16,3-4 54 0,-6 1-1 0,4 0-5 0,-1-2-28 16,-2 2 27-16,0 0-1 0,0 0 13 15,-1 2-16-15,-1-2 4 0,0 0-5 16,3-2 6-16,-3 0-2 0,2 0 1 0,-1-2-19 15,1 0 18-15,0 0 0 0,-2 1 0 0,1-1-21 16,0 1 20-16,-1-2 1 0,-2 1 0 0,2 0-54 16,-1 0 1-16,6-7 43 0,2 4-44 0,0-5-5 15,3-1 48-15,4-2-7 0,2-2-52 0,0-6 43 16,3 2 11-16,2-5-135 0,0 2 62 0,0-2 22 16,0-3 0-16,2 1-191 0,6 1 110 0</inkml:trace>
  <inkml:trace contextRef="#ctx0" brushRef="#br0" timeOffset="21163.74">18784 8136 977 0,'0'-9'0'0,"0"8"0"0,2-1 0 0,4 0 0 0,3-1 0 0,1-1 0 0,1 0 0 0,1 0 0 0,0 1 0 0,7 2 0 0,0-3 55 0,5 2 18 16,1 1-24-16,1-1-1 0,4 2 0 0,0-2-26 16,4 2 39-16,2 0-13 15,-1-2-45-15,3 2-1 0,7 0 44 0,-6 0 0 16,0 0-31-16,13 0-10 0,-10 0 31 0,6 0-41 0,-4 0-7 15,4 0 46-15,-2 0-4 0,4 0-30 0,-2 0 21 16,1 0 7-16,0 0-11 16,-2 2-36-16,-5 0 44 0,8 1-2 0,-3-1 21 0,-2 2-21 15,-1-3-3-15,0 2 1 0,-3-1 34 16,10 2-34-16,-2-2 2 0,2 0-15 0,1 0 16 16,3-1-1-16,-1-1 8 0,2 2-60 0,10-2 51 15,-8 0-2-15,-3 0 2 0,11 0-46 0,-12 0 47 16,16 0-4-16,-8-2-49 0,-10 1-1 0,9-1 36 15,-3 0 7-15,0 0-2 0,-4 2-2 0,1 0-7 16,-2 0 25-16,-2 0-21 0,0 0 3 0,1 0 1 16,2 0-29-16,-2 0 27 15,1 0 1-15,0 2 1 0,3 0-17 0,-4 0 16 16,3-1-2-16,-2 1 2 0,0 0-21 0,-1 0 17 16,1 1-1-16,-1 0-27 0,-2-2 23 0,2 2 4 15,-3 3-1-15,1-3-18 0,1-2 16 0,-3 5 0 16,1-4-12-16,1 1 12 0,-2 3-1 0,3-4 0 15,2 2-7-15,1-2 8 0,0 2-2 16,1-3 2-16,0 4 4 0,0-3-5 0,2-1-1 0,-1 1 4 16,-1 0-5-16,-2 0 1 15,-1 0-2-15,1-1 2 0,3 1 2 0,-1 4 0 16,-2-4 4-16,2-1-4 0,0 2-1 0,-4-2 0 16,-12 3-33-16,4-2 32 0,-3 2-1 0,-3-2-57 15,-3 2 54-15,-2-3 2 0,-7 1-4 0,3 0-22 16,-8-2 21-16,3 2 3 0,-6 0-53 0,-2-2 2 15,-5 0 36-15,1 2 10 0,-9-2-159 16,3 0 73-16,-3 0 29 0,-1 0-1 0,-1 0-231 16,0 0 132-16,0-2 61 0</inkml:trace>
  <inkml:trace contextRef="#ctx0" brushRef="#br0" timeOffset="21928.46">24421 6308 935 0,'-2'-4'0'0,"2"2"0"0,-2 0 0 0,2 1 0 0,-2-1 0 0,1 0 0 0,-1 0 0 0,0 1 0 0,0 1 0 0,-1 0 0 0,2 0 74 0,-4 0-30 16,0 0-28-16,2 3-1 0,-4 6 30 0,-2-1 10 16,0 5-18-16,0 0 8 0,-2-1-1 0,-3 6-11 15,0 3 11-15,0-4 12 0,-3 7-36 0,1-1 25 0,-4 1-1 16,4 3-8-16,-5-3 0 16,3 2 10-16,-1 0-5 0,-2 3-8 0,1-3 8 15,-2 2 0-15,2 0-1 0,0-1 13 0,-1 2-63 16,0 1 49-16,1-1 0 0,-3-1-25 0,2 2 23 15,-1 0 7-15,0-2-11 0,0 1-30 0,1-1 29 16,1 0 2-16,-1 1-40 0,0 0 43 0,1 1-11 16,-1-1 4-16,2-1-32 0,1-1 0 0,1 0 26 15,-1 0 9-15,0-2-38 16,2 0 0-16,-2 0 24 0,3 0 4 0,-1-1-25 0,1 3 27 0,-2-2-13 16,-4 1-25-16,4 0-4 0,-2 3 32 15,3-2 10-15,-2 2-7 0,2-1-9 16,-1-2 4-16,-2 2-48 0,4 2-1 0,-1-2 43 15,0 0 5-15,2 1-35 0,-2-3 30 0,1 3-4 16,-2-2-23-16,0 0 24 0,1 3 0 0,0-3-3 16,-2 4 10-16,0-3-10 0,2 0 1 0,-5 2-13 15,4-2 13-15,-2 0-4 0,2 1 3 16,1-4 51-16,-2 2-49 0,4 0 3 0,-3-1-2 0,-3 0-15 16,6 1 15-16,0-4 2 15,3-6-21-15,0 5 20 0,-2-7-1 0,3 2-1 16,0-5-35-16,0-2 33 0,0 1 1 0,5-3-2 15,-2-3-50-15,0 1 45 0,2-2 4 0,-1-2-89 16,5-1 40-16,-3-1-9 0,2 0 49 0,0 0-111 16,0 0 51-16,1 0 16 0,-1 0-311 0,2 0 142 15,0-3 95-15</inkml:trace>
  <inkml:trace contextRef="#ctx0" brushRef="#br0" timeOffset="23713.32">20981 4917 1073 0,'-5'0'0'0,"-2"0"0"0,1 0 0 0,-2 0 0 0,4 0 0 0,-1 0 0 0,1 0 0 0,3 0 0 0,1 0 0 0,0 0 0 0,0-5 91 0,0 2-49 0,0-4 54 16,1 2-27-16,7-1 0 0,0-3-17 0,-3 4 62 15,3-1-37-15,-1 1 1 0,0 1-36 0,0-2 115 16,0 2-48-16,-2-1-38 15,3 1 101-15,0 1-65 0,-1-1-32 0,0 0 29 0,1 0-20 0,4-1-11 16,-3 0-31-16,2 0 46 0,2-1 0 0,0 1-46 16,3-1 11-16,0-2-31 0,1 2 20 0,0-1 0 15,2 0-30-15,-1-2 0 0,3 0 41 0,0-1-31 16,0 0 20-16,1 0 0 0,1-3 0 0,-1 3-2 16,0-3 3-16,6-2-5 15,-1 0-12-15,-1-1 16 0,1 1-9 0,1 1 3 16,0-4 9-16,-1 1-4 0,-2 3-2 0,2-3-2 15,-1 1-40-15,-1 3 39 0,-4 1 12 0,4-3-58 16,1 1-1-16,-1 1 44 0,0-2-14 0,1 2-32 16,-4 2 26-16,6-4-13 0,-3 0 0 0,1 1 0 15,-1-1 0-15,1-1 0 0,1 0 0 0,-2 0 0 16,2 2 0-16,-1-1 0 16,2 0 0-16,-1 0 0 0,1-1 0 0,-1 1 0 0,-1 2 0 15,-1-3 0-15,0 1 0 0,1-1 0 16,3 2 0-16,-1 1 0 0,0-2 0 0,1 0 0 15,-1 1 0-15,-1 0 0 0,-1 1 0 0,3-1 0 16,-3 1 0-16,1 1 0 0,-1-2 0 0,1 3 0 16,1-3 0-16,0 2 0 0,-1-2 0 0,3 2 0 15,0-2 0-15,2-1 0 0,0 1 0 0,0 0 0 16,1-1 0-16,1 0 0 0,-1 0 0 0,1-1 0 16,0 2 0-16,-2-1 0 0,0 1 0 15,0-1 0-15,-4 1 0 0,2 0 0 16,-2-1 0-16,2 2 0 0,0-2 0 0,0 2 0 15,-1 0 0-15,1-2 0 0,0 2 0 0,0-1 0 16,2 0 0-16,-2 0 0 0,2-2 0 0,1 1 0 16,1 0 0-16,0 0 0 0,-2 0 0 0,0 0 0 15,-2 0 0-15,0 0 0 0,-2 0 0 0,0 1 0 16,-1 3 0-16,-4-3 0 0,2 3 0 16,-4 2 0-16,5-3 0 0,-7 6 0 15,0-4 0-15,2 2 0 0,-5 3 0 0,1-2 0 16,-2 1 0-16,-1 0 0 0,-5 3 0 0,0-1 0 15,-1 2 0-15,-1-2 0 0,-3 2 0 0,0 0 0 16,-2 1 0-16,-1 1 0 0,-1 0 0 0,0 0 0 16,0 0 0-16,0 0 0 0,0 0 0 0,0-3 0 15,0 3 0-15,0-3 0 0,0 3 0 0,-1-3 0 16,-7 3-128-16,1 0-19 0,-5 0 65 0,-2 0-832 16,-9 6 441-16</inkml:trace>
  <inkml:trace contextRef="#ctx0" brushRef="#br0" timeOffset="26929.99">24486 2967 1634 0,'-1'-1'0'0,"1"-1"0"0,0 0 0 0,-2 0 0 0,2-1 0 0,-2 2 0 0,2 1 0 0,-2 0 0 0,2 0 0 0,-2 8 0 0,1 4 162 0,-3 10-67 0,-1 3-27 16,0 8 120-16,-2 6-74 0,-1 5-37 15,1 4 269-15,-4 4-159 16,1 12-74-16,-1-5-36 0,1 3 262 0,-1 0-150 0,4-8-65 16,-1 6 86-16,2-6-202 0,3-3-8 0,3-3 0 15,0-12 0-15,0 2 0 0,0-2 0 0,0-8 0 16,1-3 0-16,5-3 0 0,2-4 0 0,-1-3 0 16,2-2 0-16,-4-9 0 0,6 2 0 15,-4-6 0-15,5 0 0 0,1 0 0 0,0-10-313 16,2-6 5-16,1-4 100 0,0 3 84 0,-1-2-515 15,6-4 305-15,-3 4 146 0,3-1-411 0,-2-3 281 16,-1 5 139-16,-2-2 60 0,0 2-117 0,-2 1 98 16,-2 4 50-16,-3 1 25 0,0 2-14 0,-4 4 77 15,-3 0 0-15,0 4 168 16,0 0-123-16,-2 0-42 0,0 2 1 0,0 0 626 16,0 0-330-16,0 2-100 0,-2 8-109 0,0 2 733 15,0 4-393-15,0 3-186 0,1 3 509 0,1 2-518 16,0 1-236-16,0 1 0 0,0 2 0 0,0-1 0 15,0 3 0-15,0-4 0 0,1 2 0 0,1-3 0 16,0-4 0-16,2 3 0 0,-3-3 0 0,1-1 0 16,-2-3 0-16,0 0-202 15,0-4-241-15,0-3 106 0,0 2-832 0</inkml:trace>
  <inkml:trace contextRef="#ctx0" brushRef="#br0" timeOffset="28264.74">20858 3212 942 0,'0'0'0'0,"0"0"0"0,0 0 0 0,0 0 0 0,0 0 0 0,0 0 0 0,0 0 0 0,0 7 0 0,0 4 0 0,0 2 0 0,-2 6 54 0,-6 6-33 0,-1-1 20 0,-3 4-1 16,2 4 1-16,-8 8-56 0,5-6 61 0,-6 10-8 15,1-1-1-15,1 2-37 0,-3 2 0 0,1 4 34 16,-4-1-33-16,0 10 25 15,1-5 4-15,-1 3-3 0,1 3-38 0,2-2-4 0,-3-4 47 0,-2 13-41 16,6-20 1-16,-1 7 23 0,-1-3 5 0,0 0-51 16,1-4 4-16,-1 1 33 0,-2-4 6 0,3 0-35 15,-1-1 33-15,2-2-9 0,1-4-1 16,-3 5 2-16,3-3 4 0,2-7-8 16,-1 3-57-16,0-4 28 0,2 0 0 0,2-4-8 15,2-7 1-15,1 2 31 0,1-6 3 0,2-1-92 16,1-4 32-16,2-1 3 0,0-4 46 0,1 0-150 15,1-4 68-15,0-1 22 0,-2-1-173 0</inkml:trace>
  <inkml:trace contextRef="#ctx0" brushRef="#br0" timeOffset="28758.9">20061 4914 1053 0,'0'0'0'0,"0"3"0"0,-2-2 0 0,2 1 0 0,0-2 0 0,0 2 0 0,0 0 0 0,0 0 0 0,4 2 0 0,8-2 0 0,-1 3 105 16,4-1-59-16,0 0-15 0,4-2 14 0,1-1 0 16,1 3 1-16,3-4-11 0,3 0 11 0,1 2-1 15,0-2 1-15,1 0-10 0,3 0 9 0,-2 0 11 16,2 2-11-16,1-1-48 0,5-1 41 0,3 3 5 15,2-3-48-15,-3 2 11 0,14-2 19 0,-4 0-58 16,7 0 30-16,7 0-1 16,-4 0 27-16,-5 0-74 0,3 0 29 0,2-2-1 0,7-1 27 15,-6 3-35-15,1 0-9 0,-10 0 38 0,16 0 7 16,-6 0-22-16,2 0 7 0,-1 0 12 0,1 0 36 16,-4 0-43-16,18 0 4 0,-7 3 64 15,4-3-29-15,4 0 6 0,1 0-36 0,5 0-18 0,7 0 21 16,-4 0 7-16,3 0-5 15,2-3-8-15,3 0 8 0,-6 1 8 0,21-5-46 16,-6-1 0-16,-2 1 36 0,-1 1-5 0,-2 0-32 16,-10 2-6-16,13 1 38 0,-9-1-57 0,0 2 51 15,-4 0-9-15,-2-4 7 0,-9 0-37 0,5-3 35 16,-1 2-5-16,-3-1 4 0,-4-3-46 0,-7 4 1 16,-12 1 36-16,-1 0-71 0,-5 3 33 0,-11 0 1 15,-3-2 31-15,-7 2-75 0,-7 1 26 16,-6-1 7-16,-4 2-52 0,-6 0 41 15,-3-2 7-15,-2 3 0 0,-2-2-111 0</inkml:trace>
  <inkml:trace contextRef="#ctx0" brushRef="#br0" timeOffset="29457.03">21061 3066 472 0,'-9'-5'0'0,"9"-3"0"0,0 5 0 15,0 1 0-15,3 0 0 0,14 1 0 0,2-6 0 0,7 1 0 0,8 1 0 0,5-2 0 0,2-2 170 0,5-3-67 0,2 1-34 0,5-2 12 16,11-2-11-16,-4 1-29 0,4 1-55 15,1 1 53-15,4 1 1 0,-7 4 9 0,12-4-77 0,-3 3 31 16,1-1 0-16,5 2 39 0,4-1-54 0,-1 1-4 16,14-1 46-16,-7 2-82 0,-12-1 35 0,19 1-18 0,-19 0 11 15,10 2-7-15,-2-2 28 16,-3 4 10-16,-1-1 3 0,-2 1-10 0,0-2 4 16,-2 1-7-16,2 1 50 0,-2-2-45 0,1 1 2 15,-2-1-2-15,2 2 51 0,-1-1-3 0,-2 0-37 16,-1 2 18-16,-1-1-15 0,-4 2-6 0,-8 0-27 15,1 0 30-15,0 0 4 0,-4 3-4 0,1 0-41 16,-5 4-1-16,2-5 42 0,-2 1-3 0,-1 1-32 16,2-2 0-16,-2-2 21 0,-2 0 6 15,-4 0-9-15,7 0 7 0,-5 0-10 0,1 0 48 0,-2-2-41 16,0 1 2-16,-7-5 0 16,9 0-4-16,-11 0 7 0,0 3-2 0,-1-2-49 15,-2 1 1-15,-8 0 48 0,4 0-1 0,-7 2-71 16,-3-2 33-16,-2 3-7 0,-1-2 38 0,-1 3-44 15,-3 0 3-15,-1 0 21 0,-3 0 10 0,0 0-11 16,-2 0 8-16,3 0-14 0,-3 0 12 0,-1 0-4 16,0 0 4-16,0 0-39 0,-1 0 1 15,-1 0 33-15,-1 0 3 0,1 0-113 16,0 3 54-16,0 0 21 0,-3 1 0 0,4 0-69 16,-2 1 51-16</inkml:trace>
  <inkml:trace contextRef="#ctx0" brushRef="#br0" timeOffset="29892.99">25452 2793 721 0,'-2'0'0'0,"0"0"0"0,-1 0 0 0,2 0 0 0,-1 0 0 0,0 0 0 0,2 0 0 0,-1 0 0 0,1 0 0 0,0 0 0 0,0 1 86 15,-2 4-43-15,0 1 31 0,0-1-31 16,-1 8-1-16,-5-4 19 0,4 4-18 0,-4 2-1 0,0 2-7 15,-4 5 7-15,-1 0 1 0,-2 6-1 0,0-1-1 16,-3 5 12-16,0 2-10 0,-3 4-1 0,1-2 8 16,-1 1-8-16,-2 3 1 15,3-3 10-15,-6 10-23 0,3 0 10 0,-3 2 1 16,1-1-31-16,-1 11-1 0,4-11 38 0,-3 5-55 16,1 0-1-16,-1 0 42 0,0-1-6 0,1-2-52 15,-2 6 30-15,-4 1-8 0,4-2 18 0,0-9-36 16,1 7 34-16,-2-2 5 0,2-2-6 0,-2 0-38 15,1-2 31-15,-6 7 8 0,2-3-51 0,2-6 49 16,-2 5-2-16,-2-4 1 0,0-1 22 0,2-1-21 16,0 1 0-16,-2 2 29 0,2-3 5 0,2-1-33 15,1-2-1-15,2-3 29 0,6-6-24 0,-2 0-2 16,4 0 7-16,0-2-41 16,1-3 1-16,4-3 35 0,2-6 0 0,0 1-58 15,1 1 30-15,2-4-17 0,2-3-91 0,-1-3 55 16,3-1 32-16,0-4-217 0,1 2 109 0,2-2 44 15,-2-1 35-15,0 0-288 0,2-3 155 0,0 3 77 16</inkml:trace>
  <inkml:trace contextRef="#ctx0" brushRef="#br0" timeOffset="32216.93">23716 7658 1986 0,'0'-17'0'0,"0"11"0"0,0 4 0 16,0-1 0-16,0 1 0 0,0 1 0 0,0 1 0 0,0 0 0 0,0 0 0 0,0 8 0 0,0 14 124 0,0 7-47 0,0 11 149 0,0 8-92 15,-5 2-47-15,-9 11-1 0,5-8 48 0,-4 16-52 16,2-5-1-16,0-2 8 0,3 0 0 0,5-11-49 15,-1 3 85-15,4-3-47 0,0-6-1 0,0-10-36 16,0 0 74-16,1-5-37 0,5-9 10 0,3-1-47 16,2-3 9-16,1-4-47 0,-1-5-3 15,-2-2 0-15,3-5 0 0,3-1 0 0,-2 0 0 0,2-13-29 16,0-6-72-16,-1-5 69 0,4-3-283 16,-1-2 162-16,0-2 51 0,-1-2 51 15,4-1-670-15,-3-1 340 0,-2 0 160 0,2 4 96 16,-3-1-452-16,0 1 269 0,-3 6 133 0,0 1-152 15,-4 4 145-15,1 1 97 0,0 3 39 0,-5 6 78 16,3 1-40-16,-3 3-16 0,2 1 171 0,-1 1-113 16,3 2-37-16,0 1-1 0,5-2 431 15,-1 3-233-15,2 0-103 0,4 0-57 0,-2 4 565 0,0 3-280 16,2 4-139-16,-4 4 175 16,0 6-148-16,-1 2-88 0,-5 3-39 0,-5 4 164 0,0 4-102 0,-2 0-51 15,0 1 142-15,-11 1-102 16,-5-2-45-16,4-2 0 0,-4-2 53 0,3-4-139 15,2-9 0-15,3 3 0 0,1-4 0 0,3-7 0 16,3 0 0-16,1-3 0 0,0 0 0 0,0-4 0 16,10-2 0-16,13 0 0 0,4-5 0 0,5-11 0 15,7-6 0-15,0 5 0 0,-2-6 0 0,3 2 0 16,0-1 0-16,-9 5 0 0,7 0-87 0,-4 0-64 16,-3 5-430-16,-1 4 270 15</inkml:trace>
  <inkml:trace contextRef="#ctx0" brushRef="#br0" timeOffset="42746.68">22435 4163 1246 0,'0'0'0'0,"0"0"0"0,0 0 0 0,0 0 0 0,0 0 0 0,0 0 0 0,0 0 0 0,0 0 0 0,0 0 0 0,0 0 0 0,0 0 49 16,0 0 22-16,0 0-1 0,0 0-30 0,0 0 0 15,0 0 32-15,0 0 11 0,0 0-43 16,0 0 36-16,0 0 0 16,0-1-36-16,0-1 10 0,0 2 50 0,0 0-29 15,0 0-1-15,0-2 12 0,0 2 0 0,0 0-32 16,0 0-11-16,0 0 93 0,0 0-47 0,0 0 1 16,0 0-46-16,0 0 82 0,0 0-46 0,0 0 1 15,0 0 32-15,0 4-35 0,0-2 1 0,0 3 67 16,-2 0-57-16,2 0 1 0,-2 0-46 0,1 2 83 15,-3 0-42-15,2 0-30 0,0-1-51 0,1 1 0 16,-1 0 0-16,0 2 0 0,0-1 0 0,0-1 0 16,0 3 0-16,2 0 0 0,-1 0 0 15,1 0 0-15,-2 1 0 0,2 0 0 16,-5 1 0-16,5 1 0 0,-2-1 0 0,1 0 0 16,-1 2 0-16,0-4 0 0,0 4 0 0,0-3 0 15,0 3 0-15,1-3 0 0,-1 2 0 0,2-2 0 16,-2 2 0-16,2-2 0 0,-2 0 0 0,2 3 0 15,0-3 0-15,0-2 0 0,-2 3 0 16,2 2 0-16,0-5 0 0,0 3 0 0,0-1 0 0,-1 2 0 16,1-1 0-16,0-1 0 15,-2 3 0-15,2-1 0 0,-2 0 0 0,-1 2 0 16,3-2 0-16,-2 2 0 0,0-2 0 0,1 2 0 16,-1 1 0-16,0-2 0 0,0 1 0 0,0 0 0 15,1 0 0-15,-1 1 0 0,0-2 0 0,2 1 0 16,-2-1 0-16,2-3 0 0,-2 3 0 0,2-2 0 15,-2 2 0-15,2-3 0 0,0 2 0 0,-1 0 0 16,-1 0 0-16,2 0 0 0,-2 0 0 16,-1 1 0-16,1 1 0 0,1-2 0 15,-3 1 0-15,2 1 0 0,0 0 0 0,0 1 0 16,1-1 0-16,1 0 0 0,-2 0 0 0,0 0 0 16,2 0 0-16,-2 0 0 0,2 0 0 0,0 2 0 15,0-2 0-15,-2 0 0 0,2 0 0 0,0 2 0 16,-1-3 0-16,1 4 0 0,0-1 0 0,0 0 0 15,-2 1 0-15,2-1 0 0,0 0 0 0,0 3 0 16,0-2 0-16,0 0 0 0,0 2 0 16,0-4 0-16,0 3 0 0,0 0 0 0,0 2 0 0,0-7 0 15,0 3 0-15,0 4 0 16,0-1 0-16,0-1 0 0,0 2 0 0,0 0 0 16,0-2 0-16,0 4 0 0,0 1 0 0,0-1 0 15,-2-1 0-15,2 0 0 0,0 2 0 0,-3 3 0 16,3-7 0-16,-2 5 0 0,0-3 0 0,2 1 0 15,-1 0 0-15,-1-1 0 0,0 1 0 0,0-3 0 16,0 3 0-16,2-3 0 16,-1-3 0-16,-1 2 0 0,2 2 0 0,-2-3 0 0,0 3 0 15,0-3 0-15,0 2 0 0,1-2 0 0,-1 3 0 16,-1-1 0-16,1 0 0 0,0-1 0 16,2 3 0-16,-1 1 0 0,-1-3 0 0,0 1 0 0,0 1 0 15,2-1 0-15,-2 2 0 0,0-4 0 16,2 3 0-16,-1-4 0 0,1 3 0 0,-2-1 0 15,0 0 0-15,0-1 0 0,2-1 0 0,-2 1 0 16,1 0 0-16,1 2 0 0,-2-3 0 0,0 3 0 16,-1 0 0-16,1 0 0 0,1-3 0 15,-1 1 0-15,0-1 0 0,0 1 0 16,0-4 0-16,2 2 0 0,-2 0 0 0,1 0 0 16,1 0 0-16,-2 0 0 0,0-1 0 0,2 1 0 15,0 0 0-15,-2 1 0 0,2-2 0 0,-2 5 0 0,2-4 0 16,0 1 0-16,-1-4 0 15,1 2 0-15,0 0 0 0,-2 3 0 0,2-3 0 0,0-3 0 16,0 2 0-16,-2-3 0 0,2 3 0 0,0-2 0 16,0 0 0-16,0 0 0 0,0 1 0 15,0-3 0-15,0-2 0 0,0 0 0 0,0 0 0 16,0 1 0-16,0 0 0 0,0-3 0 0,0 1 0 16,2-2 0-16,-2-1 0 0,0 0 0 0,0 1 0 15,2 0 0-15,-2-2 0 0,0 1 0 0,0-1 0 16,0 2 0-16,0-1 0 0,0 3 0 0,0 1 0 15,0-1 0-15,0-1 0 0,0 1 0 16,0-3 0-16,0 1 0 0,0-2 0 16,-2 0 0-16,2-2 0 0,-2-2 0 0,2 1 0 15,0-1 0-15,0 0 0 0,0 0 0 0,0 0 0 16,0 0 0-16,0 0 0 0,0 0 0 0,0 0 0 16,0 0 0-16,0 0 0 0,0-5 0 0,0-5 0 15,0-1 0-15,0-4 0 0,0-2 0 0,0-7 0 16,2 0-383-16,3-14-293 0</inkml:trace>
  <inkml:trace contextRef="#ctx0" brushRef="#br0" timeOffset="44308.75">22031 4314 1213 0,'0'0'-3'0,"0"0"1"0,0 0 0 0,-1-3 0 0,1 3 0 0,0-1 1 0,0 1 0 0,-2 0 0 0,2 0 1 0,0 0 0 0,0 0 90 0,0 0-9 15,0 0 17-15,0 0-28 0,0 1 1 0,0 5 47 16,0 0-27-16,0 1-11 0,0 3-38 0,0 0 95 15,0 0-48-15,0 4 0 0,0-4-36 0,0 4 42 16,0 1-26-16,0 0 0 0,0 0-27 0,0 0 39 16,0 0-29-16,0 2-10 0,0 0-15 0,0-2 15 15,0 0 0-15,0 1-27 0,0-6 11 16,0 6 16-16,0-6 0 0,-2 0-14 0,-2-3 14 0,4 1 0 16,-3-3 10-16,1 1 36 0,0-2-49 15,0-2-3-15,2-1 2 0,-2 2 74 16,2-3-24-16,0 0-12 0,0 0 47 0,0 0-41 15,0 0 1-15,0 0-75 0,0 0-8 0,0 0 0 16,2 0 0-16,7 0 0 0,5 0 0 0,-1 0 0 16,1-6 0-16,4-4 0 0,1 1 0 0,3-3 0 15,-1-2 0-15,-2 3 0 0,3-5 0 0,-3 6 0 16,0-5 0-16,-3 1 0 0,2 3 0 16,-6 1 0-16,-1 1 0 0,-1 2 0 0,-2-1 0 0,-3 4 0 15,-3 1 0-15,1-2 0 16,-1 4 0-16,-2-1 0 0,0 2 0 0,0-2 0 15,0 2 0-15,0 0 0 0,0 0 0 0,0 0 0 16,0-2-44-16,0 2-103 0,0 0 64 0,0 0-545 16,0 0 298-16,0 0 143 0,0 0 73 0,0 0-256 15,0 0 164-15,0 0 71 0</inkml:trace>
  <inkml:trace contextRef="#ctx0" brushRef="#br0" timeOffset="118849.81">22714 5110 1437 0,'0'-5'0'0,"0"4"0"0,0-3 0 0,0 3 0 0,0-3 0 0,0 2 0 0,0-2 0 0,0 2 0 0,0 0 0 0,0 1 0 0,0-1 64 0,2-1 64 16,0 3-46-16,-1 0 0 0,1 0-35 0,0 0 97 15,-2 0-53-15,2 0-27 0,-2 0 0 0,0 3 104 16,0 8-56-16,0 1-42 0,0 4 193 0,0 3-113 15,0 1-56-15,-2 1-29 0,-2 3 137 0,3 6-88 16,-3 1-38-16,4-1 29 0,-3 2-34 16,1 1 0-16,2-1-25 0,-1 2-38 15,-1 0 30-15,2-2-1 0,-2 2 0 0,2-2-36 16,-2-2-1-16,2 1 0 0,0-4 0 0,0-3 0 16,0-2 0-16,0 0 0 0,0-1 0 0,2-5 0 15,3-1 0-15,4-4 0 0,-2 0 0 0,2-3 0 16,0-2 0-16,3 0 0 0,-1-6 0 0,3 0 0 15,-3 0 0-15,1 0 0 0,2-5 0 0,-3-6 0 16,3-1 0-16,-4-3 0 0,0-3 0 16,1 4 0-16,-3-4 0 0,-1 2 0 0,-2 4 0 15,2-3 0-15,-3 4 0 0,-3 1-2 16,1-1-72-16,0 4-417 0,0-1 228 0,0 3 112 16,-2 1 57-16,1 1-264 0,1 0 165 0,0 1 78 15,0 2 39-15</inkml:trace>
  <inkml:trace contextRef="#ctx0" brushRef="#br0" timeOffset="119032.1">23120 5793 2890 0,'0'0'0'0,"0"0"0"0,0 0 0 0,0 0 0 0,0 0 0 0,0 0 0 0,0 0 0 0,0 0 0 16,0 0 0-16,1 0 0 0,5 0 88 0</inkml:trace>
  <inkml:trace contextRef="#ctx1" brushRef="#br1" timeOffset="119675.33">32474 11866 0,'0'0'0,"0"0"16</inkml:trace>
  <inkml:trace contextRef="#ctx0" brushRef="#br1" timeOffset="145146.97">21027 8043 286 0,'0'0'0'0,"0"0"0"0,0 0 0 0,0 0 0 0,0 0 0 0,0 0 0 0,0 0 0 0,0 0 0 0,0 0 0 0,0 0 0 0,0 0 21 0,0 0-17 16,0 0 22-16,0 0-5 0,0 0 0 0,0 0 38 16,0 0-37-16,0 0 0 0,0 0 5 0,0 0 33 15,0 0-36-15,0 0-1 0,0 0 79 0,0 0-36 16,0 0 18-16,0 0 27 0,0 0-36 16,0 0 0-16,2 0-33 0,2 0 29 0,-3 0 9 15,3 0-40-15,0 0-1 0,-1 0-26 0,1 0 26 16,2-1 1-16,-2-3 9 0,0 2-55 0,1-2 45 15,-1-1 1-15,-1 2-17 0,1 1 17 0,1-1 9 16,-4 1-47-16,3-2 35 0,-2 0-13 0,2 2 11 16,-1-1-30-16,-1 0 34 0,2-2-12 0,1 2 3 15,0-4-15-15,-2 4 15 0,3-3-1 16,-1 3 9-16,1-3-30 0,-1 0 21 0,2 2-1 16,0-1-10-16,-2-1 8 0,3 1 9 15,0-1-29-15,-3 1 20 0,3 1-2 0,-3-2 2 16,2 0-43-16,0 3 47 0,-2-3-8 0,2 2 1 15,-1 1-25-15,1-3 24 0,0 2-3 0,0-1 8 16,-2 1-24-16,3 0 16 0,0-1-1 0,-1 1-46 16,0 0 48-16,1 2-3 0,-3-2-42 0,3 1 41 15,0-1-3-15,-1 3 2 0,0-4-32 16,1 1-3-16,0 0 25 0,1 1 6 0,-2-1-38 0,3 0 34 16,-3 0-6-16,1-1 5 15,2 1 12-15,-3 0-13 0,2 0-4 0,-2 1 20 16,2-3-15-16,0 3-2 0,-2-1 2 0,2-1-1 15,-1 0 4-15,2 2-3 0,-1-3-3 0,3 0 3 16,-3 1 2-16,0 1-1 0,3-4-16 0,-3 4 15 16,0-3 0-16,1 1-3 0,1 1-4 0,-2 0 4 15,1-3 2-15,1 1 17 0,-4 2-17 16,4 0 0-16,-1-3 0 16,1 3 1-16,-2-1 0 0,3-1-1 0,-3 1 7 0,2-2-6 15,1 1 0-15,-1-1 1 0,1 1-28 0,-1-1 27 16,1 3 1-16,2-5-3 0,-1 3-24 0,0-2 22 15,2-1 2-15,-1 1-4 0,0-1 3 0,-1 2-2 16,3-5 1-16,-4 6 37 0,2-2-36 0,-1-1 0 16,0 3 9-16,0-1-8 0,1 1 1 0,-3 2 2 15,1-3-13-15,2 2 14 0,-3 1-1 0,3-3 2 16,0 2-32-16,-1-1 28 16,3 2 0-16,-4-4-24 0,4 2 23 0,0-1-4 15,0 1 3-15,-2-3-16 0,4 3 14 0,-2 0-3 16,0-3 0-16,-2 2 2 0,3 0 0 0,-1 0 0 15,-1-2 0-15,-1 0 0 0,3 2 0 0,-1-2 0 16,0 0 45-16,2 1-44 0,-2 0 0 0,1 0 15 16,2-2-13-16,0 1 1 0,4-3-16 0,-7 4 15 15,3-1-1-15,-1 0 2 0,1-1-19 0,1 2 18 16,-2-3-1-16,1 3 1 16,-1 0-10-16,-1 0 9 0,3-1 1 0,-2 1-5 15,3-2 4-15,-2 0-3 0,1 3 2 0,-1-3 6 16,6-3-6-16,-5 5 0 0,1-2 11 0,2-1-10 15,-3 1 0-15,1 0 2 0,3-2 1 0,-1-1-3 16,-1 4 1-16,-1-4 0 0,2 2-4 0,-3 4 4 16,6-3 1-16,-3-2-11 0,0 3 9 0,-2-2 0 15,4 1-1-15,-2 2-2 0,3-4 1 16,-1-3 0-16,0 4 14 0,2-3-13 0,1-1 1 16,-2 1 0-16,3 0 13 0,-1 0-13 15,-2 0 0-15,1 2 1 0,0-2-11 0,-4 2 11 16,3-2 1-16,-1 4-2 0,0-2 0 0,-2-1 0 15,2 2 0-15,-2 0 10 0,3-3-10 0,2 2 0 16,-3 0-12-16,-1 0 11 0,0 0-1 0,-1 1 2 16,2-1-16-16,-7 4 15 0,3-2 0 0,-2 3 1 15,-3 0-34-15,0 1 33 0,-2 2-2 16,-1-2 1-16,1 1 11 0,-3 4-12 16,-1-3-2-16,-1 2 6 0,-2 1-4 0,1-2 0 15,0 0 0-15,-1 3 0 0,-1-3 1 16,-1 2-1-16,0 0-96 0,0-1 45 0,-1 0 22 0,-2 1 0 15,-1 1-284-15,0-2 138 0,-1 2 63 0,0-5 41 16,0-2-475-16</inkml:trace>
  <inkml:trace contextRef="#ctx0" brushRef="#br1" timeOffset="146326.5">20992 4870 447 0,'0'0'0'0,"-2"0"0"0,-1 0 0 0,3 0 0 0,-2 0 0 0,2 0 0 0,0 0 0 0,0 3 0 0,0 5 0 0,0-1 0 0,0 3 36 0,0 1 0 0,0 2-33 15,0 1 1-15,0 2 28 0,0-1 8 0,2 3-46 16,3 1 36-16,-2 2-1 0,3 0 1 0,-3 6-31 15,-1-7 36-15,2 7-15 0,-1-1-21 0,-1-1-1 16,0 3 26-16,1-1-5 0,-1-3-26 0,-1 7 24 16,1-3 4-16,-2 0-29 0,2 0 0 0,0 0 21 0,-2-4 9 15,2 5-38-15,-2-2 30 16,2-2-6-16,-1 2 5 0,-1-2-7 0,2-1 8 16,0 4-6-16,-2-2 17 0,0 2-14 0,0 1 0 15,0-1 14-15,0-3-9 0,0 7-4 0,0-3 0 16,0-1 36-16,0 2-34 0,0-2 3 0,0-1 4 15,0 4-3-15,0-3-1 0,0 1-1 0,0-1-43 16,0-2 43-16,0-1 3 0,0 5-4 16,0-4-17-16,0 2 16 0,0-1-3 0,0-3 5 15,0 0-2-15,0 5-2 0,0-3-3 0,0-2 7 16,0 2-7-16,0-1 2 0,0 0 1 0,0 0-10 16,0 2 9-16,0-1 1 0,0 0 10 0,0 1-10 15,0-3 4-15,0 6-4 0,0-2-29 0,0-1 28 16,2-3-1-16,-2 3-8 15,0-5 10-15,0 5-2 0,0-4-2 0,0-2-8 16,0 2 8-16,0-1 1 0,0 1 2 0,0-3 6 16,0 3-10-16,0-2 2 0,0-1 24 0,0 3-24 15,0-3 3-15,0 3 21 0,0 0-21 0,0-1-1 16,0 1 3-16,0 0-13 0,0 5 12 0,0-4-1 16,0 0 2-16,0 0-41 0,0 2 38 0,0-5 3 15,0 4-3-15,0-2-27 16,-2-1 22-16,2 1 4 0,-2 0-7 0,0-4-32 0,2 3 30 0,0 0 5 15,0-2 9-15,0 2-11 16,0 0-4-16,0 1 1 0,0 2 2 0,0-2 1 16,0 2-1-16,0-1-14 0,0 2 14 0,0-3 1 15,0 7 1-15,0-2-30 0,-1-2-1 0,-3 3 28 16,2-1-2-16,-2-4-31 0,1 6 30 0,-2-5-8 16,2-1-7-16,-1 1 13 0,0-4-7 0,1 1 32 15,1 0-26-15,-2 0-3 0,2-4 2 0,1 1 30 16,1-3-29-16,-2 1 2 0,2-2-1 15,0 0 22-15,0 1-20 0,0-6 4 16,0 6-3-16,0-7-50 0,0 2 1 0,0 0 47 16,0-2 0-16,0-2-46 0,0-2 0 0,0-1-60 15,0 0 49-15,0-3 13 0,0-1 1 0,0 3-132 16,0-3 73-16,0 0 14 0,2-8 10 0</inkml:trace>
  <inkml:trace contextRef="#ctx0" brushRef="#br1" timeOffset="147678.44">24085 3412 469 0,'-4'-1'0'0,"2"-4"0"0,0 4 0 0,1-1 0 0,-1-1 0 0,0 3 0 0,0-1 0 0,-2 1 0 0,4 0 0 0,0 0 0 0,0 0 46 0,0 0-11 15,0 0 0-15,0 0 0 0,0 0-47 0,0 0 1 16,0 0 49-16,0 1-19 0,0 4 10 0,0 1-1 16,0-1 1-16,0 3 36 0,0-1-36 0,0 2 0 15,0 2-1-15,0 1 13 0,0 3-12 0,0 0 6 16,0-1 9-16,0 6-13 0,0-1-1 0,4-1-1 16,-2 5 3-16,0-3 12 0,1 7-12 0,-1-5-24 15,0 3 24-15,0 1-2 0,0-2 1 16,-1-1-28-16,1 7-6 0,0-3 28 0,0-1 3 0,-2 1-42 15,0 0 40-15,0-2 0 16,0 5-44-16,0-2 37 0,0 0 2 0,0 1-5 16,0-2-10-16,0-1 13 0,0 7 0 0,0-4-47 15,0-1 45-15,0 3-5 0,0-1 3 0,0-4-30 16,0 6-3-16,0-4 27 0,0 1 3 0,0 2-51 16,0-3 48-16,0-1-4 0,0 3 2 0,0-6 31 15,0 4-30-15,0 1-4 0,0-3 43 0,0-4 3 16,-2 6-40-16,2-3-17 15,-2 1 17-15,0-1 4 0,1 1-3 0,-1-3 5 16,-2 9 1-16,2-6-4 0,2-4 6 0,-1 2 25 16,-1 1 1-16,0 0-25 0,2 1-39 0,-2 0 0 15,-2 0 35-15,3-2-2 0,1-3 46 0,0 2-43 16,0-1-7-16,0-1-24 0,0 2 31 0,0 3-4 16,0-2 4-16,0-2-25 0,0 2 21 0,0 1 1 15,0-4-3-15,0 2-34 0,0 7 29 0,0-8 6 16,0 3 4-16,0-3-50 15,0 2 40-15,0-4-42 0,1 2-4 0,-1-1 45 16,0-1-12-16,0 0-5 0,0 2 10 0,0 4 2 16,0-8-6-16,0 3 20 0,0-2-18 0,0 0 2 15,0 0-6-15,0 0 35 0,0-1-27 0,0 1-1 16,0 6-4-16,-1-5 5 0,1 0 2 0,-1-2-2 16,-1 3 32-16,0-1-29 0,0 1 1 0,0-1-17 15,1 3 15-15,-1-4 0 0,0 0 0 0,0 3-13 16,-2-2 11-16,4 0 1 15,-1-4-2-15,-1 1 45 0,0-2-42 0,2 0-1 16,-2 0 1-16,2 0-39 0,-3-1 37 0,3 1 1 16,0 0-15-16,-1 0 14 0,1 1 3 0,-2 1-40 15,2 1 36-15,-2-5 1 0,2-2-3 0,0 4 13 16,0-3-13-16,0 2 2 0,0-3-4 0,0 2 7 16,0-3-9-16,0 1 4 0,0 0-10 0,0 1 10 15,0-1 0-15,0 5 0 0,0-6-16 0,0-1 15 16,0 1 1-16,0 0-22 0,0-1 21 0,0 0 0 15,0-1-1-15,0-1-34 16,2-1 1-16,0 1 31 0,-2-1-4 0,1 0-25 16,-1 0 21-16,0-1 2 0,3 1 2 0,-3-3 5 15,0 1-6-15,0 0-6 0,0-1 40 0,0-1-37 16,0 1 3-16,0-2 29 16,0 0-1-16,0 2-20 0,0-3-7 0,0 0 46 0,0 0-41 0,0 0 9 15,0 0-7-15,0 0 38 16,0 0 0-16,0 0-30 0,0 0-2 0,0 0 3 0,0 0-3 0,0 0-16 15,0 0 18-15,0 0 1 16,0 0-2-16,0 0-70 0,0 0 33 0,0 0-2 16,0 0 35-16,0 0-187 0,0 0 87 0,0 0 33 15</inkml:trace>
  <inkml:trace contextRef="#ctx0" brushRef="#br1" timeOffset="158799.73">3592 10573 1632 0,'-8'0'0'0,"7"0"0"0,-1 0 0 0,-1 0 0 0,3 0 0 0,-2 0 0 0,2 0 0 0,0 0 0 0,0 0 0 0,0-2 0 0,0 0 139 0,0 0 94 0,5 0-89 16,3 0-58-16,-1-1 144 16,1-1-96-16,-1 0-50 0,0 2-23 0,1-2 141 15,0 1-83-15,-3 1-41 0,0-1-1 0,1 2 17 16,1-1-29-16,-3 0 9 0,1 2-37 0,0 0 109 15,0 0-55-15,1 0-27 0,1 0 77 0,0 0-141 16,-1 0 0-16,1 0 0 0,3 0 0 0,-2 0 0 16,1 0 0-16,2 0 0 0,-1 0 0 0,1 0 0 15,0 0 0-15,-1 0 0 0,2 0 0 16,-3 0 0-16,3 0 0 0,-1 0 0 0,1 0 0 0,-1 0 0 16,1 0 0-16,4 0 0 15,-6 0 0-15,3 0 0 0,1 0 0 0,0 0 0 16,2 0 0-16,0 0 0 0,-1 0 0 0,0 0 0 15,2 0 0-15,1 0 0 0,-1 0 0 16,3 0 0-16,-2 0 0 0,1 0 0 0,2 2 0 0,-1-2 0 16,-1 2 0-16,2-1 0 0,2-1 0 0,-3 3 0 15,4-1 0-15,-1-1 0 0,-2 1 0 0,5-2 0 16,-1 3 0-16,-1-3 0 16,2 0 0-16,2 0 0 0,-6 0 0 0,8 0 0 15,-2 0 0-15,-1 0 0 0,1 0 0 0,2 0 0 16,-7 0 0-16,7 0 0 0,0 0 0 0,0 0 0 15,0 0 0-15,0 0 0 0,1 0 0 0,1 0 0 16,0 0 0-16,1 0 0 0,-1 0 0 0,0 0 0 16,2 0 0-16,0 0 0 0,1 0 0 15,-1 0 0-15,-1 0 0 0,4 0 0 0,-3 0 0 0,-1 0 0 16,1 1 0-16,1 1 0 16,1 2 0-16,6 0 0 0,-10-2 0 0,7-1 0 15,0 1 0-15,4 0 0 0,-4-2 0 0,1 2 0 16,-2-2 0-16,7 0 0 0,-2 0 0 0,2 0 0 15,-3 0 0-15,1 0 0 0,-1 0 0 0,8 0 0 16,-2 0 0-16,0-2 0 16,-3 0 0-16,2 2 0 0,-6-2 0 0,11 1 0 0,-5-1 0 0,-1 0 0 15,1 0 0-15,-2-1 0 0,7 2 0 16,-1-2 0-16,2 0 0 0,-1 0 0 16,1-2 0-16,1 2 0 0,0-1 0 0,-3 1 0 15,4-1 0-15,0 0 0 0,0 1 0 0,-2-1 0 16,4-1 0-16,8 2 0 0,-15-1 0 0,8 3 0 15,0-3 0-15,2 0 0 0,-4-1 0 0,2 4 0 16,8-5 0-16,-6 4 0 16,0-3 0-16,-1 1 0 0,11-2 0 15,-5 1 0-15,-1-1 0 0,0 2 0 0,0-2 0 0,-7 2 0 16,11-1 0-16,-6 0 0 0,3-1 0 0,0 3 0 0,-1 1 0 16,-6 0 0-16,9 0 0 0,-6 0 0 15,-1 1 0-15,0 1 0 0,-7 0 0 0,5 0 0 16,9 0 0-16,-6 0 0 0,-3 0 0 0,-3 0 0 15,0 0 0-15,4 0 0 0,-3 0 0 0,1 0 0 16,0 0 0-16,-5 0 0 0,2 0 0 0,2 0 0 16,1 0 0-16,-3 0 0 15,0 1 0-15,1 1 0 0,-2 0 0 0,1 0 0 0,-2 0 0 0,3-2 0 16,-2 0 0-16,2 0 0 16,2 0 0-16,-2 0 0 0,1 0 0 0,1 0 0 15,-1 0 0-15,-1 0 0 0,0 0 0 0,0 0 0 16,2 0 0-16,-3 0 0 0,1 0 0 0,9 0 0 15,-12-2 0-15,4 2 0 0,1 0 0 0,1-2 0 16,-1 2 0-16,-1-2 0 0,1 2 0 0,0-2 0 16,1 1 0-16,8-2 0 0,-4 1 0 0,0 1 0 15,0-3 0-15,-8 0 0 0,14 1 0 0,-6 0 0 16,-2 2 0-16,0-2 0 16,-5 2 0-16,7-1 0 0,7 0 0 0,-7 2 0 15,2 0 0-15,-2 0 0 0,-6 0 0 0,12 0 0 16,-6 0 0-16,1 0 0 0,-1 0 0 0,7 0 0 15,-7 0 0-15,13 0 0 0,-6 0 0 0,-1 0 0 16,0 0 0-16,1 0 0 0,-7 0 0 0,13 0 0 16,-2 0 0-16,-2 0 0 0,2 0 0 0,-2 2 0 15,-8 0 0-15,14-1 0 16,-5 2 0-16,-1-2 0 0,2 2 0 0,4-2 0 16,0 1 0-16,-1 0 0 0,2-2 0 0,-1 2 0 15,2-2 0-15,-2 1 0 0,6-1 0 0,9 3 0 16,-17-3 0-16,8 1 0 0,-1-1 0 0,-1 2 0 15,2 1 0-15,9 0 0 0,-5 1 0 0,-4-2 0 16,-5 1 0-16,7 0 0 0,-2 0 0 0,11 2 0 16,-5-4 0-16,3 1 0 0,-2 2 0 0,0-2 0 15,-7-1 0-15,16 4 0 16,-10-4 0-16,7 1 0 0,1-1 0 0,-1-1 0 16,-10 0 0-16,19 2 0 0,-8 1 0 0,0-2 0 15,4 1 0-15,-2 1 0 0,-9 0 0 0,20 0 0 16,-9-1 0-16,2 0 0 0,5 0 0 0,0 1 0 15,0-3 0-15,0 0 0 0,3 0 0 0,15 0 0 16,-21 0 0-16,13 0 0 0,-1 0 0 0,14 0 0 16,-5 0 0-16,1 0 0 0,-4-3 0 15,3 1 0-15,-16 0 0 0,34 0 0 0,-15 0 0 0,0-2 0 16,1 3 0-16,0-1 0 16,-8 0 0-16,24-2 0 0,-12 1 0 0,-1 1 0 15,5-1 0-15,-2 0 0 0,-15 2 0 0,27-1 0 16,-15 0 0-16,4 0 0 0,-5 2 0 0,-13 0 0 15,23 0 0-15,-6 0 0 0,-7 0 0 0,0 0 0 16,-3 0 0-16,-11 0 0 0,30 0 0 0,-18 0 0 16,1 4 0-16,0-2 0 0,-1-1 0 0,-7 2 0 15,20-1 0-15,-11-1 0 0,-1 1 0 0,5-2 0 16,1 0 0-16,-18 0 0 16,29 0 0-16,-16 0 0 0,5 0 0 0,-3 0 0 15,-3 0 0-15,-12 0 0 0,25-2 0 0,-9 1 0 16,-9-4 0-16,2 2 0 0,-5-3 0 0,-11 2 0 15,22 0 0-15,-28 0 0 0,6 3 0 0,1-1 0 16,-11 0 0-16,-5 0 0 0,12 0 0 0,-13 2 0 16,-16 0 0-16,8 0 0 0,-8 0 0 0,-8 0 0 15,10 0 0-15,-4 0 0 16,-7 0 0-16,-4 0 0 0,-10 0 0 0,4 0 0 16,-4 0 0-16,1 0 0 0,-7-2 0 0,-1 1 0 15,-1-2 0-15,-7 0 0 0,6-1 0 0,-8 0 0 16,-4 1 0-16,-1-1 0 0,-10 0 0 0,3 0 0 15,-4 1 0-15,-7 1 0 0,-2-3 0 0,-1 4 0 16,-6-1 0-16,-2 0 0 0,0 0 0 0,-1 2 0 16,-2 0 0-16,0 0-17 0,0 2-310 0,-12 17 128 15</inkml:trace>
  <inkml:trace contextRef="#ctx0" brushRef="#br1" timeOffset="163376.62">22440 4098 863 0,'0'0'0'0,"0"0"0"0,0-2 0 0,0-1 0 0,0 2 0 0,0-1 0 0,0 0 0 0,0 1 0 0,0-4 0 0,0 4 0 0,0-1 147 0,0 0-56 0,0 2-27 15,0 0 70-15,0 0-49 0,0 0-16 0,0 0 22 16,0 0-27-16,0 0 0 0,0 0-28 0,0 0 97 15,0 0-40-15,0 0-33 0,0 0 1 0,-7 10 89 16,2-1-57-16,-2 2-28 16,1-4 9-16,-1 7 24 0,0-3-31 0,4-4 1 15,1 3 68-15,2-4-50 0,0-1-16 0,0-1 9 16,0-1-43-16,0-1 0 0,2-2 1 0,6 0 16 16,1 0-8-16,0-2-9 0,0-9 1 0,1 1-48 15,-2-6 24-15,-1 1 9 0,-4 2-58 0,-1-3 32 16,0 2 10-16,-2 1 0 0,0-1-15 0,0 5 0 15,-2 2 16-15,-5-1 125 0,-2 3-58 0,0 3-26 16,-3-1-6-16,3 3 59 0,-2 0-25 0,-1 0-7 16,5 3-19-16,-2 4-17 15,2 2-33-15,4 3 0 0,-1-3 0 0,4 0 0 16,0 3 0-16,0-3 0 0,0 1 0 0,0-3 0 16,0 1 0-16,4-3-56 0,1 1-64 0,2-2 68 15,-2 0 7-15,0-2-292 0,-1-1 131 0,0 1 92 16,-1 0 19-16,2 2-187 0,-1 1 123 0,1 3 62 15</inkml:trace>
  <inkml:trace contextRef="#ctx0" brushRef="#br1" timeOffset="164234.67">22259 7478 308 0,'0'0'0'0,"0"0"0"0,0 0 0 0,0 0 0 0,0 0 0 0,0 0 0 0,0 0 0 0,2-3 0 0,0-4 0 0,1 2 0 0,1-2 25 0,-2-3 15 16,2 2-15-16,-3-1 1 15,1 0 0-15,0-1 41 0,1 3-8 0,-1-2-30 0,-2 1-1 0,0 2 104 16,0 1-39-16,0-2-33 16,0 6 149-16,0-2-86 0,0 0-44 0,-2 3 160 15,-5 0-92-15,0 0-60 0,0 3-26 0,-2 8 141 16,-1 0-83-16,1 4-42 0,1-2 10 0,0 2 12 16,1 1-32-16,3-4 1 0,2-1-32 0,1-1 74 15,1-2-28-15,0 1-9 0,0-5-72 0,0-1 0 16,3-1 35-16,4-2-90 0,4 0 54 0,-1 0-9 15,0-5 45-15,0-8-131 0,-1 2 52 0,-2-3 37 16,0-1-5-16,0 0-68 16,-4 2 28-16,-1-2 27 0,0 2-9 0,-2 0 42 15,0 3-43-15,0-1 24 0,-2 4 223 0,-5-1-106 16,-3 3-49-16,1 2-27 0,0 2 330 0,-3 1-169 16,3 0-65-16,-2 0 89 0,4 0-107 0,0 7-109 15,2 0 0-15,1 1 0 0,2 2 0 0,0-2 0 16,2 0 0-16,0 2 0 0,0-3 0 0,0-1 0 15,6 0 0-15,1-5 0 0,2 1 0 0,-1-2 0 16,1 0-263-16,-1 0 38 0,0 0 105 0,-1-2-81 16,-3-1 82-16,1-5 42 15,-3 0-10-15,0 3 81 0,-2-2-1 0,0 0-29 16,0 3 0-16,0 0 118 0,-4 1-68 0,-1 1-21 16,-2 2 0-16,-2 0 21 0,4 0-25 0,-1 0 28 15,3 6-224-15,3 4 114 0,0 1 32 0</inkml:trace>
  <inkml:trace contextRef="#ctx0" brushRef="#br1" timeOffset="166812.91">27169 8979 1450 0,'0'0'0'0,"0"0"0"0,0-3 0 0,0 3 0 0,0 0 0 0,0 0 0 0,-2 0 0 0,2 0 0 0,0 0 0 0,0 0 0 0,0 0 76 0,0 0 230 0,0 0-126 15,0 0-76-15,0 0 174 0,2 0-120 0,1 8-61 16,1 0-31-16,0-1 130 16,2 6-85-16,-1-1-37 0,-2 1 14 0,2 1-26 15,-2 2 1-15,-1 0-18 0,0 3-47 0,-2 0 39 16,0 3-1-16,0 3 1 0,-4-3-67 0,-1-1 42 15,-5 6-8-15,3-7-197 0,1 1 113 0,1-3 23 16,-1 2 40-16,4-9-420 0,0 0 212 0,0-6 65 16,2-1-312-16,0-2 218 0,0-2 99 0,0 0 64 15,0-6-339-15,2-10 196 0,2-6 99 0</inkml:trace>
  <inkml:trace contextRef="#ctx0" brushRef="#br1" timeOffset="167200.03">27152 8663 2563 0,'-8'-13'0'0,"3"6"0"0,3-1 0 0,-1-2 0 0,3 1 0 0,0 1 0 0,4-1 0 0,12 2 0 0,4-1 0 0,3-1 0 16,2 1 248-16,0 3-96 0,10 0-63 0,-5 4 90 0,3-1-72 0,1 2-34 0,-1 0-1 15,2 0-98-15,0 0 28 0,-1 0-1 0,-1 0-33 16,-4 0 35-16,-1 3-1 0,-7 3-50 0,2 0 38 0,-5 0 23 15,-1 0 0-15,-5-1-9 16,3 1 20-16,-6-1-33 0,-3 1-3 0,2-1 176 16,-3 1-75-16,0 1-37 0,-1 1 166 0,-2-4-218 15,2 3 0-15,-3 1 0 0,0 2 0 0,2 1 0 16,-1 2 0-16,1 0 0 0,0 2 0 16,-1 2 0-16,2 0 0 0,-3 2 0 0,3 1 0 0,-2 1 0 15,-1 0 0-15,2 1 0 0,-2 0 0 0,0 1 0 16,2 2 0-16,-3-3 0 0,0 2 0 0,0-1 0 15,0-1 0-15,0-1-173 16,-3 1 51-16,-2-2 16 0,2-2-102 0,-2-1 86 16,-1-2 43-16,0-4-306 0,0-1 174 0,1-3 78 15,-1 1 52-15,-1-2-368 16,-2-5 206-16,2 3 103 0,-3-4 52 0,1 0-372 0,-5 0 216 0</inkml:trace>
  <inkml:trace contextRef="#ctx0" brushRef="#br1" timeOffset="167649.79">27315 8895 2007 0,'-5'0'0'0,"-2"0"0"0,2 2 0 0,1-2 0 0,2 3 0 0,1-3 0 15,1 1 0-15,0 4 0 0,0-1 0 0,0-1 0 0,0 2 106 0,1 1 7 0,5-3-38 0,0 3-1 0,-3-2-245 0,2 1 103 16,-2-3 62-16,-1-2 17 15,0 2-233-15,-2-2 129 0,0 0 65 0,0 0-54 16,0-3 10-16,-2-8 40 0,-3 1-55 0,3-1 58 16,-2-3-44-16,2 4-1 0,2 0 23 0,0-1 243 15,0 2-103-15,0-3-56 0,6 5 240 0,5-1-134 16,4 3-28-16,0 2 45 0,1 2-48 0,3-1-36 16,1 2 0-16,1 0-34 0,-3 0 8 0,1 7-9 15,-4 1-1-15,2 1-3 0,-6 2 4 0,1 1-1 16,-7 1 10-16,0 0-55 0,-3 1 46 15,-2 0-1-15,0 1-1 0,0 0 2 0,-9-2 2 0,-1-1 53 16,-1-1-27-16,-2-2-1 16,2-1-27-16,-2-1 77 0,1-3-30 0,2 0-8 15,2-1-40-15,-2 0 95 0,4-3-48 0,2 0-23 16,2 0 2-16,1 0-62 0,1 0 0 0,0 0 0 16,0 0 0-16,1 0 0 0,11 0 0 0,0 0 0 15,1 0 0-15,5-3 0 0,-3 0 0 0,2 1-231 16,0-2 36-16,-2 2 71 0,0 0 62 15,0 1-558-15,-6 1 291 0,3 0 138 16,-3 0 81-16,-1 3-560 0,-3 6 317 0</inkml:trace>
  <inkml:trace contextRef="#ctx0" brushRef="#br1" timeOffset="167855.89">27321 9297 2492 0,'-15'6'0'0,"3"2"0"0,3-2 0 0,0-4 0 0,2 1 0 0,4-1 0 0,1-2 0 0,2 0 0 0,0 2 0 0,4 0 0 0,13-2 314 0,2 0-129 0,5 0 188 0,1 0-167 15,1 0-86-15,2 0-41 0,1 0-184 0,-3-2 80 16,6-2 26-16,-4 1 0 0,0 1-202 0,2 0 119 16,-2 0 59-16,7 0-602 0,-3-2 326 15,3 0 80-15,7-2 114 0</inkml:trace>
  <inkml:trace contextRef="#ctx0" brushRef="#br1" timeOffset="168667.13">28115 8731 2057 0,'-3'-11'0'0,"3"6"0"0,0 0 0 0,2-3 0 0,7 3 0 0,4 0 0 0,4-2 0 0,5 4 0 0,5-1 0 0,1 0 0 0,0 2 120 0,4 1-47 16,-1 1 4-16,-1 0-40 16,-4 0 0-16,-4 0-68 0,1 1 30 0,-7 5 0 0,-1 1-29 0,-8 1 33 15,-2 3 1-15,-2-1 42 16,-3 3-37-16,0 0-15 0,-10 1 40 0,-5 0-61 16,-1-1-31-16,-6 0 18 0,5 0 22 0,-2-1-12 15,1-1 34-15,0-1-3 0,0-3 2 0,8-1 11 16,-3-1-10-16,1-1 0 0,2-2-2 15,3 0 2-15,2 0 0 0,1-2 0 0,0 0-110 0,2 0 51 16,1 0 26-16,1 0-3 0,0 0-83 0,0 0 44 16,0 0 31-16,0-4-317 0,0-2 161 0,0 1 79 15,0-3 40-15,0 1-240 0,0-3 145 16,0 1 67-16,-2 0-126 0,-3-1 96 16,4 0 50-16,-3 1 26 0,1 0 59 0,1 1 0 15,-1-2 0-15,-2 3 0 0,1 2 35 0,3 0-47 16,-1 2-11-16,0 0 127 0,-1 1-89 0,2 2-26 15,-1 0-1-15,0 2 367 0,-1 11-131 0,1 0-105 16,-4 6 244-16,-1 5-162 0,0 1-82 0,-1 1-32 16,-2 4 144-16,-2 0-96 0,0 1-50 0,-1-2-23 15,-2-1-67-15,2-3 52 0,1 2-10 0,3-6-94 16,-1 0 47-16,3-2 24 0,3-2-1 16,1-6-231-16,1 0 122 0,2-4 67 15,0-1-16-15,0-2-372 0,0-2 149 0,0-2 112 16,3 0-136-16,4-4 127 0,3-7 64 0,2-1 33 15,-2 0-66-15,3-2 47 0,-3 2 47 0,0 0 47 16,0 2-14-16,-3 3 7 0,0-1 0 0,-1 3 28 16,-1 2-38-16,2 0-8 0,-4 2 341 15,-1 1-192-15,1 0-38 0,-1 0-59 0,0 5 406 0,-2 6-203 16,0-1-93-16,0 1-53 16,0-2 132-16,0 4-98 0,-2 1-44 0,-2-6-36 15,-1 2-8-15,2 0 1 0,-2-4 8 0,0-1-47 16,5 1 1-16,-2-4 37 0,-1-2-79 0,3 1 40 15,0-1 9-15,0 0 30 0,3-1-133 16,6-7 64-16,4-2-5 0,-1 1 28 0,6 0-76 0,-1 1 44 16,4-2 0-16,-1 5 103 0,1 0-37 0,-2 3 0 15,0 0-33-15,-4 2 154 0,0 0-66 0,-2 0-36 16,-6 0 73-16,4 7-50 16,-8 0-4-16,1 2 2 0,-2 0 104 0,-2 0-66 15,0 0-33-15,-2 1 0 0,-7-1 20 0,-3-1-53 16,3 0 0-16,-6-3-113 0,3-1 56 0,1 0 29 15,-1-4 9-15,2 0-377 0,0 0 190 0,2 0 69 16,1 0-417-16,0-3 228 16,7-4 116-16,0-6 73 0,0-4-148 0,0-6 106 0</inkml:trace>
  <inkml:trace contextRef="#ctx0" brushRef="#br1" timeOffset="168987.11">28615 8599 2384 0,'9'-6'0'0,"3"5"0"0,-1 1 0 0,-4 0 0 0,-2 0 0 0,-3 0 0 0,0 1 0 0,1 7 0 0,-3-1 0 0,0 6 0 0,0 1 131 0,0-1-47 0,0 4-349 0,0 0 151 15,-6 0 84-15,-2 2 30 16,-1-3-506-16,-3 1 259 0,-2 0 129 0,-3-4 64 16,-2 0-211-16,-2-1 125 0,1-5 62 0,0 1-160 0,5-4 100 15,-2-4 51-15,5 0 16 0,0 0 128 0,5 0-47 16,2 0-24-16,1 0 346 15,2 0-193-15,2 0-84 0,0 0-46 0,0 0 481 16,2 0-200-16,10 0-136 0,3-3 4 0,0 3 89 16,5-1-106-16,0 1-51 0,1-2 188 0,1 0-121 15,1 0-50-15,3 0-40 0,-5-1-25 0,6-1-5 16,-8 0 0-16,0 0-356 0,3 0 187 0,-7 3 79 16,2-2 46-16,-7 2-613 0,-1 1 311 0,-2 0 88 15,-4 0 94-15,-1 0-394 0,-2 0 241 0,0 0 122 16</inkml:trace>
  <inkml:trace contextRef="#ctx0" brushRef="#br1" timeOffset="169127.1">28671 8817 1440 0,'-17'4'0'0,"1"-3"0"0,2 5 0 0,3-2 0 0,-1-2 0 0,3 2 0 0,2 0 0 0,0-1 0 0,5-1 0 0,-1 2 0 0,3-1 311 0,0 1-137 0,0 0-59 0,0 0-44 16,0 1-10-16,0-1 0 0,0 0-24 0,5 2-274 15,4-3 146-15,-2-1 60 0,5 0 33 0,-1 0-476 16,3-2 255-16,2 0 77 15,-2 0 86-15</inkml:trace>
  <inkml:trace contextRef="#ctx0" brushRef="#br1" timeOffset="169359.74">28773 8858 1431 0,'2'0'0'0,"-2"0"0"0,0 0 0 0,-2 0 0 0,-8 6 0 0,-5-1 0 0,-1 3 0 0,-8 3 0 0,7-2 0 0,-11 4 0 0,6-1 167 0,-2 1-65 0,-1 0 4 0,1 0-34 15,3-2 9-15,-8 3-44 0,6-5-38 0,6 1 0 16,-4-1 38-16,7-4 7 15,1 1 2-15,6-2-9 0,2-2 0 0,3-2 81 16,2 2-41-16,0-2 10 0,2 0-50 0,13 0 61 16,7 0-30-16,3 0-1 0,3-4 4 0,0 0-25 15,2-2-9-15,0 1 0 0,3 1-179 0,-3 1 90 16,0-1 44-16,-7 2-140 0,8 0 70 0,-9 0 52 16,1 2-7-16,-3 0-469 0,-5 0 200 15,-5 0 126-15,0 2 65 0,-8 4-398 0,-2-1 235 16</inkml:trace>
  <inkml:trace contextRef="#ctx0" brushRef="#br1" timeOffset="169517.17">28542 9142 1507 0,'-19'5'0'0,"8"1"0"0,1 1 0 0,3-3 0 0,7-2 0 0,0 0 0 0,0 0 0 0,0-2 0 0,15 0 0 0,0 0 0 0,6 0 170 0,-2 0-66 0,1 0-24 15,3 0-92-15,-2 0 24 0,-2 0 1 0,1-2-368 16,-3 0 196-16,1 0 108 0,-2-2 39 15,-5 2-220-15,-1-1 129 0,-2-1 66 16,-3-4-444-16</inkml:trace>
  <inkml:trace contextRef="#ctx0" brushRef="#br1" timeOffset="169668.58">28758 9100 1186 0,'-7'-3'0'0,"-1"0"0"0,3 2 0 0,0 0 0 0,0 1 0 0,-2 0 0 0,5 0 0 0,-3 0 0 0,3 2 0 0,0 9 0 0,2-2 351 15,0 6-161-15,0-2-77 0,0 2 220 0,0 0-149 16,0 1-73-16,0-1-24 15,0 3-9-15,0-3-41 0,0 0 0 0,0 0-338 16,0 0 170-16,-3-4 93 0,-1 3 33 0,1-5-514 16,-6-2 268-16,3 0 65 0,-4-1-193 0</inkml:trace>
  <inkml:trace contextRef="#ctx0" brushRef="#br1" timeOffset="170197.44">27983 8695 2270 0,'0'-6'0'0,"0"4"0"15,0 2 0-15,0 0 0 0,0 0 0 0,0 0 0 0,0 6 0 0,2 3 0 0,1 1 0 0,1 2 0 0,-1 3 70 0,-1-1 20 0,0 5-27 0,0-1 0 0,-2 2-27 0,0 0-64 16,0 3 41-16,0-1-9 15,-8-2 32-15,0 2-7 0,-1-4 7 0,2-1 0 16,-2 0 99-16,3-4-54 0,3-2 0 0,-4 1 12 16,3 1-28-16,3-2 0 0,1 2-20 0,0-1 47 15,0 1-29-15,1 2 1 0,5-3-28 0,2 6 27 16,1-3-18-16,2 1-9 0,0 4-98 0,1-4 50 16,-2 1 24-16,1 2-1 0,0-2-204 0,-4 1 107 15,0-4 38-15,0 3-133 16,-4-3 79-16,-1 1 48 0,0-3-10 0,-2 1 3 0,0-2-9 0,-2-2-1 15,-5 2 8-15,-5-5 102 16,1 1-47-16,-1-5 10 0,-2 1-38 0,-2-3 145 16,2 0-57-16,-3 0-39 0,2 0 148 15,2 0-83-15,-1-2-20 0,7 1 159 0,-2-4-87 0,3 1-54 16,2 3 0-16,2-1 169 0,0 0-164 16,2 2-81-16,0 0 0 0,0 0 0 0,4 0 0 0,11 0 0 15,8 2 0-15,2 4 0 0,5 0 0 0,6 1 0 16,-1 0 0-16,9 1 0 15,-1-3 0-15,-1 4 0 0,5-5 0 0,-3 3 0 16,9-3 0-16,-2-1 0 0,4-1 0 0,-2 0 0 16,3-2 0-16,-2 0 0 0,1 0 0 0,0 0 0 15,-2-2-762-15,-3-3 337 0,-2-3 195 0,-6 1 88 16,6-5-605-16,-8 0 356 0</inkml:trace>
  <inkml:trace contextRef="#ctx0" brushRef="#br1" timeOffset="170404.36">29041 8877 2431 0,'15'-9'0'0,"5"5"0"0,9 0 0 0,1-2 0 0,0 1 0 0,-1-1 0 0,-2 5 0 0,1-1 0 0,2 0 0 0,0 0 0 0,0 0 92 0,-2 0-28 16,-7 2-90-16,2 0 39 0,-2 0-8 0,-7 0 31 15,1 0-419-15,-7 0 209 0,-2 0 105 0,-2 0-531 16,-2 0 295-16,-2 0 146 0,0 0 72 0</inkml:trace>
  <inkml:trace contextRef="#ctx0" brushRef="#br1" timeOffset="170939.76">29229 8643 1981 0,'-11'-4'0'0,"6"2"0"0,-5 2 0 0,8 0 0 16,-3 0 0-16,3 6 0 0,-1 7 0 0,3 2 0 0,0 7 0 0,0 0 0 0,5 10 101 0,5 2 434 0,2 10-249 0,-4-3-126 0,2-6-52 16,3 12 167-16,-3-3-119 15,-1-11-61-15,0 7-29 0,-2-3-148 0,-2 1 67 16,1-4 22-16,-5-1-329 0,1-2 179 0,-2-3 90 16,0-2 44-16,0-5-170 0,0-1 83 0,-7-3 63 0,0-4-474 15,0-4 235-15,-5-2 118 0,3-5 50 16,-7-2-190-16,2 0 129 0,2-5 64 15,-4-5-80-15,4-6 73 0,-6-1 27 0,3-5 8 16,-3 0-3-16,1 2 0 0,0 2 40 0,-3 0 54 16,3 6-36-16,-2 1 8 0,-1-1-25 0,4 4 125 15,0 5-63-15,6-1-32 0,-2 2-8 0,3 0 473 16,4 2-193-16,1 0-130 0,2 0 274 0,-1 0-187 16,3 0-86-16,0 0-55 0,0 0-71 0,3 0-1 15,8 0 25-15,10 0 0 0,4 0-207 0,7 0 98 16,6-5 55-16,5-3-347 0,-1-3 182 0,1-1 105 15,-3 1-4-15,10-2-129 16,-8 0 32-16,-6 4 72 0,-2-1 27 0,-4 0 0 16,-12 5 35-16,-5 0 9 0,-1 3 167 0,-4 0-84 15,-4 0-42-15,-4 1 336 0,0 1-189 0,-7 0-87 16,-8 0-7-16,-7 7 374 0,-1 2-176 16,-1 2-111-16,1-1-45 0,-5 3 83 0,9-4-74 0,-2 1-36 15,5 1 122-15,0-4-80 0,9 1-30 16,0-3-10-16,3-1 35 0,4 2-37 15,0-2 0-15,0-1-140 0,2 1 60 0,12 0 17 16,0-2 0-16,4-2-246 0,3 0 136 0,2 0 68 16,0 0 42-16,-2 0-555 0,1 0 236 0,-2 0 143 15,2 0-196-15,-4 0 154 0,-3 0 91 0,2 0 40 16</inkml:trace>
  <inkml:trace contextRef="#ctx0" brushRef="#br1" timeOffset="171146.3">29523 8563 2923 0,'0'-7'0'15,"0"5"0"-15,0 0 0 0,0 0 0 0,0 2 0 0,0 0 0 0,0 0 0 0,1 0 0 0,1 0 0 0,1 0 0 0,2 0 207 0,4 7-85 0,-4 1-43 0,3 2-187 16,0 1 68-16,-1 0 37 0,0 2 1 0,3 2-588 15,-4-1 312-15,5-1 167 0,0 0 68 0,-1 0-762 16,0 1 390-16</inkml:trace>
  <inkml:trace contextRef="#ctx0" brushRef="#br1" timeOffset="171429.47">29873 8620 1613 0,'11'0'0'0,"2"0"0"0,-1 0 0 0,-5 1 0 0,3 0 0 0,-7 4 0 0,2-1 0 0,-5 2 0 0,0 1 0 0,0 3 0 0,0 1 86 0,-10 0 75 0,-5 0-63 16,-2 2-31-16,-3 2 46 0,2-3-39 0,0 1 9 16,-4-2-47-16,5-2-33 0,-2 1 0 0,2-3 33 15,5-1 0-15,2-2-30 0,1-1-9 0,3 0 39 16,3-2 30-16,1-1 0 0,2 0-31 0,0 0 65 16,0 2-37-16,2-2 0 0,14 0-29 15,3 0 50-15,4 0-15 0,7 0-9 16,0 0-24-16,3 0 5 0,-1 0-5 0,3 0 0 15,-3-2-106-15,0 1 48 0,-2 1 29 0,-7-3 0 16,1 3-354-16,-3 0 181 0,-1 0 67 0,-2 0-522 16,-8 0 291-16,0 0 148 0,-2 0 72 0,-5 3-190 15,-3 2 124-15,0 1 74 0</inkml:trace>
  <inkml:trace contextRef="#ctx0" brushRef="#br1" timeOffset="171574.59">29781 8900 1659 0,'-22'10'0'0,"5"4"0"0,3-1 0 0,5 0 0 0,4-2 0 0,-2 0 0 0,3 1 0 0,1 1 0 0,1-3 0 0,2 2 0 0,-2 2 119 0,2-3-42 0,-2-1 3 0,1-1 0 15,1 0-36-15,0 1-8 0,0-3-372 0,0 1 186 16,0-3 93-16,0-2-558 0</inkml:trace>
  <inkml:trace contextRef="#ctx0" brushRef="#br1" timeOffset="171745.07">29862 8972 2131 0,'17'3'0'0,"0"3"0"0,1-3 0 0,2-1 0 0,-2 4 0 0,3-3 0 0,0 1 0 0,0 0 0 0,-2 1 0 0,3-1 0 0,-3 2 219 0,-3-3-82 16,2 3-55-16,-6-2-193 0,-4 0 73 0,3 0 37 15,-4-1-503-15,-2-1 279 0,-3 0 126 0,1 0 67 16,-3 0-592-16,0-2 305 0</inkml:trace>
  <inkml:trace contextRef="#ctx0" brushRef="#br1" timeOffset="171907.5">30034 9010 1997 0,'-8'0'0'0,"2"2"0"0,1 2 0 0,-2 4 0 0,2 1 0 0,-2 2 0 0,-2 5 0 0,1-2 0 0,2 5 0 0,-8 3 0 0,3 1 141 0,-5 2-53 0,-2-1 145 0,1 0-90 15,-3-2-58-15,2 2 63 16,-5-3-56-16,1-2-28 0,-1 1 0 0,4-4-246 15,-4 1 105-15,5-6 56 0,3 0 29 0,-1-2-528 16,7-5 278-16,-3-1 129 0,4-1-653 0,2-2 359 16</inkml:trace>
  <inkml:trace contextRef="#ctx0" brushRef="#br1" timeOffset="172096.13">29647 9166 2472 0,'2'-9'0'0,"1"5"0"0,6 2 0 0,4 2 0 0,2 0 0 0,3 0 0 0,6 0 0 0,5 2 0 0,5 5 0 0,6 7 0 0,-2 0 223 0,1 4-94 16,1-3-46-16,-6 0 458 0,1 3-257 0,-1 3-124 16,-2-1-121-16,-2 3-40 0,0-1-12 0,0-1 27 15,-4 0-466-15,-2 0 240 0,-1-5 124 0,-8 0 62 16,0-1-606-16,-6-2 330 0,-2-2 33 0,-2-5 123 16,-3-1-414-16,0-3 262 0,-2 0 131 0,0-2-105 15</inkml:trace>
  <inkml:trace contextRef="#ctx0" brushRef="#br1" timeOffset="172388.84">30491 8648 2093 0,'3'-4'0'0,"2"4"0"0,3 0 0 0,-6 0 0 0,-1 0 0 0,-1 8 0 15,0 3 0-15,0 2 0 0,-1 0 0 0,-9 2 0 0,3 1 121 0,2-2-42 0,-2-1 0 0,-1 3-43 0,3-7-68 16,0 0 43-16,4-3-10 0,-3-3-119 0,4 0 77 16,-2-2 39-16,2-1-1 0,0 0-57 0,0 0 44 15,9-7 6-15,6-4-60 0,0 1 4 0,5-2 33 16,-2 3-29-16,9-2 179 0,-4 4-63 16,2 1-24-16,1 0 0 0,-7 3 71 0,6 1-43 15,-7 0-8-15,1 2-3 0,-3 0-5 0,-4 0-18 16,-1 0 33-16,-4 0-320 0,-3 6 137 0,-3 5 69 15,-1 1 29-15,-3 2-633 0</inkml:trace>
  <inkml:trace contextRef="#ctx0" brushRef="#br1" timeOffset="172798.68">30279 8999 2095 0,'-7'8'0'0,"7"1"0"0,-2-1 0 0,2-3 0 0,0-1 0 0,0-2 0 0,0 2 0 16,0-3 0-16,0 3 0 0,0-2 0 0,0 0 91 0,0 0 5 0,0-1-35 0,0-1 0 0,0 0-25 0,0 3-150 16,0-3 75-16,0 0 47 0,0 0-206 15,0 0 118-15,0-4 58 0,0-4 29 16,0-3-264-16,0 1 142 0,0-1-2 0,2 0 56 16,7 0-99-16,2-1 62 0,1 5 22 0,3-1 195 0,3 1-77 15,5 3-39-15,2-2 0 0,-1 5 111 0,1 0-59 16,8 1-4-16,-1 0 260 15,-2 0-151-15,2 0-37 0,-11 1-51 0,2 6 136 16,-6 1-90-16,-2-1-41 0,-5 0 5 0,-3 3-22 16,-4-2-1-16,-3 3-13 0,0 0-67 0,-1 1 28 15,-13-1 1-15,-4-2 28 0,-1 3-27 0,-1-5 9 16,-1 1 18-16,1-3-24 0,1 1-18 0,3-3 38 16,-1-1-41-16,9 0 119 15,1 1-54-15,2-3 1 0,0 1-42 0,5-1 216 0,0 0-97 16,0 0-40-16,0 0-33 0,12 0 1 15,1 0-26-15,4 0-30 0,-1 0 0 0,3 0 39 16,-4 0-9-16,1 1-204 0,0-1 101 0,-4 3 52 16,-3-1 25-16,0 1-767 0,-4 3 325 0,-4 1 201 15</inkml:trace>
  <inkml:trace contextRef="#ctx0" brushRef="#br1" timeOffset="172969.68">30242 9287 3085 0,'-8'5'0'0,"6"0"0"0,0-1 0 0,2 1 0 0,0-4 0 0,0 2 0 0,0 0 0 0,0 1 0 0,4 1 0 0,4 1 0 0,1-1 300 0,0 1-131 0,3-1-67 0,-3-1-37 16,2 3-29-16,1-2 1 0,-2 1-519 0,3-3 260 16,-1 0 129-16,-2 1 73 0,7 4-869 0</inkml:trace>
  <inkml:trace contextRef="#ctx0" brushRef="#br1" timeOffset="173127.11">30487 9343 2654 0,'4'0'0'0,"4"1"0"0,3-1 0 0,-1 0 0 0,-5 2 0 0,2-2 0 0,1 0 0 0,-1 2 0 0,-2 0 0 0,4 0 0 0,-2 1 131 15,-1 0 88-15,0 0-91 0,-1-1-46 0,1 2-196 0,-1 0 75 16,2-3 47-16,-3 3-10 0,1 1-685 0,4-2 361 15,-3 1 181-15</inkml:trace>
  <inkml:trace contextRef="#ctx0" brushRef="#br1" timeOffset="173267.26">30732 9379 2330 0,'0'0'0'0,"7"0"0"0,0 2 0 0,0-2 0 0,0 1 0 0,-2 1 0 0,2 2 0 0,0 0 0 0,4-1 0 0,-1 2 0 0,-1 0 154 16,2 0-49-16,-4 2-214 0,1-3 73 0,-1 3 36 15,1-2-667-15,1 1 352 0,1-1 184 0,3-1 79 16</inkml:trace>
  <inkml:trace contextRef="#ctx0" brushRef="#br1" timeOffset="173364.57">31005 9450 2322 0,'10'0'0'0,"2"0"0"0,4 0 0 0,-2 0 0 0,-1-2 0 0,-4 1 0 0,-1 1 0 0,3 0 0 0,-2 0 0 0,-1 0 0 0,4 0 177 0,-4 0-71 0,-1 0-182 0,1 5 65 0,-3 5 19 16</inkml:trace>
  <inkml:trace contextRef="#ctx0" brushRef="#br1" timeOffset="177803.61">27464 9860 2477 0,'-6'-10'0'0,"5"8"0"0,1 0 0 0,0 0 0 0,0 1 0 0,0-2 0 0,5-2 0 0,11-2 0 0,11 1 0 0,0-4 0 0,6 3 97 0,1-3 172 0,1 5-117 0,0-3-48 15,0 5-39-15,-4-1 18 0,-1 2-24 0,0 0 1 16,-5 2-89-16,-5 0 43 0,2 0-10 0,-7 0 32 15,2 0-276-15,-8 0 138 0,-2 0 69 0,-3 2-506 16,-2 0 223-16,-1-1 155 0,-1 2 6 16,0-1-360-16,0-1 239 0,-7 1 111 0,-4-2 69 15,0 0-139-15,0 0 99 0</inkml:trace>
  <inkml:trace contextRef="#ctx0" brushRef="#br1" timeOffset="178340.98">27735 9653 1675 0,'-13'-11'0'0,"3"5"0"0,1 0 0 0,-2 5 0 0,1-2 0 0,6 3 0 0,-1 0 0 0,1 4 0 0,4 11 0 0,0 2 0 0,0 7 215 0,0 7-95 0,4 0-41 0,5 11 262 16,0-1-152-16,3 2-76 0,-3-2 82 0,1 11-83 15,3-8-38-15,-4 2 0 0,-1-3-185 0,0-3 75 16,-3-1 44-16,0-2-8 0,-3-1-165 0,-2-3 100 16,0-3 51-16,0 1-65 0,-7-6 26 0,-7 4 35 15,-2-8-62-15,3-4-51 0,-4-3 15 0,1-4 38 16,0-5-2-16,-2-3-1 0,2-2 45 0,-1 0-1 15,4-3 13-15,1-11-22 16,2-2 10-16,-1-7-1 0,4-1-30 0,3-1 0 16,1-3 38-16,3 5-54 0,0-1 46 0,0 3 0 15,0 3 1-15,3 3 47 0,1-1-24 0,3 7-8 16,2-2 161-16,-3 5-84 0,2 2-34 0,-3 3-23 16,-1-1 142-16,2 2-75 0,-5 0-18 15,4 0-25-15,-3 0 54 0,-2 6-32 0,0 3 5 0,0 2 29 16,-8 2-21-16,-2 1 0 0,1-3-18 0,-1-3-41 15,3 1 30-15,1-2 6 16,1-1-65-16,3-5 27 0,-1 1-6 0,3-2 31 16,0 0-91-16,0 0 43 0,12-10-4 0,9-8-128 15,-1 0 79-15,8-1 40 0,-5-2 6 0,3 0-100 16,1 3 59-16,-1-1 11 0,-1 4 0 0,-8 4 95 16,5-1-31-16,-4 4-22 0,-6 5 100 0,-1-1-55 15,-3 3-26-15,-4 1 5 0,-1 0 276 16,0 0-122-16,-2 5-78 0,-1 5 324 15,0 3-183-15,0 0-92 0,-1 0-45 0,-3-4 103 0,2 1-80 0,-2 6-34 16,3-4 0-16,1-4-106 16,0 5 36-16,0-6 8 0,0 1-244 0,1-1 135 0,5-1 68 15,0-2 34-15,4-3-222 0,0-1 89 0,3 0 71 16,-2 0-39-16,-1 0-513 0,-4-1 287 0,4-5 144 16,-3-2-403-16</inkml:trace>
  <inkml:trace contextRef="#ctx0" brushRef="#br1" timeOffset="178496.42">27939 9626 2299 0,'3'-2'0'0,"-1"2"0"0,5 0 0 0,-4 0 0 0,3 0 0 0,-1 6 0 0,1 4 0 0,-1-1 0 16,4 2 0-16,1 0 0 0,-1 4 44 0,2 0-8 0,3 1 1 0,0 0 8 0,5 1-566 0,1-2 279 0</inkml:trace>
  <inkml:trace contextRef="#ctx0" brushRef="#br1" timeOffset="178687.95">28263 9805 2069 0,'0'0'0'0,"0"0"0"0,0 0 0 16,3 0 0-16,-1 0 0 0,9 0 0 0,3 0 0 0,5-2 0 0,6 0 0 0,0 0 0 0,-1 2 256 0,3-2-115 0,0 2-52 0,-7 0-258 0,5 0 103 15,-2 0 51-15,-3 0 35 16,-1 0-213-16,-1 0 116 0,-5 0 56 0,-3 0-466 0,0 0 256 0,-5 0 38 16,0 0 95-16,-5 0-314 0,0-2 188 15,0-1 93-15,-2-5 48 0,-8-3-27 0,-3-1 45 0</inkml:trace>
  <inkml:trace contextRef="#ctx0" brushRef="#br1" timeOffset="178932.63">28530 9698 1290 0,'-12'-10'0'0,"4"4"0"0,-2 3 0 0,0 2 0 0,2 1 0 0,1 0 0 0,-3 0 0 0,5 7 0 0,2 8 0 0,1 3 0 0,2 4 73 0,0 3 231 0,0 5-138 0,0-1-64 16,0 3 173-16,0-3-119 0,2 1-60 0,-1-3-21 16,1 5-4-16,-2-4-35 0,0-7 1 0,0 3-1 15,0-2-34-15,-2-3 9 0,-4 0 26 16,-3-6-77-16,1-1 39 0,2-5 0 16,-1-3 47-16,-2-1-76 0,0-3 18 0,2 0 1 15,2 0 42-15,-1 0-15 0,3-6-23 0,3-1 19 16,0-2 68-16,0 0-31 0,0 0 0 0,0-4-24 15,0 5-22-15,5 1-5 16,2-3 37-16,-2 2-116 0,0 1 54 0,3 1 24 0,-5 1 9 0,1-3-388 16,-2 0 171-16,-1 1 101 15,1-5-440-15,-2-1 256 0,0-2 120 0,0-2 74 0</inkml:trace>
  <inkml:trace contextRef="#ctx0" brushRef="#br1" timeOffset="179365.48">28165 9604 1606 0,'-12'2'0'0,"6"2"0"0,3 1 0 0,-1-1 0 0,2-1 0 0,2 4 0 0,0-2 0 0,0 3 0 0,0 1 0 0,0 2 0 0,0 2 71 0,2 0 110 0,0 2-72 16,0 0-27-16,-1 2-9 0,1 0-27 0,0 2-10 15,-2 0 1-15,0-1-1 0,0 3 53 0,0-2-10 16,0 1-43-16,0 1 88 0,0 2-44 0,-2-3 0 15,2 1-35-15,-2 2 23 0,2-3 0 0,0 3-32 16,0 0 101-16,0-3-51 0,0 0-15 0,0 6-10 16,2-5-81-16,0 0 28 0,2 2 0 0,0-4-98 15,-1-3 73-15,-1 1 22 0,1-2 0 0,-3-1-107 16,0-7 63-16,-3 2 32 16,-6-1-6-16,-6-5 73 0,-3-1-26 0,3-2-31 15,-6 0-3-15,-1 0 113 0,3 0-54 0,-1-2-24 16,3 1 308-16,3-4-139 0,5 4-199 0,2 0-5 15,3-2 0-15,1 3 0 0,3-2 0 0,0 2 0 16,2 0 0-16,10 0 0 0,11 7 0 0,3 1 0 16,4 5 0-16,4-3 0 0,0 2 0 0,4 0 0 15,-3-2 0-15,2 3 0 0,0-2 0 16,-2-1 0-16,4-3 0 0,-2 1 0 0,0-4 0 0,2-1 0 16,-3-1 0-16,2-2-479 15,-3 0 117-15,0 0 153 0,-5 0 91 0,3 0-648 16,-4 0 364-16,-1-4 183 0</inkml:trace>
  <inkml:trace contextRef="#ctx0" brushRef="#br1" timeOffset="179792.81">29011 9596 3586 0,'-12'11'0'0,"3"12"0"0,-3 7 0 0,0 4 0 0,-1 4 0 0,-2 6 0 0,4 8 0 0,-2 7 0 0,4 5 0 0,-1 0 0 0,6-8 345 16,-1 13-345-16,5-16 0 0,0 6 0 0,0-6 0 0,0-7 0 0,7-11 0 15,2 4 0-15,3-7 0 0,-1-4 0 16,-3-8 0-16,7-2 0 0,-5-6 0 16,0-4 0-16,0-2 0 0,2-6 0 0,2 0 0 15,0-6 0-15,2-11-589 0,0-4 255 0,2-4 148 16,-4-1-431-16,2-3 291 0,-1-2 144 0,2-1 63 15,-5 2-201-15,2-2 142 0,-4 5 70 16,0 0-236-16,-3 9 144 0,-4-3 87 0,1 3 37 16,-3 8 159-16,2-2-59 0,-2 6-31 0,-1 3 590 15,0 1-305-15,0 0-157 0,0 2-80 0,0 0 836 16,1 4-420-16,-1 11-198 0,0 1 381 0,2 7-304 16,-2 0-336-16,0 3 0 0,0 0 0 0,0-1 0 15,0 3 0-15,0-6 0 0,0 1 0 0,0-3 0 16,0 0 0-16,0-5 0 0,0-3 0 0,0-2-43 15,0-3 20-15,0-1-839 16,0-2 428-16,0-3 112 0,3-1 146 0,4 0-441 16,1-1 289-16,2-16 146 0,-1-5-279 0</inkml:trace>
  <inkml:trace contextRef="#ctx0" brushRef="#br1" timeOffset="180208.81">29504 9837 2012 0,'2'-2'0'0,"3"2"0"0,-5 0 0 0,3 8 0 0,-3 5 0 0,0 2 0 0,0-1 0 0,-5 4 0 0,-1-3 0 0,1-1 0 0,-2 3 419 0,-3-4-190 0,5-3-87 15,0-1-57-15,0-1 113 0,1-3-81 0,3-3-40 16,-1 0 54-16,-1-2-37 0,3 0-34 0,0 0 1 16,0 0 22-16,0 0 0 0,3 0-46 0,9 0 10 15,3-2-48-15,2-2 1 0,4 1 37 16,-1-1-49-16,5 2 25 0,-2 0 6 0,1 0-19 0,-2 2 0 15,-1 0 0-15,-3 0-8 16,1 0 16-16,-1 0-8 0,-4 0 0 0,-3 4 0 16,-2 2 0-16,-3-1 0 0,1 3 0 0,1 1 0 15,-5 3 0-15,-1 1 0 0,0 4 0 0,0 1 0 16,-1 3 0-16,1 4 0 0,0 1 0 0,-1 0 0 16,4 2 0-16,0 0 0 0,2-3 0 0,-2 6 0 15,0-4 0-15,3-1 0 0,-1-2 0 16,-1 1 0-16,-1-7 0 0,1 2 0 0,-5-1 0 15,4-7 0-15,-3-1 0 0,-2 1 0 16,0-5 0-16,0-2 0 0,0 0 0 0,0-1 0 16,-5-1 0-16,-5-3 0 0,-5 0 0 0,2 0 0 15,-6 0 0-15,2-7 0 16,-4-6-131-16,1-4-242 0,1-3 158 0,0-9 94 0,-3-6-693 0,7-7 389 16</inkml:trace>
  <inkml:trace contextRef="#ctx0" brushRef="#br1" timeOffset="180355.64">29386 9848 2617 0,'-5'-9'0'0,"3"3"0"0,1 2 0 0,1-1 0 16,0-1 0-16,5 0 0 0,11 1 0 0,8 1 0 0,4 2 0 0,4-2 0 0,1 2 147 0,3 0 50 0,1 2-85 0,0 0-37 0,-4 0 0 16,-1 0-206-16,-2 0 84 0,-7 8 51 15,0-1-9-15,-6 4-638 0,-2 3 340 0</inkml:trace>
  <inkml:trace contextRef="#ctx0" brushRef="#br1" timeOffset="180533.51">29441 10222 2417 0,'-5'3'0'0,"3"1"0"0,2-2 0 0,0 0 0 0,4-2 0 0,9 0 0 0,4 0 0 0,4 0 0 0,4-2 0 0,-5 0 0 0,10-2 107 0,-2-2 33 15,-1 1-51-15,1-1-26 0,-1 1 0 0,-5-1-514 16,6 1 240-16,-3-1 124 0,0-1 62 0,-2-1-700 16</inkml:trace>
  <inkml:trace contextRef="#ctx0" brushRef="#br1" timeOffset="180755.15">30087 9679 2914 0,'0'0'0'0,"0"2"0"0,0 7 0 0,0 7 0 0,0 4 0 0,0 8 0 0,-3 8 0 0,-4 7 0 0,-1 4 0 0,2 5 0 0,2 5 375 0,1 0-168 15,1-7-86-15,2-2 193 0,0-3-314 0,0-6 0 16,2-2 0-16,6-5 0 0,5-4 0 0,-1-4 0 16,-2-7 0-16,5 0 0 0,-2-6 0 0,-1-4 0 15,0-3-92-15,1-4 18 0,0 0 43 0,1 0-312 16,1-9 72-16,-2-2 121 0,0 0-556 0,6-7 335 15</inkml:trace>
  <inkml:trace contextRef="#ctx0" brushRef="#br1" timeOffset="181549.06">30580 9672 1413 0,'0'-4'0'0,"0"2"0"0,0 0 0 15,0 2 0-15,0 0 0 0,0 0 0 0,0 0 0 0,-3 8 0 0,-2 6 0 0,0 0 0 0,-5 1 86 0,-3 0 0 0,-2 1-37 0,1 1-10 0,-2-1-38 16,-1-2 38-16,2 0 0 0,0-3 0 0,2-1 56 16,5-3-56-16,1-2 0 0,0 1 110 15,5 0-54-15,0-1-28 0,2 5 9 16,0-1 63-16,0 2-51 0,0 3-24 0,0 0 114 16,2 5-69-16,0 4-26 0,1 3-9 0,-1-1-55 15,-2 3 20-15,0 2 0 0,0 0-1 0,0 0-39 16,-5 0 15-16,3-4-1 0,-6-3-254 0,5 0 139 15,0-5 61-15,-1-6 47 0,3 3-467 0,-1-8 226 16,2-4 65-16,-2 1-328 0,2-4 230 0,0 0 104 16,0 0 68-16,0-9-251 0,0-8 155 0,0-1 76 15,0-3 29-15,-5-8-50 0,1 1 68 0,-5 0 40 16,4-2 29-16,0 1 0 16,-4 2 0-16,2-5 0 0,1 9 0 0,1 1 0 15,0 3 0-15,3 4 292 0,2 4-195 0,0-3-36 16,0 4-45-16,7 2 542 0,8 0-260 0,2 4-126 15,6-1-56-15,5 1 164 0,-1 2-121 0,3 1-60 16,0-1 56-16,-3 2-59 0,-2 0-19 0,1 0-9 16,-4 0 119-16,-3 0-75 0,-3 0-36 15,-2 3 118-15,-5 1-67 0,0 1-50 16,-2 1 1-16,-4 0 143 0,-1 2-91 0,-1 2-46 16,2 2 10-16,0 1-87 0,-1 2-7 0,-2 0 0 15,0 2 0-15,3 6 0 0,-1-1 0 0,0 3 0 16,3-1 0-16,-2 0 0 0,3 1 0 0,1-1 0 15,-2-3 0-15,1 0 0 0,-3 1 0 0,2-1-56 16,-2-4-263-16,-1-1 100 0,0-3 96 0,2 0-622 16,-4-4 353-16,0-1 176 15,0 0-469-15,-4-1 323 0</inkml:trace>
  <inkml:trace contextRef="#ctx0" brushRef="#br1" timeOffset="182186.94">30472 10135 1599 0,'0'-6'0'0,"0"5"0"0,7-1 0 0,-1 0 0 0,3 1 0 0,4-2 0 0,0 1 0 0,1 2 0 0,7 0 0 0,-2 0 0 0,-1 0 143 0,2 0-52 0,-2 0-16 0,-3 0-149 16,-4 0 56-16,-2 5 29 0,-2 1-375 0,-5 4 207 16,-2 1 91-16,0 4 50 0,-14 2-281 0,-1 0 146 15,-4 0 17-15,3-2 29 0,-7 4 24 0,6-6-1 16,-1-1 43-16,6 0 148 0,4-2-75 15,1-4-45-15,2-1 9 0,5-1 242 0,0-3-108 0,0-1-78 16,7 0 209-16,8 0-122 0,5-1-16 0,5-11-48 16,0-3-110-16,5-3 35 0,5-5 1 0,-7 1-339 15,7-7 175-15,-3 3 93 16,-2-4 29-16,0 0-179 0,-3 1 73 0,-4-2 63 16,3-9-30-16,-4 3-62 0,0-2 88 0,-1-5 38 15,-4 1 48-15,3 4 0 0,-3-8 0 0,-1 13 0 16,-4-2 219-16,1 6-148 0,-6 12-56 0,-3 4 508 15,-1 3-228-15,0 6-140 0,-3 2-8 0,0 2 113 16,0 1-111-16,0 5-45 0,-6 16-37 0,-5 0-11 16,-2 4-18-16,1-2 1 0,0 4 93 0,1-5-37 15,-1 7-9-15,2-11-47 16,2 1 73-16,5-2-36 0,1-4-1 0,0-2-26 16,2-1 70-16,0-3-40 0,0 1 0 0,6-5 28 15,5 2-34-15,1 0 9 0,1-1-43 0,4 2 55 16,-2-1-28-16,1 3 0 0,2 3 58 0,-6 3-33 15,2 5-10-15,-3 4-52 0,-6 0-29 0,-1 6 0 16,-4 3 0-16,0-1 0 0,0 2 0 0,-7-3 0 16,-6 1 0-16,-1-1 0 0,2-2 0 15,-4-6 0-15,-2 4 0 0,3-7 0 0,-2-4 0 16,2 0 0-16,-3-3 0 0,4-5 0 16,-4-4 0-16,3 0 0 0,2-3-114 0,1 0 5 15,-1 0 48-15,1-3-4 0,2-7-58 0,2-2 32 16,1 1 29-16,4-2 46 0,1 0-31 15,2-2 5-15,0 1 3 0,0 1 104 0,4-2-51 0,7 3-21 16,-1-2 46-16,7 3-24 0,-4-2 1 16,5 0-15-16,-1 0-131 0,3-3 65 0,-1 3-4 0,4-4-512 15,0-1 272-15,2-5 134 16</inkml:trace>
  <inkml:trace contextRef="#ctx0" brushRef="#br1" timeOffset="182374.43">31308 9640 3357 0,'5'0'0'0,"7"0"0"0,6 0 0 0,1 0 0 0,2-3 0 0,4 2 0 0,2-3 0 0,1-2 0 0,0 2 0 0,7 1 0 0,0-3 162 0,-3 0-63 0,1 3-30 0,-6-1-151 15,-4 3 69-15,-1-4 22 0,-2 4-1 0,-10 1-639 16,3 0 335-16,-6 0 166 0,-7 0-908 0</inkml:trace>
  <inkml:trace contextRef="#ctx0" brushRef="#br1" timeOffset="182534.87">31362 9735 2554 0,'-5'2'0'0,"3"7"0"0,2 3 0 0,0-5 0 0,0-1 0 0,0-1 0 0,0 3 0 0,3 0 0 0,4-1 0 0,6 1 0 0,-3-1 112 0,5-2-22 0,-3 4-16 15,4-6-9-15,-4 3-27 16,2-3-325-16,0 0 162 0,0-2 82 0,-1-1-620 0,2 0 345 0,0 0 178 16,-3-1 89-16</inkml:trace>
  <inkml:trace contextRef="#ctx0" brushRef="#br1" timeOffset="182779.54">31676 9765 1675 0,'3'0'0'0,"-1"0"0"0,-2 0 0 0,0 2 0 0,-11 4 0 0,-8 3 0 0,-4 2 0 0,-2 3 0 0,-1-2 0 0,-3 4 0 0,-1 1 106 15,0-2 138-15,-3 1-103 0,3 0-51 0,0-3-27 16,8-2 96-16,-1 2-65 0,0-4-28 16,7-3 0-16,4 0 22 0,3-2-24 0,0-1 9 0,9-3 111 15,-3 3-74-15,3-3-35 0,0 1-1 0,3 1-76 16,13-2 10-16,7 2 30 0,0-2 0 0,7 0-44 16,3 0 1-16,3 0 43 0,-1 0-252 0,-2 0 120 15,4 0 40-15,-6 0 41 0,-1 0-410 16,-1 0 203-16,-8-2 54 0,-3 2-122 15,-6 0 124-15,-2 0 63 0,-3 0 32 0,-1-2-385 16,-4 1 198-16,-2-4 114 0,0 0-228 0,-2-1 165 0</inkml:trace>
  <inkml:trace contextRef="#ctx0" brushRef="#br1" timeOffset="182967.06">31575 9779 1556 0,'-7'-4'0'0,"0"2"0"0,4 2 0 0,0 0 0 0,-5 0 0 0,1 11 0 0,3 4 0 0,-2 8 0 0,2 1 0 0,1 6 0 0,-2 4 455 0,2 9-208 16,1-6-96-16,-3 15 270 0,5-6-192 0,-1 1-95 16,1 0-49-16,-2 0-12 0,2-8 9 15,0 11-44-15,0-15 0 0,0 5-281 0,0 0 140 0,0 2 71 16,0-9-507-16,0 2 284 0,0-7 136 0,0-9-614 16,2 1 330-16,-1-8 173 0,4-6 101 0</inkml:trace>
  <inkml:trace contextRef="#ctx0" brushRef="#br1" timeOffset="183456.22">31896 9681 1646 0,'19'-10'0'0,"4"8"0"0,0 1 0 0,-4 1 0 0,-5-2 0 0,-2 2 0 0,-2 0 0 0,-2 0 0 0,-1 5 0 0,-2 6 0 0,-3 1 156 0,-2 1-64 0,0 4 228 15,-3 5-141-15,-8 3-70 0,-7 1-36 0,1 5 285 16,-4 4-164-16,1-1-79 0,1 5 318 0,3 3-197 16,-1 1-216-16,8-6-20 0,-2 3 0 0,3-3 0 15,1 2 0-15,-1-1 0 0,3-2 0 0,3-1 0 16,-1-3 0-16,1-4 0 16,1 0 0-16,1-6 0 0,0-2 0 0,0-5 0 0,0-1-65 15,-2-5-58-15,2-3-378 0,0-3 211 0,-2-3 126 0,-1 0 53 16,1-2-36-16,-4-7 55 15,6-7 27-15,0-7-96 0,0-2 61 0,0-4 22 16,3 1 0-16,5-10 13 0,7-2-1 0,0 4 28 16,4 1 0-16,-1 4-35 0,5 0 10 0,1 0 25 15,6 5 288-15,0 3-144 0,3 5-72 0,5 3-45 16,-3 3 475-16,-2 5-229 0,2 5-79 0,-3 2-69 16,-4 0 137-16,-6 4-83 0,4 11-57 0,-5 4 112 15,-5 3-78-15,0 3-41 0,-2 0 10 16,-5 6 21-16,-3 1-108 0,-2 1 0 15,-2 0 0-15,-2-1 0 0,0-8 0 0,-4 8 0 16,-3-8 0-16,-1-3 0 0,1 2 0 0,-2-5 0 16,2 1 0-16,-2-4 0 0,-2-2 0 0,2 1-599 15,-1-4 227-15,-3 1 168 0,-2-3 71 0,0 2-561 16,-2-2 329-16,1-1 163 16</inkml:trace>
  <inkml:trace contextRef="#ctx0" brushRef="#br1" timeOffset="183625.7">32021 10100 2735 0,'-5'-2'0'0,"1"2"0"0,4 2 0 0,0 6 0 16,0 2-9-16,0 1-35 0,-2 4 7 0,0 2 6 0,2 1 6 0,-2 2 6 0,1-1 106 0,1-2-18 0,0 0 42 0,0-1-38 0,0-1 2 15,0-5-39-15,0 2-526 0,0-5 273 0,0-1 124 16,0-3-696-16,3-3 382 15,5 0 191-15</inkml:trace>
  <inkml:trace contextRef="#ctx0" brushRef="#br1" timeOffset="183990.29">32111 10167 1864 0,'2'-4'0'0,"-1"2"0"0,1 2 0 15,0 0 0-15,-1 0 0 0,-1 10-1 0,0 1 0 0,0 1-1 0,0 4 2 0,-1 2-1 0,-3 0 424 0,1 1-192 0,-5-1-96 16,6 2-39-16,-4-4 52 0,2 1-55 0,2-4-27 15,-1-1 0-15,3-2-63 0,-2 0 45 0,2-1-10 16,0-1-109-16,0-2 55 0,0 1 28 0,0-1 8 16,0-1-137-16,2 1 78 0,3 0 38 0,2 2-47 15,0-1 31-15,2 1-19 0,-4 1-2 0,1-2 81 16,-3 2 0-16,0 1-53 0,-3 2 7 0,0-1 31 16,0 0-28-16,-10 0 23 0,-2-2 6 15,-6-2-3-15,0 2-16 0,-1-4 35 16,-4-1-88-16,2 0 29 0,0-4 0 0,0 0 109 15,3 0-41-15,6 0-8 0,-6 0-35 0,9 0 222 16,1 0-104-16,3 0-41 0,1 0 169 0,4-2-257 16,0 2 0-16,0 0 0 0,2 0 0 0,10 0 0 15,11 0 0-15,2 0 0 0,3 0 0 0,7 2 0 16,0-1 0-16,2 3 0 0,0-4 0 0,1 0 0 16,0 0 0-16,-4 0 0 0,-3 0-109 0,1 0-88 15,-4 0-747-15,-6-1 443 16,3-3 236-16,2-2 113 0</inkml:trace>
  <inkml:trace contextRef="#ctx0" brushRef="#br1" timeOffset="184210.87">32577 9737 3848 0,'0'-24'0'0,"0"17"0"0,16 2 0 0,12-2 0 0,2-5 0 0,0 5 0 0,3 0 0 0,4 1 0 0,11 1 0 0,2 1 0 0,0 0 83 0,0 2-83 16,1 2 0-16,-2 0 0 0,-3 0 0 0,-9 0 0 16,3 0 0-16,-8 0 0 0,-2 0 0 0,-9 0 0 15,-2 0 0-15,-8 0 0 0,-4 0 0 16,-5 2-680-16,-2 2 156 0,-16 3 253 16,-10-1-690-16,-4-3 466 0,-2-3 229 0</inkml:trace>
  <inkml:trace contextRef="#ctx0" brushRef="#br1" timeOffset="184390.07">32785 9701 3154 0,'-4'14'0'0,"4"3"0"0,0-1 0 0,0-1 0 0,0 4 0 0,0 7 0 0,0 1 0 0,0 6 0 0,0 4 0 0,4-2 0 0,-4 10 468 0,0-5-215 0,0-5-197 0,0 5-56 16,0-3 0-16,-4-3 0 0,-1 0 0 0,3-4 0 15,1-2 0-15,-1-8 0 0,2 2 0 0,0-6-54 16,0-5 28-16,0-3-809 0,0-5 436 0,0-3 52 15,2 0 82-15,4-13-535 0,0-11 382 0</inkml:trace>
  <inkml:trace contextRef="#ctx0" brushRef="#br1" timeOffset="184593.23">32991 9737 3821 0,'3'-5'0'0,"-1"3"0"0,4 2 0 0,-3 0 0 0,-1 0 0 0,-2 0 0 0,0 10 0 0,0 11 0 0,0 6 0 0,0 4 0 0,0 10 110 0,0 0-110 0,0 3 0 0,0 3 0 16,-5 4 0-16,1-8 0 0,0 10 0 0,2-6 0 16,2-4 0-16,-1-7 0 15,-1 2 0-15,2-3 0 0,0-3 0 0,0-4 0 16,0-7 0-16,-2-2 0 0,1-6 0 0,-1-4 0 16,2-2-410-16,-2-1 48 0,-1-4 163 0,1-2-752 15</inkml:trace>
  <inkml:trace contextRef="#ctx0" brushRef="#br1" timeOffset="184788.8">33267 10222 3931 0,'0'-6'0'0,"0"6"0"0,0 0 0 0,4 0 0 0,-3 2 0 0,4 8 0 0,-2 5 0 0,-1 3 0 15,1 4 0-15,-3 5 0 0,2 3 0 0,-2 1 0 0,0 5 0 0,0 0 0 0,0 1 0 0,0 7 0 0,0-5 0 0,0 1 0 16,-5-2 0-16,0 12 0 16</inkml:trace>
  <inkml:trace contextRef="#ctx0" brushRef="#br1" timeOffset="186199.16">27542 10986 2361 0,'-5'-11'0'0,"-1"3"0"0,4 5 0 0,2 1 0 0,0 0 0 0,0 0 0 0,0-2 0 0,0 2 0 0,10 0 0 0,5 0 0 0,3 2 179 0,9 0-75 15,-1 0 219-15,1 0-143 0,3 0-71 0,0 0 333 16,3 0-209-16,-1 0-233 15,0 0 0-15,-1 0 0 0,1 2 0 0,-1 0 0 0,-6 0 0 0,5 0 0 16,-11 0 0-16,1 0 0 16,-4-2-359-16,-4 2 47 0,0-2 184 0,-3 0 35 0,-5 0-441 0,-2 0 195 15,-2 0 151-15,0-6-439 0,0-6 286 0,-15-1 156 16,1-3 74-16,-5-3-256 0</inkml:trace>
  <inkml:trace contextRef="#ctx0" brushRef="#br1" timeOffset="186701.84">27880 10721 1230 0,'-15'-20'0'0,"2"6"0"0,1 1 0 0,4 7 0 0,-2-1 0 0,0 4 0 0,3 2 0 0,0 1 0 0,-1 4 0 0,4 11 0 0,3 10 371 0,1 0-167 0,0 7-73 16,0 12 334-16,1 0-213 0,10 2-108 0,-1 3-53 15,0 2 305-15,1 0-171 0,-2-1-98 0,1 1-44 16,0-4 30-16,-3 0-38 0,-2-4-51 0,-4-4-24 16,1 1 0-16,-2-3 0 15,0-5 0-15,0-2 0 0,-3-9-9 0,-6 0 18 16,-4-4-203-16,1-6 115 0,-3-6 28 0,-1-1 40 15,-2-4-292-15,0 0 139 0,1-2 26 0,-2-5 53 16,2-7-26-16,-1-4 37 0,3 1 0 0,1-2-13 16,-2-5 49-16,7-1 1 0,-2 6-1 0,4-2-29 15,0 5 29-15,3 4-9 0,-1 1 136 0,2 4-64 16,3 3-31-16,0 2 0 0,0 0 228 0,0 2-125 16,0 0-33-16,2 0-39 15,8 0 30-15,6 0-25 0,7 0 11 0,2 0-202 16,8-3 92-16,8-8 40 0,3-2 18 0,1-3-298 15,0-3 143-15,-7 4 73 0,1 0 15 0,-5 4-79 16,-13 3 48-16,0 1 36 0,-12 5 65 0,-2-2-39 16,-4 3 10-16,-3 1-1 0,-2 0 315 0,-15 5-158 15,-6 7-78-15,-5 3-49 0,-1 1 571 16,-1 1-227-16,0-2-156 0,4 3 235 16,1-4-189-16,8-1-85 0,-1 0-46 0,6-2-95 15,5-3 0-15,1 2 0 0,4-3 0 0,2 2 0 16,0 1 0-16,2-3 0 0,8 1 0 0,5-2 0 15,3-3 0-15,4 1 0 0,3-2 0 0,0 0 0 16,-4-2 0-16,3 0 0 0,-4 0 0 0,3 0 0 16,-5 0 0-16,-1 0-19 0,1 0-123 0,-4 0 23 15,-3-2-288-15,1 0 190 0,-1 0 90 0,-2 0 44 16,-2-1-626-16,0-3 336 16,-1-2 158-16</inkml:trace>
  <inkml:trace contextRef="#ctx0" brushRef="#br1" timeOffset="186858.67">28076 10825 3108 0,'0'-11'0'0,"0"2"0"0,0 6 0 0,0-1 0 0,0 2 0 0,0 0 0 0,0 2 0 0,0 0 0 0,2 0 0 0,4 0 0 0,0 10 154 0,1 1-64 0,4 2-26 0,0 2 1 15,2 2-290-15,4 2 131 0,-1-4 75 0,4 6-855 16</inkml:trace>
  <inkml:trace contextRef="#ctx0" brushRef="#br1" timeOffset="187061.77">28402 10948 2991 0,'-2'0'0'0,"2"0"0"0,0 0 0 0,2 0 0 0,9 2 0 0,1 0 0 0,6 0 0 0,3 0 0 0,2-2 0 0,7 4 0 0,-1-4 193 0,-3 2-84 0,0 0-36 0,-6-2 0 15,5 0-27-15,-2 0-244 0,-4 0 117 0,1 0 59 16,-4 0 29-16,-7 0-621 0,-1 0 335 16,-1 0 153-16,-1 0-609 0,-4-2 348 0,-2-2 176 0,0-4 87 15,-5-1-207-15,-6-4 151 0,0-3 72 0</inkml:trace>
  <inkml:trace contextRef="#ctx0" brushRef="#br1" timeOffset="187348.5">28641 10767 1187 0,'-8'-16'0'0,"0"5"0"0,3 1 0 0,2 5 0 0,-1 3 0 0,2 0 0 0,-1 2 0 0,3 2 0 0,0 13 0 0,0 2 0 0,0 7 111 0,0 4 342 16,0 3-208-16,5 4-95 0,0 0-61 0,1 5 331 16,0-2-192-16,2 0-96 0,-3-1-47 0,0 1 95 15,1-5-76-15,-1 0-33 0,-3-4-17 0,0 0-17 16,1-3-1-16,-3-6 10 0,0 2-190 0,0-6 90 16,-6-1 46-16,-4-4-247 15,-2-3 146-15,3-5 82 0,-7 0 11 0,1-3-227 16,0 0 79-16,0-5 73 0,0-6 46 0,0-2-1 15,2-1 9-15,5-1 1 0,1 1 89 0,2-1-45 16,0 2-9-16,5 2-45 0,0-2 329 0,0 1-126 16,0 3-83-16,6 1 218 0,5-1-132 0,0 3-27 15,1 1-52-15,1-1-178 0,-1 3 67 0,-1-2 33 16,1 2 1-16,-4-1-487 0,2 2 248 16,-3-2 105-16,0 1-299 0,2-3 159 15,-5-2 119-15,1 1 36 0</inkml:trace>
  <inkml:trace contextRef="#ctx0" brushRef="#br1" timeOffset="187764.01">28440 10778 1916 0,'-13'1'0'0,"-1"5"0"0,6-2 0 0,0 3 0 0,1-1 0 0,0 2 0 0,-1-1 0 0,5 2 0 0,1 1 0 0,1 0 0 0,-1 2 243 0,2 1-104 16,-2 1 178-16,2-2-140 0,0 2-70 0,0 1-26 15,0 0 37-15,0 0-41 0,0 0 1 0,0 2-42 16,0 0 60-16,0 2-34 0,2 1 0 16,5 3-25-16,2-1-28 0,-2 4 27 0,0-1 10 0,1 5-48 15,0-2 1-15,-3 2 37 16,-3 2-28-16,0-1-1 0,-2-5 35 0,0 5-6 16,0-4-41-16,-11-1 0 0,-1-4 18 0,-4-1 11 15,2-6 43-15,-3-1-43 0,0-1-3 0,-1-6 8 16,1-2-29-16,-1 0 0 0,2-5 0 0,0 0 0 15,6 0 0-15,0 0 0 0,2 0 0 0,3 0 0 16,1 0 0-16,4-2 0 0,0 2 0 0,0 0 0 16,0 0 0-16,4 0 0 0,12 0 0 0,5 3 0 15,2 3 0-15,3 2 0 0,1-2 0 16,6 0 0-16,1 2 0 0,3-2 0 0,-1-1 0 16,0-1 0-16,0 2 0 0,-2-1 0 0,1-1 0 15,-3 2 0-15,0-2 0 0,-2 0 0 0,0 1 0 16,-3-1 0-16,-3-1-882 0,6-1 424 0,-6 0 211 15,1-2 105-15,-4 0-293 0</inkml:trace>
  <inkml:trace contextRef="#ctx0" brushRef="#br1" timeOffset="188003.3">29108 10761 3257 0,'0'0'0'0,"0"1"0"0,0 16 0 0,-5 6 0 0,-4 5 0 0,-2 10 0 0,1 5 0 0,-2 6 0 0,1 19 0 0,1-5 0 0,-1 6 674 0,2 3-674 0,6-3 0 0,1-13 0 15,2 5 0-15,0-8 0 0,5-5 0 0,9-6 0 16,-3-10 0-16,5 0 0 0,-4-7 0 0,1-6 0 16,1-2 0-16,-3-7 0 0,-1-5 0 0,0-1 0 15,1-4 0-15,1 0 0 16,0-1-729-16,0-12 303 0,1-5 185 0,2-5-590 0,-2-1 397 0,-3-6 198 15</inkml:trace>
  <inkml:trace contextRef="#ctx0" brushRef="#br1" timeOffset="188269.99">29277 11333 2582 0,'2'-7'0'0,"5"3"0"0,-2 0 0 0,2 1 0 0,3 2 0 0,1-2 0 0,0 3 0 0,5 0 0 0,-1 0 0 0,2 6 0 0,-2 6 157 15,3 7-59-15,-6 2 176 0,1 3-119 0,-4 3-59 16,-3 2 246-16,-6 0-157 0,0 3-143 0,0-3-42 15,-6 0 0-15,-7-1 0 16,0-5 0-16,-7 2 0 0,4-5 0 0,2-5 0 16,-4-2 0-16,4-4 0 0,2-1 0 0,1-2 0 15,4-5 0-15,0 1 0 0,2-2 0 0,3 0 0 16,2 0 0-16,0 0 0 0,0 0 0 0,0 0 0 16,5 0 0-16,8 0 0 0,2 0 0 0,3 0 0 15,-1 0 0-15,3 0 0 0,1 0 0 16,-2 0 0-16,5 0 0 0,-1 0 0 0,-2 0 0 15,1 0 0-15,0 0-270 0,1 0 90 0,1 0 52 16,2 0-541-16</inkml:trace>
  <inkml:trace contextRef="#ctx0" brushRef="#br1" timeOffset="188928.76">29686 10935 1874 0,'0'-2'0'0,"0"2"0"0,7 0 0 0,1 11 0 0,0 3 0 0,-1 1 0 0,-2 4 0 0,0 1 0 0,0 7 0 0,-2 1 0 0,0-1 93 0,-3 4-28 16,0-7 47-16,0 6-42 0,-7-11 1 0,0 0-33 15,-2-2 77-15,-2-5-38 0,4-7 10 0,-1 0-50 16,2-3 214-16,1 0-106 0,-1-2-54 0,5 0 226 16,1 0-130-16,0 0-79 0,0-2-35 15,7-2 47-15,10 1-120 0,8-2 0 0,-2 2 0 16,7 1 0-16,0 2 0 0,0 0 0 0,2 0 0 16,-2 0 0-16,-3 6 0 0,4 1 0 0,-5 0 0 15,-7 1 0-15,1-1 0 0,-3 2 0 0,-4-3 0 16,-3 1 0-16,-3-1 0 0,-2-1 0 0,1 1 0 15,-4-1 0-15,-2 1 0 0,0 3 0 0,0 3 0 16,0-3 0-16,0 4 0 16,0 2 0-16,0 2 0 0,0 2 0 0,0 4 0 15,0 1 0-15,0-2 0 0,0 1 0 0,3 3 0 16,-1-2 0-16,2-1 0 0,-3-1 0 0,1 1 0 16,0 0 0-16,-2-1 0 15,0-3 0-15,0 1 0 0,-5-5 0 0,-4 0 0 0,-4-3 0 0,1-1 0 16,-4-3 0-16,0-3 0 15,-1 1 0-15,-4-5 0 0,1 2 0 0,-3-3 0 16,2 0 0-16,-5 0 0 0,6-6-2 0,-1-7-404 16,2-2 175-16,-2-8-607 0,4-3 400 0,-1-12 201 15,3-1 99-15,2-8-279 0</inkml:trace>
  <inkml:trace contextRef="#ctx0" brushRef="#br1" timeOffset="189059.62">29635 11136 2423 0,'-9'-26'0'0,"1"9"0"0,4 5 0 0,2 4 0 0,0-1 0 0,2 0 0 0,0 3 0 0,2 1 0 0,12 4 0 0,7-1 0 0,3 0 99 0,5 2 98 0,2 0-80 0,5 0-39 16,-1 4 48-16,2 2-49 0,1 6 1 0,-2 0-40 15,-3 2-611-15,-3 3 305 0,-5 2 163 0</inkml:trace>
  <inkml:trace contextRef="#ctx0" brushRef="#br1" timeOffset="189246.23">29689 11481 2493 0,'-12'8'0'0,"3"-3"0"0,6 5 0 0,-1-4 0 0,4-4 0 0,0 1 0 0,0 0 0 0,9-3 0 0,9 1 0 0,1 1 0 0,8 0 329 0,0-2-145 16,3 0-73-16,3 0-37 0,-1 0 35 16,-7 0-26-16,8 0-10 0,-6 0-582 0,-6-2 274 0,2-4 136 15,-5 1 68-15,1-1-580 0,-2-4 317 0,1-1 53 16,0-1-433-16</inkml:trace>
  <inkml:trace contextRef="#ctx0" brushRef="#br1" timeOffset="189470.15">30322 10911 2241 0,'3'-6'0'0,"2"5"0"0,-3 1 0 0,0 1 0 0,-2 17 0 0,0 5 0 0,0 13 0 0,-2 4 0 0,-5 6 0 0,-4 15 0 0,1-1 621 0,3 2-291 0,4-9-146 0,1 5-74 15,2-4 335-15,0-3-445 0,3-8 0 0,11-7 0 16,2-3 0-16,1-5 0 0,1-5 0 0,7 0 0 16,-6-8 0-16,-1-7 0 0,2 1 0 0,0-8-79 15,0-1-87-15,-3 0 65 0,4-1-232 16,-2-11 76-16,1-4 113 0,-4-1 32 0,0-3-419 16,3-7 251-16,-5-2 121 0,2-6-400 15,-2-5 261-15</inkml:trace>
  <inkml:trace contextRef="#ctx0" brushRef="#br1" timeOffset="190470.18">30827 10941 1763 0,'10'-29'0'0,"0"14"0"0,-5 9 0 0,0 0 0 0,-3 3 0 0,-1 1 0 0,-1 2 0 0,0 5 0 0,-3 7 0 0,-12 8 0 0,-3 0 118 0,-4 1 239 0,3 1-159 16,-4 1-71-16,-2-1-49 0,0-1 144 0,2-3-93 15,1 1-45-15,8-8 9 0,-2 3 31 0,5-3-44 16,4-1 1-16,2-3 151 0,0 4-97 0,3 0-39 15,2 3-82-15,0-1-14 0,0 6 0 0,2 2 0 16,6 3 0-16,-1 2 0 0,1 4 0 0,-1 0 0 16,1 0 0-16,-2 2 0 0,-3 0 0 15,-1-2 0-15,-1 0 0 0,2-1 0 0,-3-8 0 0,0 2 0 16,0-3 0-16,0-8 0 0,0-1 0 16,0-1-547-16,0-6 151 0,-3-3 179 15,0-1 90-15,1 0-412 0,-1-3 255 0,1-10 123 16,0-4-218-16,-1-3 170 0,3-5 86 0,-2 1 33 15,2-8-40-15,0 1 46 0,-3-2 1 0,3-2 45 16,0 0 27-16,0 3-10 0,0 3-16 0,0 7 180 16,3-1-90-16,4 3-45 0,0 5-1 0,4 2 389 15,3 4-144-15,0 0-130 0,0 4 364 16,2 2-223-16,-2 1-113 0,4 0-47 16,-1 2 173-16,3 0-120 0,-5 0-59 0,3 2-29 15,-3 7 176-15,0 1-93 0,-1 1-61 0,-5 3 89 16,1 0-70-16,-6 4-35 0,1 2-25 0,-3 0-49 15,-1 8 0-15,-1-5 0 0,0 4 0 0,0-1 0 16,0 0 0-16,0-4 0 0,0 7 0 0,0-9 0 16,0 3 0-16,0-3 0 0,0-3-55 0,2-2-45 15,0-1 14-15,1-3-395 0,-3-4 161 16,0-2 141-16,0 0 71 0,0-4-561 16,-8-1 320-16,-3 0 155 0,-5 0-255 0,1 0 205 15,-5-7 104-15,3-4 41 0,-6-2-54 0,3-2 57 16,0 2 30-16,2 1 165 0,2-1-78 0,-2 4-24 15,6 1-1-15,1 2 415 0,6 1-225 0,0 4-111 16,3-2-67-16,2 1 302 0,0 1-66 0,0-2-116 16,2 3 310-16,8-2-199 0,3 1-92 0,4-1-59 15,1 0 72-15,-1-2-62 0,5-1-29 0,-1-3-1 16,1-2-242-16,3-2 101 16,-3-2 56-16,1-1-395 0,-1-1 224 0,1-4 113 15,0-2 39-15,0-4-327 0,2-6 171 0,-1 0 25 16,3-2-157-16,-3-5 143 0,3-2 63 0,0-2 44 15,-1-3-60-15,-2 5 48 0,-3 7 24 0,-3 2 87 16,-6 10-41-16,0-1 10 0,-4 10-32 0,-4 3 346 16,-1 4-173-16,-3 5-86 0,0 1-53 0,-3 0 373 15,-12 14-180-15,0 2-34 16,-4 5 31-16,-1 3-75 0,-1 2-27 0,-3 3-9 0,1-3 141 16,6 0-89-16,4-7-44 0,1 2 211 15,4-8-119-15,4 2-73 0,-2-4-32 0,6-1 128 16,0-3-80-16,0-2-40 0,2 2 9 0,13-4 43 15,-2-1-46-15,5 2 0 0,2 0-13 0,-1-2 0 16,2 5-24-16,1 0-22 0,0 4-25 0,-1 3 0 16,-3 3 0-16,-1 3 0 0,-6 0 0 0,3 11 0 15,-5-1 0-15,-6 2 0 16,-1 0 0-16,-2 4 0 0,0-2 0 0,-3-2 0 0,-6-3 0 0,-5 0 0 16,-2-3 0-16,2-3 0 15,-2-7 0-15,1 0 0 0,-2-4 0 0,-1-4 0 16,1-2 0-16,1-5 0 0,-3-1 0 0,1 0 0 15,3 0 0-15,0-7 0 0,0-5 0 0,4 2 0 16,0-5 0-16,1 0-15 0,4-2-28 0,3 0 6 16,1 2 35-16,2 0-8 0,0-1-27 0,0 4 2 15,0 0 32-15,5-1 0 0,8 3-22 0,-1-1-113 16,4 0 60-16,-2 2 0 16,4-2 56-16,2-2-493 0,2-3 238 0,-2 3 110 15,6-7-718-15</inkml:trace>
  <inkml:trace contextRef="#ctx0" brushRef="#br1" timeOffset="190659.2">31498 10882 3099 0,'7'-6'0'0,"8"5"0"0,5 1 0 0,3-4 0 0,4-1 0 0,1 1 0 15,2-1 0-15,3-3 0 0,6 2 0 0,-6 1 0 0,7-3 202 0,-2 3-83 0,-3-1-41 0,-2 2 0 0,-9 3-470 0,-1-2 224 16,-3 3 98-16,-10 0 53 0,-2 0-760 0,-6 0 407 16</inkml:trace>
  <inkml:trace contextRef="#ctx0" brushRef="#br1" timeOffset="190806.6">31583 10946 2085 0,'-22'12'0'0,"9"-1"0"0,3 0 0 0,5-5 0 0,2-2 0 0,1 2 0 0,2-3 0 0,0 1 0 0,0 1 0 0,3-1 0 0,6 2 185 16,4 0-65-16,0-1-54 0,-1 1-1 0,3 0-28 16,-1-3 0-16,-1 1-513 0,0-3 266 0,2 2 118 15,-3-3 65-15,-4 0-723 0</inkml:trace>
  <inkml:trace contextRef="#ctx0" brushRef="#br1" timeOffset="191049.26">31793 11010 1699 0,'6'-3'0'0,"-1"1"0"0,-3 0 0 0,-2 2 0 0,0 0 0 0,-13 0 0 0,-9 4 0 0,-1 7 0 0,-4 2 0 0,-4 2 0 0,-1 3 229 0,0-1-96 0,-4 3-48 0,4-2-24 16,-1-1 118-16,1 0-62 0,2-2-45 0,7-5 1 15,1-1 90-15,10-3-63 0,0-1-31 0,6-1 83 16,5-4-62-16,-1 0-26 0,2 0-1 0,2 0 42 16,17 0-34-16,10-2 10 0,6-5 27 0,5-6-35 15,5 3 0-15,0-2-36 0,1 0-58 0,-4 2 38 16,9-3-9-16,-7 2-71 0,-2 2 50 15,-6 3 26-15,-1-2-1 0,-7 5-492 16,-2-2 222-16,-5 3 130 0,-8 1 31 0,-3 1-346 16,-6 0 198-16,-4 0 94 0,0 0-526 0,-9 0 320 15,-9 0 160-15</inkml:trace>
  <inkml:trace contextRef="#ctx0" brushRef="#br1" timeOffset="191249.61">31700 10901 2311 0,'-2'-5'0'0,"2"3"0"0,0 0 0 0,0 2 0 0,0 0 0 0,0 2 0 0,0 12 0 0,0 7 0 0,0 8 0 0,0 3 0 0,-1 6 764 0,-6 10-369 0,-2-1-179 15,0 2-89-15,-2 0-9 0,1 1-118 0,1-1 0 16,0 0 0-16,-1-4 0 0,3-2 0 0,1-7 0 16,1 1 0-16,0 0 0 0,1-6 0 0,1-3-82 15,1-7-247-15,1 0 184 0,1-4 90 0,-2-8-907 16,2-2 467-16,0-1 229 0,0-6 114 0</inkml:trace>
  <inkml:trace contextRef="#ctx0" brushRef="#br1" timeOffset="191732.71">31978 10871 1820 0,'28'-17'0'0,"2"6"0"0,2 4 0 0,-2-4 0 0,-3 1 0 0,-8 5 0 0,-2 2 0 0,-5 1 0 16,-1 2 0-16,-4 0 0 0,-3 5 391 0,-4 8-177 0,0 7-88 0,-17 3-45 0,-8 7 289 16,0 0-157-16,-7 9-92 0,2 1-42 0,2-1 398 15,3 4-438-15,3 0-39 0,7-3 0 0,-2 9 0 16,8-8 0-16,0 0 0 16,1-7 0-16,3 3 0 0,0-1 0 0,2-3 0 0,3-2 0 15,-2-2 0-15,2-7 0 0,0-1 0 0,0-3 0 16,0-4 0-16,0-5 0 0,0-1 0 0,0-5-137 15,0-3 40-15,-3 0-306 0,-4 0 187 16,5-3 90-16,-5-11-31 0,6-3 60 0,-1-6 30 0,2 2-9 16,0-11 2-16,0-1 37 0,3-2 0 15,9-1-2-15,3 1 2 0,2 2-9 0,1 0 9 0,5 5 170 16,5 3-85-16,9 1-43 16,-2 5 0-16,-1 6 457 0,11-1-233 0,0 7-75 15,0 2 138-15,1 1-107 0,1 4-75 0,-6 0-50 16,-2 0-60-16,-2 11 0 0,-4 4 0 0,-5 4 0 15,-3 1 0-15,-5 5 0 0,-5 3 0 0,-6 3 0 16,-4-2 0-16,-2 5 0 16,-3-2 0-16,0 0 0 0,-7-2 0 0,-3 0 0 0,-3-2 0 0,1-2 0 15,2-4 0-15,2 0 0 0,-2-2 0 0,-2-2 0 16,5-3 0-16,-2-4 0 16,-1-4-135-16,1 0-286 0,-2-1 193 0,-3-4 95 15,2-2-643-15,-6 0 369 0,0 0 176 0,-2-2-430 16</inkml:trace>
  <inkml:trace contextRef="#ctx0" brushRef="#br1" timeOffset="191893.89">32223 11324 2810 0,'0'-17'0'0,"0"8"0"0,-2 3 0 0,2 5 0 0,0-1 0 0,-3 2 0 0,1 0 0 0,-5 3 0 0,4 10 0 0,0 6 0 0,-4 4 113 0,4 1 444 0,-2 1-260 15,1 1-143-15,4-5-154 0,0 3 0 0,0-2 0 16,0-1 0-16,0-5-211 0,0-4-14 0,0-1 132 15,0-3 74-15,0-4-796 0,2-3 344 0,0-1 240 16</inkml:trace>
  <inkml:trace contextRef="#ctx0" brushRef="#br1" timeOffset="192279.22">32321 11253 2341 0,'3'-12'0'0,"-1"9"0"0,1-1 0 0,-3 2 0 0,2 0 0 0,-2 2 0 0,0 0 0 0,0 2 0 0,0 9 0 0,0 4 0 0,0 3 424 15,0 2-185-15,0 1-105 0,-2-1-49 0,-6 0 18 16,5-1-33-16,-2 1-1 0,0-4-22 16,-2 0-108-16,2-3 49 0,1-5 24 0,0 2-121 0,1-2 72 15,1-3 47-15,0 1-10 16,2-1-60-16,0 1 49 0,0-1-13 0,0 2 101 16,0-2-51-16,2 3-18 0,1-3-49 0,5 2 96 15,-3 1-3-15,2 0-28 0,-2 1-14 0,-1-1-31 16,-3 0 37-16,-1 1 0 0,0 0-203 0,-5 0 102 15,-10 1 46-15,-2 0 20 0,-7-4-135 0,0 3 72 16,-3-4 17-16,4-1 88 0,-7 0-20 0,5-3-36 16,4 0 1-16,2 2 284 0,-1-3-134 15,10 0-61-15,0 0-33 0,2 0 386 0,5 0-192 0,3 0-138 16,0 0-80-16,0 0 0 16,3 0 0-16,17 2 0 0,5-1 0 0,3 2 0 15,2-2 0-15,5-1 0 0,3 3 0 0,1-3 0 16,7 0 0-16,-7 0 0 0,1 0 0 0,-5 0 0 15,4-3 0-15,-5 2-460 0,-3-3-16 0,-1-1 202 16,-8 3-313-16,2-5 266 0</inkml:trace>
  <inkml:trace contextRef="#ctx0" brushRef="#br1" timeOffset="192483.81">32709 11031 3931 0,'5'-19'0'0,"15"14"0"0,12 3 0 0,4-2 0 0,5-1 0 0,-4-1 0 0,5 4 0 0,-1 0 0 0,3 2 0 0,7 0 0 0,0 0 0 0,0 0 0 0,0 0 0 0,0 0 0 16,-5 0 0-16,-7 4 0 0,-2-1 0 0,-12 0 0 16,-5 0-119-16,-9 1 33 0,-6-2 61 0,-5 3-943 15,-3-1 358-15,-22 2 291 0,-3-4 142 0,-6 0-546 0</inkml:trace>
  <inkml:trace contextRef="#ctx0" brushRef="#br1" timeOffset="192656.31">32922 11014 2916 0,'-21'0'0'0,"12"0"0"0,1 4 0 16,6 3 0-16,2 3 0 0,0 4 0 0,0 8 0 0,0 4 0 0,0 2 0 0,0 5 0 0,0 2 446 0,0 0-206 15,0 1-101-15,0-1 51 0,0 1-190 0,0-4 0 0,0 0 0 0,-8-3 0 16,-2-5 0-16,5-5 0 0,-2-1 0 0,4-6-15 15,-3-1-55-15,4-4 53 0,2-5-789 0,0-2 315 16,0 0 245-16,8-3-640 0,5-17 429 0,5-2 210 16</inkml:trace>
  <inkml:trace contextRef="#ctx0" brushRef="#br1" timeOffset="192818.37">33135 11106 2969 0,'2'-15'0'0,"0"10"0"0,-2-2 0 0,2 6 0 0,-2 1 0 0,0 0 0 0,-2 15 0 0,-5 7 0 0,0 7 0 0,-2 5 0 0,-1 7 772 0,-1 0-582 0,0 3-190 0,3-1 0 16,1-3 0-16,0-4 0 0,3 2 0 0,2-1 0 16,0-5 0-16,2-1 0 0,0-9 0 0,0 0-18 15,0-2-242-15,2-3 148 0,0-2 74 0,2-3-1209 16,1 1 606-16</inkml:trace>
  <inkml:trace contextRef="#ctx0" brushRef="#br1" timeOffset="193055.58">33199 11459 2729 0,'10'-11'0'0,"5"4"0"0,5-1 0 0,0-2 0 0,1 5 0 0,-4 1 0 0,3 2 0 0,-5 2 0 0,2 0 0 0,-7 16 0 0,-2 0 109 0,-5 8 128 0,-3 2-100 16,0 3-42-16,-8-1 232 0,-12 3-146 0,0-6-72 16,-3 2-102-16,4-4-7 0,3-9 0 0,-1 4 0 15,4-6 0-15,6-6 0 0,0 1 0 16,4-6 0-16,1 0 0 0,2-1 0 0,0 0 0 15,2 0 0-15,18-5 0 0,7-7 0 16,6-1 0-16,12 0 0 0,5-1 0 0,2 2 0 0,16-1 0 16,-6 4 0-16,12 1 0 15,-5 2 0-15,-2 5-175 0,-16 1-214 0</inkml:trace>
  <inkml:trace contextRef="#ctx0" brushRef="#br1" timeOffset="202842.79">10721 674 1865 0,'-7'0'0'0,"2"0"0"0,-1 0 0 0,0 0 0 0,2 0 0 0,2 0 0 0,-1 0 0 0,3-1 0 0,-2-2 0 0,2 3 0 0,0 0 468 0,0 0-219 0,0 0-106 16,2 0-51-16,1 0 272 0,3 0-163 0,2 0-71 15,-3 0-51-15,-1 0 128 0,1 3-85 0,1 0-111 16,-2 0-11-16,2-1 0 0,-2 5 0 16,-1-4 0-16,-1 1 0 0,2 1 0 0,-1 1 0 15,1-2-68-15,0 1-67 0,-3 0 87 0,4-2 43 0,-1 0-774 16,-1 1 374-16,3 0 156 16,-3 1 111-16,1 0-556 0,0-2 328 0</inkml:trace>
  <inkml:trace contextRef="#ctx0" brushRef="#br1" timeOffset="203000.23">10737 819 2749 0,'-12'9'0'0,"5"3"0"0,1-6 0 0,-1 2 0 0,0-2 0 0,6 1 0 0,-1-1 0 0,2-1 0 0,0 1 0 0,0-2 0 0,0 2 148 0,5-1-45 0,4-1-12 16,0 5-26-16,0-4 0 0,1 0-26 0,-1 3-279 15,-2-1 149-15,5 3 60 0,-5 2 35 0,1 0-608 16,-3 1 322-16,1 2 160 0,-5 2-680 0,2 0 386 15</inkml:trace>
  <inkml:trace contextRef="#ctx0" brushRef="#br1" timeOffset="203165.91">10757 1197 2487 0,'-11'12'0'0,"4"-2"0"0,0-3 0 0,0 1 0 0,1-5 0 0,3 1 0 0,1-3 0 0,2 2 0 0,0-3 0 0,0 0 0 0,0 0 153 0,4 0-47 0,5 0 141 0,3-8-104 0,0-1-52 16,2-3-26-16,-1 0 30 0,1-1-18 15,4-1-10-15,-4 1-29 0,2 0-318 0,-2 1 160 0,2-4 79 16,-2 3-548-16,2-1 309 0,-3-1 84 0,2-1-603 16,-4-1 380-16</inkml:trace>
  <inkml:trace contextRef="#ctx0" brushRef="#br1" timeOffset="203369.62">10945 730 3051 0,'-8'5'0'0,"3"1"0"0,1-2 0 0,2 0 0 0,2-2 0 0,0-2 0 0,4 0 0 15,12 0 0-15,9 0 0 0,0-4 0 0,3-3 439 0,-2-1-204 0,3 5-99 0,-3-2-66 0,-6 2-70 0,5 2 0 0,-3-2 0 16,-2 3 0-16,0 0-257 16,-5 0 86-16,0 0 105 0,-6 0 52 0,1 0-651 15,-3 0 339-15,-1 0 172 0,-5 0-60 0,1 0-219 16,0 0 197-16,-2 0 89 0</inkml:trace>
  <inkml:trace contextRef="#ctx0" brushRef="#br1" timeOffset="203707.89">11110 563 2031 0,'-13'0'0'0,"5"0"0"0,1 0 0 0,2 0 0 0,1 0 0 0,1 4 0 0,3 3 0 0,0 3 0 0,0 0 0 0,0 0 0 0,7 4 94 0,0 1 123 0,-2 1-94 0,1 1-42 15,-2 5-1-15,-3-2-196 0,2 1 77 0,-3-1 48 16,0 2-115-16,-4-1 72 0,-6 0 36 0,1-2-153 16,-6-2 95-16,2-4 45 0,-2-2 18 0,-2 0-127 15,2-3 58-15,-2-3-21 0,2 1 30 16,2-1 229-16,-2-4-95 0,5 2-53 16,3 0 0-16,2-3 394 0,3 2-201 0,0-2-56 15,2 1 170-15,0 1-149 0,2 0-73 0,9 0 47 16,3-2-61-16,4 2-20 0,1-2-54 0,1 0-25 15,1 0 0-15,2 0 0 0,-2 0 0 0,2 0 0 16,0 0 0-16,-5-4 0 0,1 0 0 0,1 1-61 16,-6-3-11-16,2 3-699 0,-7-1 381 0,2-1 144 15,-3 2 106-15,-1-1-483 16,-3 2 282-16,-1-2 156 0,-1 1 74 0,-2-1-169 16,0-2 120-16</inkml:trace>
  <inkml:trace contextRef="#ctx0" brushRef="#br1" timeOffset="203959.54">11194 849 1200 0,'-11'8'0'0,"2"-2"0"0,2 4 0 0,-3 1 0 15,1 1 0-15,0 4 0 0,0-4 0 0,0 5 0 0,0 0 0 0,0-1 0 0,-1 5 73 0,-3 0 34 0,0 0-34 0,0 0 1 0,-3-3-97 0,2 2 31 16,1-4 10-16,-4 2 20 0,1-4 42 0,2-1-1 16,-1-4-40-16,1 1 203 0,5-5-92 0,-1-1-60 15,5 0-26-15,1-2 259 0,1-2-142 0,3 0-71 16,0 0-27-16,0 0 82 0,7 0-63 0,8 0-32 15,2 0 0-15,2 0 94 0,2 0-53 0,-1-2-25 16,3 0 0-16,-2 2-47 0,0-2-10 0,0 2-241 16,-1 0 130-16,-4-2 56 0,0 2 32 0,-4-2-559 15,0 2 254-15,-3-1 154 16,-2-2 12-16,3 2-281 0,-4-1 188 0,1-1 93 16,-1 2-430-16,-1-5 262 0</inkml:trace>
  <inkml:trace contextRef="#ctx0" brushRef="#br1" timeOffset="204135.87">11234 1088 2804 0,'-5'-3'0'0,"-3"3"0"0,0 0 0 0,1 0 0 0,0 0 0 0,2 6 0 0,3 2 0 0,1 1 0 0,1 4 0 0,0 0 0 0,0 2 179 0,3 0-70 0,5 1 392 16,0 0-222-16,1 3-220 0,-1-2-59 0,-1 0 0 0,1-3 0 16,-1 4 0-16,1-5 0 0,-2 0-151 15,-1-2 90-15,1-2 50 16,-3-1-270-16,1-2 170 0,-1-5 70 0,4 1-806 15,-3-2 406-15,3 0 198 0,0-2 103 0,0-10-474 0</inkml:trace>
  <inkml:trace contextRef="#ctx0" brushRef="#br1" timeOffset="204323.3">11413 963 3612 0,'-6'0'0'0,"2"0"0"0,0 0 0 0,4 0 0 16,0 0 0-16,0 0 0 0,9 0 0 0,9 0 0 0,1 0 0 0,1-1 0 0,-1-2 319 0,2 1-319 0,-1-5 0 0,1 4 0 0,-2 0 0 0,-2 1 0 16,0 1 0-16,-1-1 0 0,0 2 0 0,-3 0 0 0,-1 0-407 15,2 0 75-15,-1 0 185 0,0 0-780 16,2 0 450-16,1 0 219 0,-2 0 109 0</inkml:trace>
  <inkml:trace contextRef="#ctx0" brushRef="#br1" timeOffset="204487.75">11973 724 3318 0,'-4'5'0'0,"-1"0"0"0,3 0 0 0,2-3 0 0,0 2 0 16,0-2 0-16,0 2 0 0,7-2 0 0,0 0 0 0,4 0 0 0,-1 0 85 0,-1 1-22 0,0 0-1 0,-1 0-14 0,2 3-10 0,-3-3-482 15,0 5 241-15,-1 2-796 16,-3 1 514-16</inkml:trace>
  <inkml:trace contextRef="#ctx0" brushRef="#br1" timeOffset="204633.14">12019 1033 3931 0,'-9'13'0'0,"3"4"0"0,-1-4 0 0,3-4 0 0,2 1 0 0,2-2 0 0,0-1 0 0,0-2 0 0,3 0 0 0,7-1 0 0,1-2 0 0,1-2 0 0,-3 4 0 16,0-4 0-16,2 0 0 0,-2 0 0 0,-2 0 0 0,-2 0 0 0,1 0 0 15,-4 4-980-15</inkml:trace>
  <inkml:trace contextRef="#ctx0" brushRef="#br1" timeOffset="-213009.39">12355 837 1948 0,'-9'0'0'0,"0"0"0"0,3 0 0 0,-2 0 0 0,5 0 0 0,-1 0 0 0,2 0 0 0,0 0 0 0,2 0 0 0,0 0 0 0,0 0 161 0,10 0-61 0,5 0-22 0,1 0 145 15,5 0-93-15,4 0-46 16,1-3 247-16,2-1-146 0,2-2-64 0,0-2 185 15,0 4-134-15,4-2-80 0,-1-3-92 0,2 3 0 16,-1-2 0-16,0 2 0 0,-4-1 0 0,0 3 0 16,-4-2 0-16,0 1 0 0,-5 1 0 0,0 0 0 15,-1 2 0-15,-3-2 0 16,-4 3 0-16,-1 0 0 0,-3-3 0 0,-2 4 0 16,-1-1 0-16,-4 1-426 0,0 0 70 0,0 0-331 15,-2 0 316-15,0 0 171 0,-8 0 81 0,-3 0-471 16,-2 0 276-16</inkml:trace>
  <inkml:trace contextRef="#ctx0" brushRef="#br1" timeOffset="-212774.75">12601 795 2715 0,'-14'2'0'0,"2"2"0"0,3 2 0 0,0 0 0 0,0-3 0 16,6 3 0-16,-1-2 0 0,2 4 0 0,2-1 0 0,0 3 0 0,0 1 200 0,0 0-82 0,2 3-39 0,2 2 298 0,-1 1-175 0,2 2-81 15,-1 1-42-15,-2 1-39 0,-1 6-40 0,-1-3 0 16,0 5 0-16,0-1 0 16,0-1 0-16,0-1 0 0,0-3-240 0,-1 0 124 0,-3-1 72 0,0-3-195 15,1-2 130-15,0-4-12 0,1-4 57 0,2-2-447 16,-2 0 242-16,2-6 115 0,0-1 58 0,0 0-397 16,0 0 227-16,2-11 104 0,8-9 66 0</inkml:trace>
  <inkml:trace contextRef="#ctx0" brushRef="#br1" timeOffset="-212541.54">12711 813 3635 0,'0'-1'0'0,"0"1"0"0,0 0 0 0,0 0 0 0,0 0 0 0,0 0 0 0,0 7 0 0,0 2 0 0,0 4 0 0,2 0 0 0,3 6 296 0,-1 0-296 0,1 7 0 15,1 0 0-15,-2 3 0 16,0 1 0-16,-2 2 0 0,-1 2 0 0,-1 0 0 15,0-3 0-15,0 4 0 0,0-7 0 0,0-1 0 16,0 6 0-16,-3-13 0 0,-1 3 0 0,0-3 0 16,2-3 0-16,-2-6 0 0,2 0-269 0,2-3 75 15,-2-6 43-15,2 0-276 0,0-2 185 0,0 0 106 16,0-2 49-16,6-10-642 0,-1-8 346 0</inkml:trace>
  <inkml:trace contextRef="#ctx0" brushRef="#br1" timeOffset="-212323.2">12957 1070 3480 0,'5'0'0'0,"-1"0"0"0,-2 0 0 0,0 0 0 0,-1 4 0 0,-1 6 0 0,0 1 0 0,0 0 0 0,2 3 0 0,0 0 0 0,0 3 415 0,1 1-379 0,0 0-36 0,-1 1 0 16,2-1 0-16,-2 0 0 0,-1 2 0 0,1-4 0 15,0 2 0-15,-2-2 0 16,0-4 0-16,0 5 0 0,0-7 0 0,0-2 0 15,0 0 0-15,0-4-82 0,0-2-39 0,0-1-576 16,0-1 323-16,0 0 168 0,0 0 84 0,0 0-482 16,0-5 274-16,0-5 151 0,0-3 71 0</inkml:trace>
  <inkml:trace contextRef="#ctx0" brushRef="#br1" timeOffset="-212100.09">13353 841 3777 0,'0'0'0'0,"0"0"0"15,0 0 0-15,0 0 0 0,0 0 0 0,2 0 0 0,0 0 0 0,2 0 0 0,-1 0 0 0,3 0 0 0,-1 0 154 0,3 0-154 0,-2 0 0 16,-1 1 0-16,3 2 0 0,-5-2 0 0,1 4 0 15,-2-2 0-15,0 3-670 0,0 3 261 0,-2 0 223 16,0 3 111-16</inkml:trace>
  <inkml:trace contextRef="#ctx0" brushRef="#br1" timeOffset="-211949.18">13385 1081 3931 0,'2'9'0'0,"0"0"0"0,0-2 0 0,-2 1 0 0,0-2 0 0,1-2 0 0,1 4 0 0,0-5 0 0,0 2 0 0,0-1 0 0,5-1 0 0,-1-1 0 16,2 0 0-16,-3 0 0 0,1-2 0 0,-1 2 0 16,0 0 0-16,2 1 0 0,-5 3 0 0</inkml:trace>
  <inkml:trace contextRef="#ctx0" brushRef="#br1" timeOffset="-203776.02">13952 785 2298 0,'-2'0'0'0,"0"2"0"0,1 0 0 0,-1 0 0 0,0-2 0 0,2 0 0 0,0 1 0 0,0-1 0 0,0 3 0 0,2-3 0 0,7 0 226 16,6 0-99-16,0 0-44 0,6 0 207 0,-1 0-126 0,3 0-54 15,1 0-41-15,-1 0 111 0,-1-3-72 0,1 2-35 16,-2 1 20-16,-3-2-19 16,1 0-38-16,-3 2-36 0,-2 0 0 0,-3-2 0 15,1 2 0-15,-3 0 0 0,0 0-51 0,-1 0 43 16,-4 0 0-16,0 0-446 0,-1 0 231 16,-1 0 70-16,0 0 12 0,0 0-530 0,0 0 316 0,-2-2-440 15</inkml:trace>
  <inkml:trace contextRef="#ctx0" brushRef="#br1" timeOffset="-203420.42">14177 567 2585 0,'-9'6'0'0,"2"4"0"0,-1-1 0 0,2 0 0 0,1 2 0 0,3 1 0 0,2 4 0 0,0-2 0 0,0 2 0 16,0 2 0-16,2 0 332 0,1 2-138 0,5 5 80 0,-2-2-119 0,-1 0-58 0,1 2-30 15,-3 2-128-15,-1-7 58 0,0 7 16 0,0-5-198 16,-2-1 111-16,0 2 56 0,0-2 27 0,0-5-197 0,-6 1 99 16,-1-2 61-1,0-2-60-15,0-3-43 0,-2-4 0 0,0 0-63 0,2-2 83 0,-5-1 36 16,1-3 1-16,0 0 21 0,-1-3 14 0,3-4-8 16,-2-2 10-16,1-3 78 0,1 1-39 0,2-1 0 15,1 5-39-15,0-1 312 0,4 1-136 0,0 2-80 16,1 3-19-16,1-3 201 0,0 4-88 0,0-3-68 15,1 2 233-15,11 1-141 0,-4-2-70 0,2 2 26 16,1-1-48-16,-1 0-74 0,0 2-11 0,1 0-172 16,-3 0 44-16,-1 0 82 15,-2 0 51-15,1 0-706 0,-1 0 351 0,-4 0 176 16,1 0 18-16,0 0-581 0,-2 0 341 0,0 0 184 16</inkml:trace>
  <inkml:trace contextRef="#ctx0" brushRef="#br1" timeOffset="-202895.01">13897 740 2241 0,'-20'-6'0'0,"3"4"0"0,1 2 0 0,-2 0 0 0,7 0 0 0,-2 0 0 0,2 0 0 16,1 7 0-16,2-5 0 0,3 6 0 0,1 0 117 0,1 0 232 0,1 1-156 0,0 0-77 0,2 0-40 0,0 2 36 15,0-1-28-15,0 3-9 0,0-5-38 0,0 4-23 16,2-1 23-16,0-1 0 0,-1 0 25 0,3 3-25 15,0-1 0-15,-2 1 70 0,-1-1-35 0,1 2 0 16,2 2-25-16,-2 0-38 0,2 1-9 0,0-3 0 16,-1 4 0-16,3-3 0 15,-1-1 0-15,1 1 0 0,2 0 0 0,-2-1 0 16,1-1 0-16,-2-1 0 0,-1-2 0 0,1 1 0 16,-4 1 0-16,1-3 0 0,-2 5 0 15,0-5 0-15,0 1 0 0,-2 1 0 0,-8-2 0 0,1-2 0 16,-2 1 0-16,-2-1 0 15,-2-2 0-15,1 2 0 0,0-4 0 0,-4 0 0 16,4-1 0-16,-3-1 0 0,2-1 0 0,-1 0 0 16,7 0 0-16,-3 0 0 0,3 0 0 0,2 0 0 15,2 0 0-15,1 0 0 0,2 0 0 0,2 0 0 16,0 0 0-16,0 0 0 0,0 0 0 0,0 0 0 16,2 0 0-16,7 2 0 0,2 0 0 0,3-1 0 15,0 1 0-15,5 3 0 16,0-4 0-16,2 2 0 0,5 1 0 0,-5 0 0 15,9 1 0-15,-2-1 0 0,0 1 0 0,2-1 0 16,0 2 0-16,-2 0 0 0,2-1 0 0,-2-2 0 16,-1 3 0-16,-1-2 0 0,1-1 0 0,-4 1 0 15,-2 1 0-15,2-1 0 0,-2-2 0 0,-3 2 0 16,1-3 0-16,-4 3 0 0,1-3 0 0,-2 0 0 16,0-1 0-16,-5 3 0 0,2-3 0 0,-1 1-598 15,-1-1 129-15,2 2 216 0</inkml:trace>
  <inkml:trace contextRef="#ctx0" brushRef="#br1" timeOffset="-202715.47">14709 1346 3931 0,'0'0'0'0,"0"0"0"0,0 2 0 0,0-2 0 0,0 0 0 0,0 0 0 0,2 0 0 0,2 0 0 16,3 0 0-16,0 0 0 0,5-2 0 0,-3 0 0 0,0-1 0 0,0-1-459 0,0 0-39 0</inkml:trace>
  <inkml:trace contextRef="#ctx0" brushRef="#br1" timeOffset="-196316.64">14977 749 1425 0,'-5'-4'0'0,"1"-1"0"0,0 0 0 0,1 0 0 0,-1-1 0 0,1 3 0 0,0-1 0 0,-1 1 0 0,0-1 0 0,1 0 0 0,-1 3 137 0,1-2-50 0,-3 1-17 0,1 2 115 16,-4 0-75-16,0 0-37 0,-2 0 0 0,-2 6 86 16,0 3-52-16,-3 0-41 0,0 7 130 15,-3 3-80-15,3-1-40 0,-2 5 0 0,4-2 89 0,-2 7-69 16,5-3-30-16,1 0 243 0,8-4-137 0,0 3-59 16,2 3-59-16,0-6-54 0,6 3 0 0,8-3 0 15,-2-7 0-15,6 5 0 0,2-1 0 16,1-3 0-16,-4-4 0 0,3 1 0 0,-1 1 0 15,-1-3 0-15,-2 0-43 0,-1 0 14 16,-2-3 32-16,-2 0-646 0,-1-1 305 0,-1-3 134 16,-1 1 88-16,-1-3-460 0,1-1 270 0,-1 0 135 15,2-1 67-15</inkml:trace>
  <inkml:trace contextRef="#ctx0" brushRef="#br1" timeOffset="-196090.03">15159 699 3127 0,'0'0'0'0,"0"0"0"0,0 0 0 0,0 0 0 16,-1 0 0-16,-1 0 0 0,0 0 0 0,2 7 0 0,0 2 0 0,0 5 0 0,0 1 94 0,2 3 362 0,0 1-210 0,1 3-238 16,3 5-8-16,-3-5 0 0,0 4 0 0,-1 2 0 0,0-4 0 0,0-4 0 15,-2 4 0-15,0-1 0 0,0-2 0 0,0-2-42 16,0-2 33-16,0-5-555 0,0 0 227 15,0-2 154-15,0-6 30 0,0 0-221 16,0-1 169-16,0-3 85 0,0 0 41 0,1-3-579 16</inkml:trace>
  <inkml:trace contextRef="#ctx0" brushRef="#br1" timeOffset="-195893.9">15342 942 3046 0,'7'-1'0'0,"1"1"0"0,-4 0 0 0,0 0 0 0,1 0 0 0,-1 1 0 0,-3 7 0 0,3-1 0 16,-2-1 0-16,1 4 0 0,-1 1 334 0,-2 0-149 0,0 1-75 0,0 0 146 0,0 4-256 0,-9-2 0 16,0 0 0-16,0 1 0 0,-1-1 0 0,-1 0 0 15,-2-3 0-15,0-2 0 0,0 0 0 0,-1-3 0 16,1 0 0-16,0-2-23 0,0 0-39 0,4-4-672 16,-1 0 353-16,3 0 156 0,1 0 95 0,4 0-523 15,2-11 300-15</inkml:trace>
  <inkml:trace contextRef="#ctx0" brushRef="#br1" timeOffset="-195651.23">15570 627 3329 0,'1'0'0'0,"1"0"0"0,-2 0 0 0,0 0 0 0,0 0 0 16,2 4 0-16,0 4 0 0,0-3 0 0,3 5 0 0,2 2 0 0,-1 1 200 0,2 4-83 0,-2 4 168 15,-1 2-285-15,2 5 0 0,-3-1 0 0,1 0 0 16,-4 0 0-16,1 1 0 0,-2 3 0 0,0-4 0 16,0 1 0-16,0-3 0 0,0-3 0 0,0-1 0 15,0-1 0-15,0-5 0 0,0-3 0 0,0 0 0 16,0-7 0-16,0-1-523 0,0-2 118 0,0 0 189 16,0-2 90-16,0 0-610 0,0-8 350 15</inkml:trace>
  <inkml:trace contextRef="#ctx0" brushRef="#br1" timeOffset="-195441.66">15816 896 3732 0,'3'7'0'0,"3"5"0"0,-4-5 0 15,-1 1 0-15,1 1 0 0,0-1 0 0,0 2 0 0,-2-2 0 0,0 1 0 0,0 5 0 0,0-5 199 0,0 4-199 0,0 1 0 0,-2-1 0 16,-3-1 0-16,-4 2 0 0,-2-1 0 0,1 1 0 15,-4-3 0-15,1-2 0 0,0 1 0 16,-2-4 0-16,0 0-36 0,2-4 23 0,0-1-674 16,4-1 276-16,-1 0 189 0,4 0 85 0,3 0-240 15,3-3 175-15,0-8 83 0</inkml:trace>
  <inkml:trace contextRef="#ctx0" brushRef="#br1" timeOffset="-195194.39">16020 691 3406 0,'2'0'0'0,"-1"0"0"0,1 0 0 0,-2 3 0 0,0-3 0 0,2 1 0 0,0 0 0 0,1 3 0 0,0 2 0 0,3 2 0 0,-1 2 525 0,2 1-525 0,-1 5 0 16,0 1 0-16,-2 2 0 0,1 0 0 0,-3 3 0 15,0 2 0-15,-2 1 0 0,0 0 0 0,0-1 0 16,0 0 0-16,-2-3 0 0,-5 0 0 0,2 0 0 15,-2-1 0-15,3-5 0 16,1-4 0-16,1-1-190 0,-2-5-207 0,4-1 183 16,0-2 75-16,-1-2-600 0,1 0 351 0,0 0 168 15,0-11-201-15</inkml:trace>
  <inkml:trace contextRef="#ctx0" brushRef="#br1" timeOffset="-194950.37">16281 550 3757 0,'9'-2'0'0,"2"0"0"0,3 2 0 0,-1 0 0 0,2 0 0 0,4 2 0 0,0 9 0 0,3 3 0 0,-2 3 0 16,1 3 0-16,-1 3 144 0,-6 3-114 0,-1 5-30 0,-1-1 0 0,-5 3 0 0,-3 3 0 16,-4-1 0-16,0 3 0 0,-2-1 0 0,-11 5 0 15,-4-5 0-15,-1-2 0 0,0-2 0 0,-5-1 0 16,3-2 0-16,-4-3 0 0,1-3 0 15,-2-3 0-15,4-5 0 0,1-5 0 16,3-2 0-16,1-3 0 0,7-4 0 0,-1 0-666 16,4-2 186-16,1 0 222 0,5 0-317 0</inkml:trace>
  <inkml:trace contextRef="#ctx0" brushRef="#br1" timeOffset="-194768.28">16937 1085 3931 0,'0'6'0'0,"7"4"0"0,-4-3 0 0,-1-5 0 0,-2 2 0 0,2-4 0 0,0 1 0 0,1 4 0 16,-1-2 0-16,-1 0 0 0,3 1 0 0,-2 0 0 0,-1-3 0 0,1 4 0 0,0-4 0 15,-2 3-118-15</inkml:trace>
  <inkml:trace contextRef="#ctx0" brushRef="#br1" timeOffset="-190786.61">17281 715 2369 0,'-7'-1'0'0,"0"-1"0"0,3 2 0 0,0-2 0 0,0 0 0 0,2 2 0 0,0 0 0 0,2 0 0 0,0 0 0 0,0 0 0 0,4 0 212 16,10 2-88-16,4 2-43 0,7-1-1 0,-1 0 325 15,1-3-176-15,7 0-100 0,-2 0 173 0,2 0-302 16,0 0 0-16,-2-3 0 0,-6-2 0 0,8-2 0 16,-8 1 0-16,-3 1 0 0,0-1 0 0,-3-1 0 15,-6 4 0-15,-1-1-386 0,-4 3 83 0,-2-2 162 16,-2 2 3-16,-1-2-392 0,-2 3 238 0,0 0 132 16</inkml:trace>
  <inkml:trace contextRef="#ctx0" brushRef="#br1" timeOffset="-190316.83">17379 806 3301 0,'-18'10'0'0,"0"6"0"0,4-3 0 16,-2-1 0-16,9-6 0 0,0 4 0 0,3-2 0 15,4-1 0-15,0-1 0 0,0 3 0 0,4-3 128 0,5 2 2 0,2-3-47 0,4 3-23 0,-2-3 0 0,3 1-508 0,-2-1 251 0,2-1 113 16,-4 3 60-16,4-5-302 0,-3 1 182 0,-1-3-644 15,0 0 374-15,3 0 170 0,-1 0 104 0,-2-3-252 16,2-6 177-16,-1-2 80 0,-1-1 54 0,2 0-3 16,-1 0 38-16,2 1 46 0,-4 1 0 0,1 2 0 15,-1 1 0-15,-2 2 0 0,3 1 0 0,-5 3 39 16,1-2-36-16,-3 3-45 0,-1 0 381 0,-2 0-136 16,0 0-107-16,-2 0 395 0,0 6-226 0,0 3-106 15,-12 3-65-15,0-1 108 16,-7 5-83-16,-1-2-41 0,-1 3 1 0,-4-3-30 15,-3 4-12-15,-1-4 0 0,-1 2 29 0,0-5-29 16,0 1 0-16,0-1 9 0,0-4 35 0,0 0-1 16,4-1-43-16,6-2 143 0,-1-3-72 0,8 2-26 15,-1-3-9-15,9 0 167 16,1 0-102-16,2 0-50 0,2 0-26 0,0 0 107 16,15 0-70-16,9 0-39 15,3-4-60-15,1-1 0 0,4 0 0 0,2 0 0 0,1 0 0 0,3 1 0 16,0-1 0-16,-3-1 0 15,-1 0 0-15,0 1 0 0,-4 0 0 0,-2 1 0 0,-7 1 0 0,-1-1 0 16,-2 2-5-16,-6-1-662 0,0 1 322 0,-5 0 140 16,-1-1 84-16,-2 3-496 0,-3 0 290 0,1 0-361 15,-2-1 330-15</inkml:trace>
  <inkml:trace contextRef="#ctx0" brushRef="#br1" timeOffset="-189321.16">17518 739 1714 0,'-3'0'0'0,"1"0"0"0,0-4 0 0,0 3 0 0,0-3 0 0,0 3 0 0,0-2 0 0,2 3 0 0,-2-2 0 0,2 2 0 0,0-1 273 0,0 1-109 16,0 0-68-16,0 0 22 0,0 0-41 16,0 0 1-16,0 0-41 0,0 0 80 0,0 0-45 0,0 0 1 15,0 0-36-15,0 0 87 0,0-2-43 0,0 2 9 16,0 0-52-16,0 0 54 0,0 0-27 0,0 0 0 16,0 0-57-16,0 0 38 0,0 0-9 0,0 0-32 15,0 0-1-15,0 0 33 16,0 0 1-16,0 0-74 0,0 0 32 0,0 0 0 15,0 0 41-15,0 0-175 0,0 0 78 0,0 0 24 16,0 0 23-16,0 0-92 0,0 0 52 0,0 0 8 16,0 0-12-16,0 0 31 0,0 0 11 0,0 0 27 15,0 0 0-15,0 0-31 0,0 0 2 0,0 0 36 16,0 0-34-16,0 0 4 0,0 0-3 0,0 0 62 16,0 0-28-16,0 0 10 0,0 0-35 0,0 0 49 15,0 0-1-15,0 0-31 16,0 0 26-16,0 0 7 0,0 0-38 0,0 0 40 15,0 0-36-15,0 0 3 0,0 0-2 0,0 5 67 16,0 3-34-16,0 2 8 0,2-1-36 0,0 4 90 16,0 0-41-16,0 4-6 0,2 0 8 0,0 4 4 15,-1 5-72-15,1-2 0 0,0 4 0 0,-3 2 0 16,3 2 0-16,-2 1 0 0,0 0 0 0,2 3 0 16,-2-2 0-16,0 1 0 15,0-3-72-15,0 0 40 0,-1-4 8 0,1 0-73 16,-2-6 29-16,0 0 30 0,0-4-20 0,0-3-128 15,0 0 55-15,0-7 47 0,0 1-206 0,0-2 130 16,0-5 61-16,0 1-377 0,0-3 219 0,0 0 110 16,0 0 45-16,0 0-407 0,0-5 235 0,0-9 119 15</inkml:trace>
  <inkml:trace contextRef="#ctx0" brushRef="#br1" timeOffset="-189115.59">17908 550 2943 0,'9'-4'0'0,"-2"2"0"16,-3 2 0-16,-3-4 0 0,1 4 0 0,0 0 0 0,0 0 0 0,-2 4 0 0,0 7 0 0,0 3 0 0,0 1 352 0,-2 2-157 0,-5 6-80 16,-4-1-38-16,-1 1-103 0,1-1 41 0,-4 4-10 15,4-2 32-15,-2 1-221 0,3-6 110 0,-1 2 56 16,2-5-599-16,3-1 323 0,2-6 144 0,2-1-81 15,2-4-540-15</inkml:trace>
  <inkml:trace contextRef="#ctx0" brushRef="#br1" timeOffset="-188934.1">18103 619 3009 0,'3'5'0'0,"-1"2"0"0,0 2 0 0,-2 0 0 0,0 2 0 0,0 3 0 0,-6 0 0 0,-1 0 0 0,-5 4 0 0,1 2 0 0,-2 0 247 0,0 1-105 0,0-2-9 0,-1 2-52 16,2-1-1-16,0-1-334 0,-1-1 145 0,4 0 73 16,-3-2 45-16,3-4-629 0,4-3 328 0,-1-1 164 15,3-5 83-15,3-3-809 0,0 0 413 0</inkml:trace>
  <inkml:trace contextRef="#ctx0" brushRef="#br1" timeOffset="-188756.78">18046 821 2628 0,'4'0'0'0,"-1"0"0"0,1 5 0 0,-2 5 0 0,0 3 0 0,-1 0 0 0,2-1 0 0,-1 6 0 0,0-1 0 0,-2 1 0 0,0 1 220 16,0 2 276-16,0-3-229 0,0 4-115 0,0-5-46 15,0 3-44-15,-2-4-62 0,-3 2 0 0,2-4-174 16,1-1 41-16,0-3 85 0,0-2 42 0,2-1-581 16,-1-7 308-16,-1 0 157 15,0 0 80-15,2 0-750 0,0-6 377 0,0-6 180 16,0-5-294-16</inkml:trace>
  <inkml:trace contextRef="#ctx0" brushRef="#br1" timeOffset="-188600.85">18121 710 2896 0,'12'-11'0'0,"-1"0"0"0,4 1 0 0,0-2 0 16,4 1 0-16,3 0 0 0,2-2 0 0,5 1 0 0,-3 2 0 0,2-2 0 0,0 0 258 0,1 4-110 0,-5-2-56 0,-2 2-10 0,6 2-45 0,-7 3-1 0,0 1 1 0,-2 0-428 15,-4 2 215-15,-2 0-628 0,-2 0 416 0,-3 9 213 16,-6 3 71-16</inkml:trace>
  <inkml:trace contextRef="#ctx0" brushRef="#br1" timeOffset="-188238.55">18281 797 1996 0,'-19'12'0'0,"5"-2"0"0,3-3 0 0,4-3 0 0,4 0 0 0,1-4 0 0,2 0 0 0,0 0 0 0,5 0 0 0,8 0 0 0,2 0 245 0,2 0-104 0,-2-4-52 16,2 0-26-16,0-1-51 0,0-1 34 0,-4 3-10 16,0-2-212-16,-5 4 106 0,1-2 53 0,-3 3-166 15,-1 0 119-15,-3 0 45 0,0 0 28 0,1 0-81 16,-3 0 4-16,0 4 35 0,0 2-42 0,0 2 312 16,0-1-138-16,-5 2-55 15,1 3-20-15,-1-1 174 0,1 0-77 0,1 5-12 16,1 0 363-16,0 3-218 0,0 5-109 0,2 1 223 15,0-4-368-15,0 11 0 0,0-5 0 0,0 2 0 16,0-1 0-16,2-1 0 0,0-3 0 0,0 0 0 16,-1-1 0-16,1-1 0 0,0-1 0 0,-2-3 0 15,0-3 0-15,0 0 0 0,0 0 0 0,-5-5 0 16,-1-2 0-16,-2 0 0 0,-1-2 0 0,0-2 0 16,-3 0 0-16,-1-3 0 15,0-1 0-15,0 0 0 0,0 0 0 0,-1-1-48 16,1-10-310-16,3-4 161 0,-2-9 80 0,6-13-607 15,4 2 334-15,2-19 182 0</inkml:trace>
  <inkml:trace contextRef="#ctx0" brushRef="#br1" timeOffset="-188072.36">18581 609 3082 0,'14'0'0'0,"2"0"0"0,0 0 0 0,0 0 0 0,1 0 0 0,4 0 0 16,3 0 0-16,2 0 0 0,1 0 0 0,-3 0 0 0,8-3 123 0,-5 1-85 0,1 1-2 0,-8 1 1 0,3 0-1 0,-4 0-525 0,-4 0 258 0,-8 0 133 16,1 7-739-16,-6 4 411 0,-2 2 206 0,-6 2-213 15</inkml:trace>
  <inkml:trace contextRef="#ctx0" brushRef="#br1" timeOffset="-187904.91">18668 849 2017 0,'-23'13'0'0,"1"2"0"0,3-4 0 0,2-3 0 0,9-2 0 0,3-2 0 0,1-2 0 0,4-1 0 0,0-1 0 16,6 0 0-16,9 0 224 0,0 0-94 0,6 0-38 0,-3-1-32 0,8-8 170 16,-7 4-96-16,4-1-49 0,-3-1-25 0,1-1-175 15,-2 4 71-15,-2-2-471 0,-4 3 276 0,0 0 138 16,-4-2 68-16,0 4-590 0,-2-4 258 16,-4 4 165-16,1-4 82 0,-2-1-130 0</inkml:trace>
  <inkml:trace contextRef="#ctx0" brushRef="#br1" timeOffset="-187671.34">18820 732 2101 0,'-2'-3'0'0,"-3"0"0"16,1 3 0-16,0 0 0 0,-2 0 0 0,2 0 0 0,2 0 0 0,1 8 0 0,-1 2 0 0,2 3 0 0,0 4 167 0,0 5-65 0,0 1 485 0,0 4-266 0,2 5-147 0,-1 2-69 16,1 1 269-16,0 3-374 15,0 1 0-15,0-3 0 0,0 0 0 0,0-2 0 16,0-2 0-16,-2-3 0 0,0-4 0 0,0-4 0 15,0 0 0-15,0-5 0 0,-4 1 0 0,-6-6 0 16,1-1 0-16,-3-4 0 0,-6 2 0 16,1-4 0-16,-1-3 0 0,-3-1 0 0,-2 0 0 0,-3 0 0 15,2-1 0-15,-1-3 0 0,-3-4 0 0,0-1-254 16,-1 0-202-16,-1-4 215 0</inkml:trace>
  <inkml:trace contextRef="#ctx0" brushRef="#br1" timeOffset="-185086.94">19735 803 1278 0,'0'0'0'0,"0"0"0"0,0-2 0 0,-2 1 0 0,2-3 0 0,-2 0 0 0,0 3 0 0,1-3 0 0,-2 0 0 0,3 0 0 15,-2 2 95-15,2-1-29 0,-2 0 108 0,2 2-68 0,-2-1-24 0,2 0-10 0,0 1 80 16,-3-2-57-16,1 3-28 0,-4 0 57 0,1 0-33 15,-5 0-10-15,1 4 142 16,-2 6-93-16,-3 3-46 0,1 4 0 0,-2-1 163 16,-1 8-110-16,2 1-49 0,-1 6-25 0,3-2 203 15,1 3-140-15,2 0-126 0,6 3 0 0,-1-5 0 16,4 0 0-16,0 0 0 0,0-9 0 0,2 8 0 16,3-10 0-16,4 1 0 0,3-1 0 0,-1-5 0 15,0 2 0-15,3-3 0 0,-3-2 0 0,1 1 0 16,-3-4 0-16,-2-3 0 0,4 0 0 15,-3 0-44-15,3-4-34 0,0-1-552 16,3 0 300-16,0 0 146 0,2-6-518 0,4-9 337 0,1-1 163 16,0-5 81-16</inkml:trace>
  <inkml:trace contextRef="#ctx0" brushRef="#br1" timeOffset="-184744.97">19969 941 2837 0,'0'-2'0'0,"-7"2"0"0,-2 3 0 0,0 7 0 0,-3 3 0 0,3 2 0 0,1 4 0 0,2 0 0 0,2 2 0 0,2-1 0 0,2 1 320 0,0 2-146 0,0-3-68 16,6-2 180-16,6 0-123 0,0-3-118 0,4-4-45 15,0 0 0-15,2-6 0 0,-2 0 0 16,0-4 0-16,0-1 0 0,-2 0 0 0,-2-1 0 16,2-9 0-16,-5-3 0 0,0-1 0 15,0-6 0-15,-2 1 0 0,-4 1-4 0,-1-3-54 0,0 0-3 16,-2 0 14-16,0 2-1 15,0-3 81-15,-4 4-41 0,-5-1 2 0,-3 5-1 0,0-2 189 0,-6 5-158 16,0 1-24-16,-1 2 0 16,0 5 0-16,-3 2 0 0,1 1 0 0,-2 0 0 15,3 0 0-15,1 4 0 0,0 6 0 16,4-1 0-16,3 2 0 0,0 4 0 0,3-3 0 0,0 2 0 16,2-2 0-16,5 1 0 15,1 1 0-15,1-3-345 0,0 2 111 0,1-1-572 16,9-4 385-16,5 0 191 0,2-2 96 0,5-2-582 15</inkml:trace>
  <inkml:trace contextRef="#ctx0" brushRef="#br1" timeOffset="-184555.43">20319 974 3742 0,'4'3'0'0,"-1"3"0"0,-1 1 0 0,-2-2 0 0,0 1-1 0,0 3 0 0,0-1 0 0,0 1 0 0,0-1 1 0,-2 1 0 0,-1 5 193 0,-1-6-193 0,0 6 0 15,-2-3 0-15,-1 4 0 0,-1 0 0 0,-1-1 0 16,-1 4 0-16,-1-2 0 0,0-4 0 0,-2 2 0 16,2-3-11-16,-3-1-224 0,7-4 145 0,-2 0-320 15,1 0 81-15,5-4 148 0,0-2-551 0,3 0 348 16,0 0 163-16</inkml:trace>
  <inkml:trace contextRef="#ctx0" brushRef="#br1" timeOffset="-184322.8">20553 714 3931 0,'0'-2'0'0,"0"0"0"0,0 0 0 0,0 0 0 16,0 1 0-16,0-2 0 0,0 3 0 0,0 0 0 0,0 0 0 0,2 0 0 0,4 0 0 0,0 10 0 0,-1 2 0 0,1 5 0 15,-3 4 0-15,1 4 0 0,-2 3 0 0,1-2 0 0,-3 0 0 31,0 6 0-31,0-1 0 0,0-3 0 0,0-1 0 0,-3 0 0 0,-1-4 0 16,-1 1 0-16,1-3-55 0,2-2-408 0,1-4 212 16,1-5-281-16,0 1 237 0,0-5 134 0,0-3 60 15</inkml:trace>
  <inkml:trace contextRef="#ctx0" brushRef="#br1" timeOffset="-184137.93">20765 990 2852 0,'6'-2'0'0,"0"-1"0"0,-2 3 0 0,-2 0 0 0,0 0 0 0,-2 0 0 0,0 7 0 16,0 2 0-16,0 2 0 0,-2 1 0 0,-2-1 142 0,-4 2 626 0,1 2-599 0,-1 0-169 0,-1-1 0 15,-3 2 0-15,2-1 0 0,-3 1 0 0,-1-2 0 16,1-1 0-16,-2-2 0 0,0 1 0 0,0-5 0 16,2-2 0-16,1-2 0 0,3-1-55 0,4-2-374 15,1 0 217-15,4-6-56 16,0-11-592-16</inkml:trace>
  <inkml:trace contextRef="#ctx0" brushRef="#br1" timeOffset="-183937.65">21015 674 3931 0,'2'2'0'0,"-2"3"0"0,0 5 0 0,0 1 0 0,0 2 0 0,0 2 0 0,0 2 0 0,0 1 0 0,0 6 0 0,0 0 0 0,0-1 0 0,0 4 0 0,3 0 0 15,0 0 0-15,1 0 0 0,-2-2 0 0,2 5 0 16,-1-5 0-16,-1 0 0 0,0-1 0 0,-2-5 0 16,0 1 0-16,0-6-258 0,0-5-146 0,0 0 30 15,0-6-522-15,0-3 429 0,0 0 206 0</inkml:trace>
  <inkml:trace contextRef="#ctx0" brushRef="#br1" timeOffset="-183736.53">21209 639 3285 0,'8'-10'0'0,"1"2"0"0,6 5 0 0,-2-1 0 0,6 2 0 15,1 2 0-15,3 0 0 0,-4 0 0 0,6 15 0 0,-3 4 0 0,-1 4 646 0,-2 4-646 0,-7 6 0 0,-1 0 0 16,-4 5 0-16,-5 4 0 0,-2 0 0 0,0 0 0 16,-14-1 0-16,-1-4 0 0,-4 8 0 0,-2-4 0 15,-1-5 0-15,0 0 0 0,1-7 0 16,-6 1 0-16,2-5 0 0,0-4 0 0,2-3 0 0,4-7-223 0,3 0 36 15,5-3 41-15</inkml:trace>
  <inkml:trace contextRef="#ctx0" brushRef="#br1" timeOffset="-183564.05">22063 1258 3931 0,'0'-6'0'0,"0"6"0"0,0 0 0 0,0 0 0 0,0 0 0 0,0 0 0 0,0 0 0 0,0 0 0 0,0 0 0 0,-2 0 0 0,1 0-220 0</inkml:trace>
  <inkml:trace contextRef="#ctx0" brushRef="#br1" timeOffset="-148152.02">19284 1637 2014 0,'-6'-2'0'0,"4"1"0"0,1-1 0 16,-1 0 0-16,0 0 0 0,0 0 0 0,2 1 0 0,-2-2 0 0,2 1 0 0,0 2 0 0,0 0 183 0,0-1-73 0,0-1-35 0,0 0 63 0,0 0-55 0,4-2 1 16,1 0-46-16,1 1 71 0,-1 1-35 0,1-2 9 15,0 3 35-15,-2-2-40 0,-1 1 0 0,-1 1 60 16,2-1-40-16,0 2-35 15,-1 0 0-15,1 0 55 0,2 0-40 0,0 0 0 16,-1 0-48-16,2 0-30 0,1 0 0 0,-2 0 0 16,0 0 0-16,1 0 0 0,0 0 0 0,1 0 0 15,0 0 0-15,-3 0 0 0,2 0 0 0,1 0 0 16,0 0 0-16,-1 0 0 0,1 0 0 0,-1 0 0 16,1 3 0-16,1 2 0 15,-2-4 0-15,5 3 0 0,-1 0 0 0,0-1 0 0,1 0 0 16,1 2 0-16,2-1 0 0,2-3 0 15,0-1 0-15,-1 2 0 0,4-2 0 0,-1 0 0 16,-1 0 0-16,1 0 0 0,-1 0 0 0,3 0 0 16,0 0 0-16,-1 0 0 0,1 0 0 0,0 0 0 15,3 0 0-15,2-2 0 0,4-1 0 0,0-1 0 16,0-2 0-16,1 1 0 0,-3 1 0 0,0-2 0 16,2 3 0-16,-2-3 0 0,-3 3 0 0,5-3 0 15,-3 2 0-15,1-2 0 16,-3 2 0-16,2 3 0 0,-3-3 0 0,6 0 0 15,-3 2 0-15,1-2 0 0,-1 0 0 0,-2 2 0 16,0-2 0-16,3 3 0 0,0-3 0 0,0 4 0 16,-1-5 0-16,1 3 0 0,-3 0 0 0,5-2 0 15,-5 2 0-15,3 1 0 0,-1-1 0 0,-6 0 0 16,4 0 0-16,3 0 0 0,-8 0 0 0,3 1 0 16,-1 1 0-16,0 0 0 0,1-2 0 0,0 2 0 15,0 0 0-15,-2 0 0 0,2 0 0 0,-2-2 0 16,4 2 0-16,0 0 0 15,0 0 0-15,0-2 0 0,-1 2 0 0,1 0 0 16,-3 0 0-16,0-2 0 0,3 2 0 0,1 0 0 16,-4 0 0-16,3 0 0 0,-2 0 0 0,3 0 0 15,-8 0 0-15,5 0 0 0,0 0 0 0,-2 0 0 16,-3 0 0-16,-1 0 0 0,0 0 0 0,0 0 0 16,-4 0 0-16,1 0 0 0,-2 0 0 0,-1 0 0 15,-1 0 0-15,1 0 0 16,-2 2 0-16,1 0 0 0,-2 0 0 0,-3 0 0 15,2-1 0-15,0-1 0 0,-2 2 0 0,-1-2 0 16,1 2 0-16,-1-2 0 0,0 0 0 0,-3 2 0 16,3-2 0-16,-1 0 0 0,-1 0 0 0,0 0 0 15,-2 0 0-15,1 0 0 0,-1 0 0 0,0 0 0 16,0 0 0-16,0 0 0 0,0 0 0 0,0 0 0 16,-5 0 0-16,-11 0-59 0,-10 5-408 0</inkml:trace>
  <inkml:trace contextRef="#ctx0" brushRef="#br1" timeOffset="-127263.25">22279 5168 1439 0,'0'-4'0'0,"0"2"0"0,0 0 0 0,0 2 0 0,0-1 0 0,0 1 0 0,0 0 0 0,0 0 0 0,0 0 0 0,0 0 0 0,0 0 115 0,0 0 179 0,0 0-133 0,0 0-63 15,0 0-30-15,0 3 170 16,0 5-101-16,0 1-41 0,0 3-35 0,0 1 171 15,0 0-98-15,-2 5-49 0,-1 2 68 0,-1 2-49 16,0 4-39-16,1 0 1 0,-3 5 166 0,3 1-98 16,-2-1-115-16,2 3-19 0,1 0 0 0,0 2 0 15,0 2 0-15,0-3 0 0,0 3 0 0,2-3 0 16,-1 1 0-16,-1 2 0 0,2-3 0 0,-2 1 0 16,2-2 0-16,-2-1 0 0,0 0 0 0,2-5 0 15,-1-1 0-15,1-4 0 0,-2 1 0 0,2-5 0 16,0-2 0-16,0-2 0 15,0-3 0-15,0-1 0 0,0-2 0 0,0-3 0 16,-2 0 0-16,2-3 0 0,0-1 0 0,-3-2 0 16,3 0 0-16,-2 0 0 0,0 0 0 0,-1 0 0 15,-1 0 0-15,1 0 0 0,-1-4 0 0,0-5-85 16,2-4-243-16,-1-4 146 0,-2-1 73 0,5-6-531 16,-2 0 303-16,2-1 140 0,0-6 86 0,0 1-473 15,0-2 273-15,0 0 138 0</inkml:trace>
  <inkml:trace contextRef="#ctx0" brushRef="#br1" timeOffset="-127042.66">22185 5324 1943 0,'-3'-8'0'0,"-1"4"0"0,2 1 0 0,-1 1 0 0,-1 0 0 0,0 0 0 0,1 2 0 0,-2 0 0 0,1 0 0 0,-1 2 0 0,1 5 214 0,-3 5-93 0,2 0-43 0,-4 0 99 15,4 1-71-15,-2 3-34 0,-1-1-63 0,0 0-10 16,1-2 37-16,1-1 1 0,3 0-306 0,-1-3 153 16,0 1 86-16,3 0-459 0,1-5 215 0,0-1 136 15,0-2 67-15,0-2-236 0,0 0 127 0,5 0 76 16,4-8 34-16,0-7-237 0,3-2 136 0</inkml:trace>
  <inkml:trace contextRef="#ctx0" brushRef="#br1" timeOffset="-126850.54">22195 5309 1533 0,'4'-7'0'0,"0"3"0"0,1-1 0 0,-3 4 0 0,2 1 0 0,-1 0 0 0,6 0 0 0,-4 0 0 0,4 1 0 0,0 8 0 0,3 1 94 0,1 4 465 0,0 1-261 0,2 0-131 15,2 6 417-15,-4-6-273 0,4 2-129 0,0-1 21 16,-2 1-203-16,2-2 0 0,-2 1 0 0,-2-4 0 16,1 1 0-16,-5-1 0 0,0-2 0 0,-4-2 0 15,2 2 0-15,-4-2 0 16,-1-1 0-16,-2-1-403 0,0 0 128 0,0-3 143 15,0 0-548-15,-7 1 322 0,-3-2 151 0,1 0-461 16</inkml:trace>
  <inkml:trace contextRef="#ctx0" brushRef="#br1" timeOffset="-126190.53">21279 5461 2665 0,'3'0'0'0,"8"0"0"0,1 0 0 0,-1 0 0 0,4-2 0 0,2 0 0 0,6-2 0 0,-1 3 0 0,0-2 0 0,7 0 0 0,-5 1 151 0,3 0 10 0,-1 2-61 0,0-2-30 15,-4 2 9-15,7 0-99 0,-10 0 30 0,4 0 0 16,-5 0 28-16,-1 0-348 0,-1 0 183 0,-2 0 79 0,-3 0-559 16,-2 0 312-1,-1 0 52-15,-2-2-368 0,-1-1 276 0,-1-7 153 0</inkml:trace>
  <inkml:trace contextRef="#ctx0" brushRef="#br1" timeOffset="-125965.77">21677 5252 2064 0,'-7'0'0'0,"0"0"0"0,5 0 0 0,2 3 0 0,0-2 0 0,0 5 0 0,4-2 0 0,10 1 0 0,0-1 0 0,5 2 0 0,1-1 252 0,-2 2-97 0,1 2-63 0,-1-2 101 16,-1 0-77-16,-2 1-39 0,-1 2-172 16,-5 1 76-16,-2 0 24 0,-2 3 0 0,-3 0-245 15,-2 1 139-15,0 3 70 0,-4-3 44 0,-8 5-336 16,-1-4 122-16,-2 1 103 0,0 1-35 0,-2-1-236 15,2-1 156-15,-2-2 92 0,2 2-94 0,2 2 88 16,0-5 44-16,4-1-215 16,-1 2 135-16</inkml:trace>
  <inkml:trace contextRef="#ctx0" brushRef="#br1" timeOffset="-125556.2">21671 5728 1291 0,'2'2'0'0,"0"-1"0"0,0 2 0 0,0-3 0 0,-2 0 0 0,0 0 0 0,0 0 0 0,0 0 0 15,2 0 0-15,-2-3 0 0,0 0 113 0,1-3-42 0,-1 0 88 0,0-1-61 0,0 1-29 16,0-1-1-16,0 1-19 0,0 1-10 0,-5-1-1 16,-2 0 31-16,-5 3-31 0,1 1 0 0,-3 0 56 15,0 2-11-15,-4 0-44 16,2 0-1-16,-2 0 160 0,2 0-80 0,-1 4-31 16,2-1-8-16,1 5 137 0,4-3-88 0,2 1-45 15,0 2 0-15,3-3 97 0,1 5-76 0,0-3-32 16,4 2 96-16,0 3-147 0,0-1-21 0,0 2 0 15,6-2 0-15,4 3 0 0,1-2 0 0,1 2 0 16,4-1 0-16,0 0 0 0,0-2 0 0,2 1 0 16,-2-1 0-16,0 0 0 15,-2 0 0-15,-2-1 0 0,-1 0 0 0,-6-2 0 16,0 2 0-16,-1 0 0 0,-2-3 0 0,-2 4 0 0,0-2 0 16,-7 1 0-16,-4 0 0 0,-5-3 0 0,0 0 0 15,-3 1 0-15,-2-4 0 0,1-1 0 0,-1-1 0 16,0-2 0-16,1 0 0 0,-1 0 0 0,2 0 0 15,2-2 0-15,0-1 0 0,4-3 0 16,-1-1 0-16,5 1 0 0,0 0 0 0,1 1 0 16,4-1 0-16,2 2 0 15,2-2 0-15,0 2 0 0,0-1-87 0,9 2-688 16,7-3 368-16,5 4 185 0</inkml:trace>
  <inkml:trace contextRef="#ctx0" brushRef="#br1" timeOffset="-125377.49">22073 6000 3350 0,'-2'-1'0'16,"1"-2"0"-16,-1 2 0 0,-3-1 0 0,2 0 0 0,1-3 0 0,0 4 0 0,0 0 0 0,2-2 0 0,0 1 0 0,0 2 143 0,0 0-53 0</inkml:trace>
  <inkml:trace contextRef="#ctx0" brushRef="#br1" timeOffset="-113772.02">22266 648 3002 0,'-3'-2'0'0,"1"2"0"0,0-2 0 0,2 2 0 16,0 0 0-16,0 0 0 0,0 0 0 0,0 0 0 0,2 0 0 0,11 0 0 0,2 0 250 0,2 0-111 0,5 0-51 0,5 0 112 0,-1 0-82 0,1 0-40 15,-2 0-22-15,7 0-56 0,-2-2 0 0,2 0 0 16,1 1 0-16,1-4 0 0,-1 0 0 0,1 0 0 16,-2-1 0-16,-2 2 0 15,-2-1 0-15,-1-1 0 0,-7 2-8 0,3-1-87 0,-2 1 56 16,-5-2-508-16,-1 0 255 16,-4 2 127-16,-2 1-186 0,2-1 161 0,-4-1 77 15,-2-2-552-15,-1 0 314 0</inkml:trace>
  <inkml:trace contextRef="#ctx0" brushRef="#br1" timeOffset="-113542.39">22798 415 2946 0,'-9'0'0'0,"3"0"0"0,3 0 0 0,1 0 0 0,2 0 0 0,0 0 0 0,0 0 0 0,11 0 0 0,3 2 0 0,5 2 0 0,-1 2 284 0,2 1-124 0,-1 3 54 16,-1-2-79-16,-1 3-53 0,-1 0-1 0,-3 2-92 15,-4-1 24-15,-1 2 0 0,-4 1 1 0,-2 1-102 16,-2 2 47-16,0-2 39 0,-14 7-1 0,-1-5-138 0,-2 0 98 16,-6 4 36-16,1-5-365 0,1 2 181 15,-2-4 91-15,0-1-488 0,4-3 267 0,-6 5 147 0,2-5 68 16,1 1-225-16,1 1 147 0,2-4 64 16</inkml:trace>
  <inkml:trace contextRef="#ctx0" brushRef="#br1" timeOffset="-113137.63">22612 953 1784 0,'2'5'0'0,"0"-4"0"0,-1 2 0 0,1-3 0 0,-2 0 0 0,0 0 0 0,0 0 0 0,0 0 0 0,0-3 0 0,3-3 0 0,-1 0 104 0,-2 1-38 0,0 0 0 15,0-2-29-15,0 1 46 0,0 0-46 0,-5 3 9 16,-6 0-10-16,-1 0 59 0,-2 2-29 0,-3 1 0 15,-2 0-29-15,-2 0 210 0,3 4-110 0,-1 4-50 16,3-1 222-16,0 1-135 0,5 1-69 0,4-1 150 16,0 2-161-16,6-1-94 0,1 3 0 0,0 0 0 15,0 0 0-15,5 0 0 0,9 4 0 0,2-3 0 16,1-1 0-16,4 4 0 0,-4-4 0 16,4 1 0-16,-2 1 0 0,-1 1 0 0,0-4 0 0,-4 3 0 15,-2 1 0-15,-3-2 0 0,-2 1 0 16,-3 2 0-16,-2 1 0 0,-2-2 0 0,0 2 0 15,-6-2 0-15,-6 4 0 0,-8-3 0 0,-1 2 0 16,-2-6 0-16,-2 3 0 0,2-7 0 0,-7 1 0 16,4-2 0-16,6-5 0 0,-3-1 0 15,0-1 0-15,4 0 0 0,5 0 0 0,1-1 0 16,3-8 0-16,4 0 0 0,4-4 0 16,2-4 0-16,0-3 0 0,11-1-248 0,9-3-224 0,6-6 218 15,2 2 108-15,-1 1-743 16,6-7 430-16</inkml:trace>
  <inkml:trace contextRef="#ctx0" brushRef="#br1" timeOffset="-112962.15">22946 892 3539 0,'0'5'0'0,"0"0"0"0,0-4 0 0,0 2 0 0,0-3 0 0,0 2 0 0,4-2 0 0,10 0 0 0,0 0 0 0,4 0 0 0,3 1 223 0,4-1-93 0,0 0-91 0,-4 0-39 15,0 0-202-15,2 0 63 0,-4 0 88 0,0 0-686 16,0 0 387-16,-7 0 202 0,4 0-421 16,-11 3 286-16</inkml:trace>
  <inkml:trace contextRef="#ctx0" brushRef="#br1" timeOffset="-112792.54">23035 1115 3438 0,'-19'6'0'0,"6"3"0"0,4-4 0 0,2 0 0 0,2-4 0 0,3 2 0 0,2-2 0 0,0 1 0 0,14 0 0 0,9-2 0 0,2 0 253 0,3 0-100 0,1 0-66 0,-1 0-87 0,0 0 0 16,0 0 0-16,-8 0 0 15,5 0 0-15,-4 0 0 0,-2 0 0 0,-1 0-28 16,-2 0 9-16,-5 0-468 0,-2 0 271 0,-1 0 122 16</inkml:trace>
  <inkml:trace contextRef="#ctx0" brushRef="#br1" timeOffset="-111821.58">23807 695 1262 0,'1'-11'0'0,"-1"0"0"0,0 1 0 0,0 1-1 0,0-1-1 0,0 0 0 0,0 0 1 0,0 2 0 0,0-2 0 0,0 3 0 0,0 2 175 0,0 1-67 16,0 2 208-16,0-1-142 0,0 2-68 0,0 1-33 15,-5 0 214-15,-2 0-123 0,-5 13-53 0,-3 6 71 16,0 4-71-16,-3 3-36 16,-2 3 0-16,-2 7 321 0,5-6-168 0,-6 10-115 15,4-3-112-15,3 3 0 0,2-2 0 0,3 4 0 16,8-9 0-16,1 4 0 0,2-1 0 0,0 0 0 16,9-1 0-16,8 0 0 15,3-7 0-15,1 1 0 0,6-3 0 0,-3-4 0 0,1-2 0 16,-3-5 0-16,4 2 0 0,-7-8 0 15,1 2 0-15,-4-4 0 0,-3 2 0 0,-3-4 0 16,-3-1 0-16,-2-1 0 0,-1 0 0 0,-2-3-31 16,0 0-388-16,-2 0 180 0,0 0 104 0,0 0-789 15,0 0 442-15</inkml:trace>
  <inkml:trace contextRef="#ctx0" brushRef="#br1" timeOffset="-111139.33">24173 840 1875 0,'-7'0'0'0,"0"0"0"0,4 0 0 0,-1-3 0 0,-1 2 0 0,1-1 0 0,0 2 0 0,-1 0 0 0,0 0 0 0,0 2 0 0,1 8 177 0,-2 6-60 0,3 0-44 16,-1 3 0-16,1 2 203 0,1 3-119 0,2-3-60 15,0 1-19-15,0 1 207 0,0-1-123 0,2-3-62 16,5-2 132-16,4-2-96 16,1-1-43-16,1-3-93 0,2-2 0 0,0-3 0 15,0-3 0-15,2-3 0 0,-2 0 0 0,0 0 0 16,3-1 0-16,-3-7 0 0,3-6 0 0,-4-2 0 16,0-3 0-16,-3 1 0 0,-2-3 0 0,-4 1 0 15,2-3 0-15,-5 2 0 0,-2 0-33 0,0 1-14 16,0 0 66-16,-6 2-30 0,-4 1-23 0,-3 2 140 15,0 4-106-15,-4 0 0 16,0 3 0-16,-2 1 0 0,-1 4 0 0,1 0 0 16,0 3 0-16,0 0 0 0,5 0 0 0,-2 0 0 15,5 7 0-15,-1 1 0 0,5 0 0 0,0 2 0 16,1 2-145-16,1-3-81 0,3 2 79 0,-2 2-425 16,4-3 258-16,0 5 142 0,0-3 68 0,4-1-513 15,3 0 289-15,8 1 146 0,2-3 62 0</inkml:trace>
  <inkml:trace contextRef="#ctx0" brushRef="#br1" timeOffset="-110920.45">24534 1001 2862 0,'2'6'0'0,"0"-1"0"0,-1 1 0 0,-1-2 0 0,0 4 0 0,0-3 0 0,0 4 0 0,0 1 0 0,0 1 0 0,-1 0 0 0,-3 3 116 0,-1 1 154 0,-2 0-116 0,0-1-48 15,-4 3-40-15,-1 1-72 16,-1-4 43-16,-2 0-1 0,-2 2 1 0,-1-3-63 16,3-3 27-16,-3-1-1 0,4-2-260 0,-2-2 147 15,7-5 75-15,-2 0-577 0,3 0 301 0,2 0 89 16,5-11 94-16,1-3-473 0,0-6 284 0</inkml:trace>
  <inkml:trace contextRef="#ctx0" brushRef="#br1" timeOffset="-110685.73">24718 679 3326 0,'0'0'0'0,"0"0"0"0,0 0 0 0,-4 0 0 0,4 0 0 0,-1 0 0 0,1 0 0 0,0 5 0 0,0 5 0 0,0 4 0 0,0 2 197 0,0 4-80 15,1 6 174-15,-1 0-291 0,0-3 0 0,0 9 0 0,0-5 0 16,0 3 0-16,0-3 0 0,0 0 0 0,0-4 0 15,0 0 0-15,-2 2 0 0,-2-7 0 16,2 1 0-16,-2-4 0 0,3-4 0 16,-1 1-207-16,0-6 14 0,2 0 93 0,0-5-642 0,0 1 352 15,0-2 167-15,0 0 97 0,0 0-585 0</inkml:trace>
  <inkml:trace contextRef="#ctx0" brushRef="#br1" timeOffset="-110486.2">24864 1003 3091 0,'3'0'0'0,"2"0"0"0,-2 4 0 0,-1-1 0 0,0 3 0 0,-2 2 0 0,0 5 0 0,0-2 0 0,0 1 0 16,0 2 0-16,0 2 226 0,-5 0 297 0,-3 1-432 0,-2 0-91 0,0 2 0 0,-2-2 0 0,-1-2 0 0,0 0 0 0,-3 0 0 16,2-4 0-16,0-1 0 15,0-1 0-15,-2-3 0 0,4-5-204 0,0 1 108 16,3-2 67-16,0 0-784 0,2 0 388 0,3-5 180 15,4-10-475-15,0-3 341 0</inkml:trace>
  <inkml:trace contextRef="#ctx0" brushRef="#br1" timeOffset="-110258.56">25050 706 3173 0,'4'0'0'0,"0"4"0"0,0 1 0 0,-1 0 0 0,-1-1 0 0,0 6 0 0,0 0 0 0,-1 3 0 16,1 1 0-16,0 4 0 0,4 5 690 0,-5 1-622 0,4-3-68 0,-3 6 0 0,0 1 0 16,-1-3 0-16,1 1 0 0,-2 3 0 15,0-8 0-15,0 5 0 0,0-5 0 0,-2 0 0 16,-3-1 0-16,-3-4 0 0,4-3 0 16,-3-4 0-16,1-4-229 0,1-2 60 0,1-1-603 0,0-2 367 15,0 0 174-15,0-4 102 0,4-11-513 0,0-5 303 16</inkml:trace>
  <inkml:trace contextRef="#ctx0" brushRef="#br1" timeOffset="-110017.33">25175 699 3046 0,'9'-5'0'0,"-4"1"0"0,4 2 0 0,1-1 0 0,-1 2 0 0,2-2 0 0,5 3 0 0,-2 0 0 0,4 3 0 0,0 8 0 0,1 2 238 15,1 5-105-15,-1 5 252 0,-1-1-256 0,-2 7-129 16,0 1 0-16,-4 2 0 0,-4 0 0 0,2 1 0 15,-5 2 0-15,-3-2 0 16,-2 2 0-16,0-2 0 0,0-1 0 0,-13-1 0 16,-3 2 0-16,-3-5 0 0,-1 0 0 0,-1-3 0 15,-1-3 0-15,2-6 0 0,0 0 0 0,-1-4 0 16,3-3 0-16,-1-2 0 0,5-3 0 0,4-3 0 16,0 2-82-16,3-3-350 0,4 0 196 0,1 0-685 15,2-4 447-15,0-10 219 0</inkml:trace>
  <inkml:trace contextRef="#ctx0" brushRef="#br1" timeOffset="-109744.15">25938 734 3111 0,'4'-4'0'0,"-1"0"0"0,2 1 0 0,-1 1 0 0,-2 1 0 0,-2-2 0 0,0 3 0 0,0-2 0 0,0 2 0 0,0 0 0 0,0 6 140 0,0 7 421 16,-11 4-442-16,2 2-119 0,-7 7 0 0,1 0 0 16,-4 4 0-16,0-1 0 0,-2 2 0 0,-1-1 0 15,0 2 0-15,-2-2 0 0,1 1 0 0,-2-1 0 16,5-3 0-16,-1 1 0 0,0-4 0 0,1-2 0 16,4 1 0-16,1-8 0 0,2 0 0 0,0-2 0 15,0-4 0-15,5-4-426 0,-1 0 81 0,0-5 154 16,1 0-529-16,2 0 346 0,3-6 169 0,1-9-527 15</inkml:trace>
  <inkml:trace contextRef="#ctx0" brushRef="#br1" timeOffset="-109478.68">25563 712 3564 0,'5'0'0'0,"3"0"0"0,2 0 0 0,1 0 0 0,-1 0 0 0,4 2 0 0,2 4 0 0,5 4 0 0,2 7 0 0,2 2 0 0,-1 6 283 0,6 6-199 16,-4-4-84-16,2 8 0 0,-1 1 0 0,-3-3 0 16,1 4 0-16,-3-3 0 0,1-4 0 0,-1 1 0 15,-1-2 0-15,-1-3 0 0,0-4 0 0,-8-4 0 16,-1-3 0-16,-1-4 0 0,-4-2 0 0,-1-3 0 16,-4-5 0-16,2 1 0 0,-1-2 0 0,-2 0 0 15,0 0 0-15,0-5 0 0,0-5 0 0,0 1 0 16,0 0 0-16,0-5 0 0,-2 6 0 0,2-6 0 15,-3 4 0-15,3 0 0 16,-1 5-75-16</inkml:trace>
  <inkml:trace contextRef="#ctx0" brushRef="#br1" timeOffset="-108311.66">26673 757 1280 0,'2'-2'0'0,"-2"-2"0"15,0 0 0-15,0 1 0 0,0-2 0 0,0-2 0 0,0 1 0 0,0 3 0 0,0 0 0 0,0-2 0 0,0 4 295 0,0-1-119 0,0 0-74 0,0 2-32 16,0 0 92-16,-9 0-62 0,-7 7-32 0,-5 8 220 16,-1 4-130-16,-4 6-61 0,-4 5-29 15,3 0 333-15,1 1-182 0,4-1-81 0,1 4-55 0,2 2 143 16,4-2-226-16,8 2 0 0,1 0 0 0,6-3 0 16,0 1 0-16,4 0 0 15,10-4 0-15,4-2 0 0,2-2 0 0,2 1 0 16,1-5 0-16,2-2 0 0,-1-1 0 0,1-2 0 0,-4-3 0 0,-2-3 0 15,1-2 0-15,-4-2 0 16,0-3 0-16,-2 0 0 0,-2-4-624 0,-2 0 238 16,3 0 180-16,-4 0 83 0,-1-8-494 0,3-4 289 15,-2-2 146-15,0-2-183 0,0-9 169 16</inkml:trace>
  <inkml:trace contextRef="#ctx0" brushRef="#br1" timeOffset="-107959.2">26794 899 2566 0,'0'-7'0'0,"0"2"0"0,0-4 0 0,3 4 0 16,4-2 0-16,5 1 0 0,2 0 0 0,5 3 0 0,6 1 0 0,-5 2 0 0,8 0 173 0,-1 0 232 16,-2 3-184-16,3 7-91 0,-4 2-47 0,-6 2 101 0,5 4-77 0,-11-2-45 0,3 4-62 15,-8 1 0-15,-1 1 0 0,-5 5 0 16,-1-4 0-16,0 1 0 0,-11 1 0 0,-5-3 0 15,-1-2 0-15,-6-1 0 0,-2-2 0 0,-1-2 0 16,0-1 0-16,2-4 0 0,3-2 0 0,-2-2 0 16,5 0 0-16,1-3 0 0,7-1 0 0,1 0 0 15,5-2 0-15,0 2 0 0,1-2 0 0,3 0 0 16,0 0 0-16,0 0 0 0,7 2 0 0,8-2 0 16,0 0 0-16,4 0 0 0,0 0 0 0,1 0 0 15,3 0 0-15,0 0 0 0,0 0 0 0,-2 0 0 16,2 0 0-16,-2 0 0 0,-3 0 0 15,1 0 0-15,-2 0 0 0,2 2 0 16,-3-2 0-16,-1 2 0 0,1-2-820 0,-2 1 275 16,0-1 253-16,0 0-643 0</inkml:trace>
  <inkml:trace contextRef="#ctx0" brushRef="#br1" timeOffset="-107761.55">27336 1124 2531 0,'1'-1'0'0,"4"1"0"0,-2 0 0 0,1 0 0 0,-2 0 0 0,1 1 0 0,-1 10 0 0,1 1 0 0,0 3 0 0,0 3 0 0,-1-2 650 0,1 3-297 0,-3 0-163 16,0-1-76-16,0 3-21 0,-5 0-93 0,-4-3 0 15,-2 1 0-15,-1-2 0 0,-2-2 0 0,-1 0 0 16,0-4 0-16,0-1 0 0,-2-2 0 0,4-5-169 16,0-3-85-16,3 0 142 0,1 0 74 0,3 0-801 15,2-11 392-15,4-4 209 16,0-7 100-16</inkml:trace>
  <inkml:trace contextRef="#ctx0" brushRef="#br1" timeOffset="-107585.21">27424 1004 3144 0,'4'0'0'0,"4"0"0"0,1 0 0 0,3 0 0 0,-2 0 0 0,5 0 0 0,4 0 0 0,0 0 0 0,7-1 0 0,-2 1 0 0,-3 0 132 0,3 0-11 15,-1 0-47-15,0 0 0 0,-2 0-37 0,1 0-499 0,-5 0 249 16,0 0 135-16,-4 1-742 0,1 2 413 0,-5-2 207 16</inkml:trace>
  <inkml:trace contextRef="#ctx0" brushRef="#br1" timeOffset="-107353.93">27877 774 2978 0,'0'2'0'0,"0"1"0"0,0-1 0 0,0 0 0 0,0 4 0 0,0 1 0 0,0 3 0 0,0 0 0 0,0 8 0 0,3 0 0 0,1 3 244 0,0 5 465 0,0-1-709 0,-2 3 0 16,2 0 0-16,-3 2 0 0,0 2 0 0,2-1 0 0,-1-1 0 16,-2-3 0-16,0 2 0 0,0-3 0 15,0-4 0-15,0 1 0 0,0-4 0 0,0-3 0 16,0 0 0-16,0-6 0 0,0-4 0 0,0 0-896 15,0-2 417-15,0-4 220 0,0 0-521 0,0 0 372 16</inkml:trace>
  <inkml:trace contextRef="#ctx0" brushRef="#br1" timeOffset="-107149.98">28082 1130 2801 0,'5'2'0'0,"0"6"0"0,0-3 0 16,-2 3 0-16,0 1 0 0,-1 0 0 0,-2 3 0 0,0 0 0 0,0 0 0 0,0 2 0 0,-8 1 623 0,0 0-293 0,-3-1-153 0,-3 2-177 0,0 0 0 0,-2-1 0 0,2-1 0 15,-4 1 0-15,4-4 0 16,-2-1 0-16,2-1 0 0,2-6-381 0,3 4 70 16,2-7 174-16,1 0 87 0,4 0-538 0,2 0 269 15,0-8 135-15</inkml:trace>
  <inkml:trace contextRef="#ctx0" brushRef="#br1" timeOffset="-106806.16">28344 858 3552 0,'-9'2'0'0,"4"7"0"0,-4 4 0 0,-2-1 0 0,1 3 0 0,-2 6 0 0,-1 1 0 0,4 4 0 15,1 4 0-15,4 1 0 0,2-1 220 0,2 0-97 0,0-3-87 0,2 0-36 0,10-4 0 0,-1-4 0 0,4-2 0 16,0-3 0-16,4-3 0 0,-1-6 0 0,3-1 0 16,0-4 0-16,1 0 0 0,0-1 0 0,1-10 0 15,-3-4 0-15,-3-3 0 16,1-2 0-16,-6 1 0 0,3-4 0 0,-7-2 0 0,-3-1 0 16,0-2-63-16,-5 7-38 0,0-8 38 15,0 7 4-15,-11-1 1 0,-6 4 92 0,-3 4-34 0,-7 2-10 16,-3 7-26-16,-2 0 206 15,2 3-97-15,0 3-37 0,4 0 18 0,6 5-31 16,2 4-23-16,3 1 0 0,4 2-243 0,5 1 88 16,3 0 74-16,3-1-263 0,0 3 162 0,0-4 64 15,6-1 43-15,8-1-571 0,2-4 304 0,6-2 145 16</inkml:trace>
  <inkml:trace contextRef="#ctx0" brushRef="#br1" timeOffset="-106519.39">28689 674 3571 0,'2'0'0'0,"-2"0"0"0,9 0 0 0,-2 0 0 0,0 0 0 0,5 0 0 0,-1 4 0 0,5 8 0 0,-1 3 0 16,3 4 0-16,-3 2 360 0,2 5-360 0,-2 4 0 15,-2 3 0-15,-1 0 0 0,-2 3 0 0,0 5 0 0,-7-1 0 0,2-5 0 16,-5 1 0-16,0 4 0 15,0 4 0-15,-5-7 0 0,-6-4 0 0,-4 0 0 16,-2 2 0-16,-1-3 0 0,-5-4 0 0,-1 0 0 16,-1-5 0-16,-2-3 0 0,-1 2 0 0,6-10 0 15,3-2 0-15,-2-3 0 0,5-2 0 0,2-2 0 16,1-3 0-16,3 0 0 0,4 0 0 0,2 0-168 16,1-3 20-16,3-3 55 0,0-4-801 0,0 2 430 15</inkml:trace>
  <inkml:trace contextRef="#ctx0" brushRef="#br1" timeOffset="-102139.45">29113 1019 1731 0,'0'-3'0'0,"0"0"0"0,0 2 0 0,0-1 0 0,0 0 0 0,0 1 0 0,0-2 0 0,3 2 0 0,7 1 0 0,0 0 0 0,2 0 269 0,0 0-107 0,1 0-67 15,0 0-30-15,-1 0 119 0,3 0-75 0,-3 0-36 16,-1 0 64-16,4 0-55 0,0 0-23 0,-2 0 0 16,3 0-46-16,0-2 0 0,-1 0 32 0,0-2-112 15,0 1 51-15,1-1 26 0,-3 0 0 0,1 0-82 16,-5 1 63-16,2 0 17 0,-1 0-22 0,-3 1-387 16,0 0 198-16,-1 2 60 15,-2 0 7-15,-1 0-363 0,0 0 232 0,-3 4 115 0</inkml:trace>
  <inkml:trace contextRef="#ctx0" brushRef="#br1" timeOffset="-101831.63">29091 1232 2093 0,'-5'4'0'0,"1"0"0"0,4 1 0 0,0-4 0 0,0 2 0 0,0-1 0 0,0-2 0 0,1 1 0 0,7-1 0 0,2 3 0 0,2-1 360 0,5-1-163 0,-1 1-80 16,1-2-41-16,4 2 129 0,-2-2-76 0,4 0-42 15,7 0-9-15,-7 0 0 0,5 0-1 0,-3 0-32 16,4 0-29-16,-2 0 20 0,0 0 0 0,-4 0 0 16,1 0-79-16,-5 0 48 15,1 0-9-15,-3 1-120 0,-2 1 79 0,-2 3 41 16,-3-4-5-16,-2 1-237 0,1 2 122 0,-4-3 34 15,-1 2 39-15,-2-2-246 0,0 2 131 0,0-3 56 16,-1 0-75-16,-1 0 75 0,0 0 37 0,0 0 0 16,0 2-373-16,0-1 197 0</inkml:trace>
  <inkml:trace contextRef="#ctx0" brushRef="#br1" timeOffset="-99183.46">429 3735 1317 0,'-5'-4'0'0,"0"2"0"0,-1-2 0 0,1 0 0 0,1 1 0 0,3-1 0 0,-3 1 0 0,4 1 0 0,-1 0 0 0,1 0 0 0,0 0 86 0,0 2-16 0,0 0 56 0,0 0-45 15,0 0-22-15,0 0 53 0,0 0-37 0,0 4 8 16,0 7-47-16,0 2 95 16,0 5-48-16,0 4-23 0,0 2 0 0,0 5 145 15,-2-2-88-15,0 6-41 0,-1 0 0 0,1 11 48 16,0-2-44-16,-4 4 86 0,4 4-70 0,2 5-30 15,-1 0 0-15,1 0 9 0,0 10 0 0,0-9-30 16,0 11-9-16,0-5 15 0,0 6-15 0,1-1 0 16,3 4 0-16,2-14-28 0,-1 2 28 0,2-2 0 15,0-5-42-15,2-5-1 0,-5-2 30 0,4-9-23 16,-3 1 0-16,2-3 0 0,-2-1 0 16,0 0 0-16,-2-2 0 0,-1 1 0 15,1-3 0-15,-1-2 0 0,0-4 0 0,-1-1 0 16,-1 1 0-16,0-6 0 0,0-2 0 0,0-6 0 15,0-1 0-15,0-1 0 0,0-5 0 0,0 0 0 16,0 0-260-16,0-2 30 16,0 0 78-16,0 0-413 0,0 0 265 0,0 0 122 15,2-15 76-15,3-11-269 0,6-10 168 0,-2-5 83 16</inkml:trace>
  <inkml:trace contextRef="#ctx0" brushRef="#br1" timeOffset="-98923.27">706 3948 2959 0,'-12'-5'0'0,"7"5"0"0,5 0 0 0,0 0 0 0,0 0 0 0,0 0 0 0,0 0 0 0,2-1 0 0,13 0 0 0,6-2 0 0,5 0 160 0,8-5 183 0,6-2-154 0,-6 4-77 15,4-5-37-15,1 2-91 0,-3 0 35 16,-3 2-9-16,2-2 26 0,-5 4-340 16,-3 1 169-16,-1-2 86 0,-5 5 52 0,-2-3-279 0,0 3 148 15,-6-2 72-15,-1 1-757 0,-3 1 389 16,-3-1 185-16,-1 0 106 0,-2-1-389 0</inkml:trace>
  <inkml:trace contextRef="#ctx0" brushRef="#br1" timeOffset="-98740.96">1181 3707 1840 0,'0'-4'0'0,"-2"2"0"0,2 0 0 0,0 1 0 0,0 1 0 0,0 0 0 0,0-2 0 0,5 2 0 0,6 0 0 0,3 0 0 0,-1 0 136 15,-1 0-51-15,4 0 271 0,-2 5-160 0,-4 3-81 16,1-1-30-16,-2 2 39 0,-2 4-44 0,-2-2 0 16,-4 4-44-16,2 1-51 0,-3 4 34 0,0 5-8 15,-6 0-249-15,-4 0 137 0,-4 0 68 0,1 2-504 16,1-4 276-16,-4 3 66 0,1 0 90 0,2-4-477 15,-3 3 274-15</inkml:trace>
  <inkml:trace contextRef="#ctx0" brushRef="#br1" timeOffset="-98537.45">997 4263 2529 0,'-8'9'0'0,"-2"6"0"0,3-3 0 0,1-4 0 0,-1 4 0 0,4-2 0 0,1 1 0 0,2 1 0 0,0 0 0 15,0 4 0-15,2-4 318 0,3 2-141 0,3-2-71 0,0 1-35 0,4-3 63 0,-4 1-53 16,4-2-1-16,-2-1-44 0,-2 0-233 16,4-3 117-16,-4 0 66 0,1-2 21 0,0-1-388 15,-2-1 208-15,0-1 105 0,0 0 52 0,-2 0-617 16,3-5 303-16,-2-8 147 0,1-4-317 0,0-5 232 16,-5-5 116-16</inkml:trace>
  <inkml:trace contextRef="#ctx0" brushRef="#br1" timeOffset="-98403.08">1091 4103 2225 0,'-7'-7'0'0,"0"3"0"0,-1 0 0 0,0 3 0 0,4-2 0 0,1 1 0 0,1 2 0 0,2 0 0 0,0 0 0 0,0 0 0 0,0 0 205 0,0 0-84 0,0 0-33 16,2 2-10-16,5 6-393 0,4 2 175 0,1-1 88 16,3 2 44-16,0 1-587 0,5-3 299 15</inkml:trace>
  <inkml:trace contextRef="#ctx0" brushRef="#br1" timeOffset="-98172.64">1565 3887 3007 0,'-2'0'7'0,"2"0"-2"0,0-2 0 0,0 1-1 0,0-1-1 0,9 0 0 0,3 0-1 0,6 0 5 0,7-2-3 0,3 1-1 0,-1-2 164 0,4 2-95 16,1-1-34-16,0-2 0 0,-3 3 0 0,3 0-392 16,-4-2 196-16,-5 2 107 0,8-3 40 0,-4 2-229 15,-4 1 139-15,-3-3 69 0,0 0 28 0,-5 0-742 16,0-1 341-16,-5-3 183 0,0 0-246 0</inkml:trace>
  <inkml:trace contextRef="#ctx0" brushRef="#br1" timeOffset="-98012.21">2005 3650 1531 0,'-7'-5'0'0,"-1"2"0"0,3 0 0 0,2 2 0 0,1-2 0 0,2 3 0 0,0 0 0 0,2 0 0 0,9 0 0 0,3 0 0 0,4 3 309 15,-3 2-136-15,5 1-67 0,-5-1-34 0,3 3 10 0,-4-1-35 0,0 3-9 16,-3-1 0-16,-4 4-265 0,-1 2 132 0,-6 8 66 16,0-2 44-16,-6 3-200 0,-8 3 111 0,-4-3 18 15,-1 2 42-15,-6 0-583 0,-1-2 226 0</inkml:trace>
  <inkml:trace contextRef="#ctx0" brushRef="#br1" timeOffset="-97783.59">1815 4069 1695 0,'0'3'0'0,"0"0"0"0,0 1 0 16,0-1 0-16,2 3 0 0,1-1 0 0,6 4 0 0,-3 2 0 0,1 1 0 0,1 4 0 0,-3 5 589 0,2-1-267 0,-1 7-146 0,-2-2-69 0,-1 0 464 15,-1 3-266-15,1-1-139 16,-3-4-166-16,0 8 0 0,0-7 0 0,0-3 0 0,0 3 0 0,0-1 0 15,0-4 0-15,0-1 0 16,-7-3 0-16,4-2 0 0,-1-3 0 0,-3 0 0 0,-2-2 0 16,1-1 0-16,-5-4 0 0,1 1 0 15,-2-2 0-15,-2 0 0 0,-4-2-646 0,5 0 255 16,-5 0 176-16,3 0-552 0,-1-14 365 0,-2-6 172 16,8-8 101-16</inkml:trace>
  <inkml:trace contextRef="#ctx0" brushRef="#br1" timeOffset="-97654.58">1693 3927 2164 0,'2'-4'0'0,"2"2"0"0,-1 2 0 0,-1 0 0 0,1 0 0 0,5 0 0 0,0 0 0 0,3 4 0 0,2 2 0 0,2 4 0 0,0 1 30 0,0 3 8 0,1 1 9 0,3 6-629 16,-3-2 297-16</inkml:trace>
  <inkml:trace contextRef="#ctx0" brushRef="#br1" timeOffset="-97314.14">2417 3864 3382 0,'-5'-3'-10'0,"5"1"3"0,-2 2 1 0,2-2 2 0,0 2 1 0,0 0 1 0,2-2 1 0,14-2-1 0,7-1-2 0,1-1 1 0,6 1 114 0,2 0 151 15,-1-1-101-15,4 1-104 0,-4 2-57 0,1-1 0 16,-2 3 0-16,-1-1 0 0,-4-1 0 0,3 2 0 16,-5-1-154-16,0 2-636 0,-4 0 409 0,-3 0 209 15,-2-3-25-15,-5 3-746 0,-2 0 452 0</inkml:trace>
  <inkml:trace contextRef="#ctx0" brushRef="#br1" timeOffset="-97138.64">2763 3660 1906 0,'-8'0'0'0,"6"0"0"0,2 0 0 0,0-2 0 0,0 0 0 0,2 0 0 0,11 1 0 0,-1 1 0 0,4 0 0 0,1 0 0 0,-1 0 367 15,0 1-153-15,2 5-92 0,-3 3-41 0,-2 1-53 16,-4 1 12-16,2 2 0 0,-8 3 10 0,-1 3-514 16,-2 3 252-16,-2 0 126 0,-12 1 63 15,0-1-590-15,-2-3 311 0,-3 1 60 0,3-4-232 0,-4-3 238 16</inkml:trace>
  <inkml:trace contextRef="#ctx0" brushRef="#br1" timeOffset="-96730.52">2713 3913 1690 0,'-2'0'0'0,"0"0"0"0,2 0 0 0,0 0 0 0,0 0 0 0,0 10 0 0,0 3 0 0,0 7 0 0,0 1 0 0,0 8 0 0,0 2 101 0,0 4 227 0,-1 2-149 16,-4 0-69-16,0 1 415 0,-2-3-242 0,2 1-122 15,2-9-50-15,-2 5 133 0,0-10-102 0,0 2-85 16,0-4-57-16,3-5 0 15,1-7 0-15,-1 0 0 0,2-3-157 0,-2-4 74 0,2-1 59 16,0 0-149-16,0 0 116 0,0-8 25 0,0-9 32 16,0-5-271-16,7-2 132 0,8-3-14 0,-2 1 65 15,5 0-132-15,1-1 89 0,-1 5 46 0,4 2 0 16,-5 4 71-16,-1 3-26 0,2 4 0 16,-6 3 123-16,0 5-61 0,-3-2-31 0,0 3 130 15,-4 0-70-15,-1 0-44 0,-1 6-2 16,-3 2 107-16,0 4-29 0,0-3-45 0,-7 4 23 0,-3-2 208 15,-1-2-90-15,-5-2-72 16,2 2-21-16,3-7 120 0,-5 4-87 0,4-4-41 16,4 0 96-16,-2-2-174 0,2 0 0 0,4 0 0 15,3 0 0-15,-1 0 0 0,2 0 0 0,0 0 0 16,0 0 0-16,0 2 0 0,3 2 0 0,9-1 0 16,1 3 0-16,1 2 0 0,2-1 0 0,2 1 0 15,-1-1 0-15,3 1 0 0,0-1 0 0,0 1 0 16,0-1 0-16,-3-1-714 15,-1-1 204-15,1 0 233 0,-4 0 118 0,1-1-715 16,-6-2 418-16</inkml:trace>
  <inkml:trace contextRef="#ctx0" brushRef="#br1" timeOffset="-96438.27">3161 3699 3524 0,'3'-6'0'0,"-1"5"0"0,-1-1 0 0,1 0 0 15,-2 2 0-15,0 0 0 0,0 0 0 0,0 0 0 0,2 0 0 0,1 11 0 0,4 6 326 0,1 5-245 0,-3 6-81 0,2 1 0 0,0 7 0 0,-1 8 0 16,1-2 0-16,-4 0 0 0,0 12 0 0,-1-1 0 0,0 3 0 16,0 1 0-16,-2 0 0 0,3-2 0 15,-3 2 0-15,0-5 0 0,2 0 0 0,1-2 0 16,0 1 0-16,1-1 0 0,-1-1 0 0,0-1 0 15,-1 0 0-15,-2 0 0 16,0-4 0-16,0 4 0 0,0-12 0 0,0 10 0 16,0-13-485-16,-2 1 149 0,-6-3 137 0,3 0-624 15,-5-1 392-15,0 1 196 0,-3 0 98 0</inkml:trace>
  <inkml:trace contextRef="#ctx0" brushRef="#br1" timeOffset="-94996.14">999 4802 1857 0,'-5'-4'0'0,"3"2"0"0,1 1 0 0,-3-2 0 0,3 3 0 0,1 0 0 0,-2 0 0 0,-3 0 0 0,3 0 0 0,-1 10 0 0,1 5 100 16,-1 2-32-16,2 3 1 0,1 1 201 0,0 1-116 15,0-1-49-15,0 2 179 0,1-4-124 16,5 0-61-16,5-5 130 16,-1 2-97-16,3-5-37 0,0-2-34 0,2-3 45 0,0-1-34 0,2-5-2 15,-2 0-70-15,0 0 0 0,2 0 0 0,1-8 0 16,-3-6 0-16,1-1 0 15,-5-4 0-15,1 2 0 0,-5-2 0 0,-3 3 0 16,-1-4 0-16,-3 5-65 0,0-5 21 0,-3 5 31 16,-8-2-16-16,-5 4 146 0,1-1-83 0,-5 6-34 15,-5-2 0-15,4 6 0 0,-5 3 0 0,0 1 0 16,8 0 0-16,-4 0 0 0,5 1 0 0,3 5 0 16,5 2 0-16,2-1 0 0,4 2 0 0,3 2 0 0,0 4-479 15,7-3 132-15,12 5 162 16,8-1-566-16,2-4 357 0,14 3 178 15,-3-7 90-15,-8-4-556 0</inkml:trace>
  <inkml:trace contextRef="#ctx0" brushRef="#br1" timeOffset="-94711.86">2067 4782 3567 0,'-9'0'-6'0,"4"0"1"0,-1 0 1 0,4 0 1 0,-1 0 1 0,1 0 1 0,0 0-3 0,2 0 1 0,0 0 2 0,0 4 1 0,0 6 133 0,2 1 127 0,3 5-260 0,5-2 0 16,-3 3 0-16,1 0 0 0,-3 3 0 0,5 0 0 15,-5-1 0-15,-4-1 0 0,3 1 0 0,-2-1 0 16,-1 1 0-16,-1-1 0 15,0-2 0-15,0-2 0 0,0-3-328 0,0-1-82 0,0-1 190 16,0-2-244-16,0-1 202 0,0-2 116 16,2-3 52-16,5-1-622 0</inkml:trace>
  <inkml:trace contextRef="#ctx0" brushRef="#br1" timeOffset="-94435.7">2500 4706 3710 0,'0'-2'0'0,"0"0"0"0,0 0 0 0,0 2 0 0,0-1 0 0,3 1 0 0,-1 0 0 0,0 0 0 0,5 7 0 0,-2 4 0 0,1 7 221 16,2 2-221-16,-4 2 0 0,3 1 0 0,0 8 0 16,0-2 0-16,0-1 0 0,1 1 0 15,-3 1 0-15,-2-6 0 0,4 7 0 0,-2-8 0 16,-3-2 0-16,-1 1 0 0,1-3 0 0,0-2 0 15,1-3 0-15,-3-3 0 0,0-1 0 16,0-3 0-16,0-4 0 16,0 1 0-16,0-2 0 0,0-2 0 0,0 0 0 0,0 0 0 0,0 0 0 0,0 2 0 15,0 3 0-15,0 1-876 0,-8 3 221 0</inkml:trace>
  <inkml:trace contextRef="#ctx0" brushRef="#br1" timeOffset="-93714.61">901 5536 2151 0,'-2'-13'9'0,"-1"1"6"0,3 4-1 0,0-4-1 0,5-3-3 16,9 0-2-16,3 0-2 0,5 0-2 0,1 1-2 0,4 1-2 0,-5 6 111 0,8-1 245 0,-9 6-159 0,4 1-26 0,-2 1-66 0,-6 0-33 0,1 3 9 0,-6 10-89 15,-3 2 46-15,-3 0 1 16,-5 6 0-16,-1 4-79 0,0-5 49 0,-12 7-10 15,-2-3 40-15,-8-3-10 0,1 0 9 0,1-3 1 16,-2-4-6-16,-3 2 135 0,4-5-72 0,4-1-31 16,-3-2-42-16,1-3-23 0,8 1 0 0,1-3 0 15,3 0 0-15,4-3 0 0,1 1 0 0,0-1 0 16,2 0 0-16,0 0 0 0,0 2 0 0,4 0 0 16,6 0 0-16,5 2 0 0,2-2 0 0,-1 0 0 0,4-2 0 15,0 3 0 1,3-1 0-16,-2 0 0 0,2-2 0 0,5 0 0 15,-6 0 0-15,3 0 0 0,0 0 0 0,-2 2 0 16,-1-2-121-16,4 1-34 0,-2-1 41 0,2 0-891 16,1 0 482-16</inkml:trace>
  <inkml:trace contextRef="#ctx0" brushRef="#br1" timeOffset="-93529.3">1502 5523 3630 0,'-7'0'0'0,"1"2"0"0,1 0 0 0,1-2 0 0,4 1 0 0,0-1 0 0,0 0 0 0,2 0 0 0,14 0 0 0,3 0 0 15,-1 0 124-15,5-1 53 0,-2 1-177 0,2-2 0 0,0 2 0 0,7 0 0 0,-11 0 0 0,4 0 0 16,0 0 0-16,0 0-117 0,-4 0-144 0,1 0 149 16,-3 0-801-16,-1 0 341 15,2 2 271-15,-6-2 132 0</inkml:trace>
  <inkml:trace contextRef="#ctx0" brushRef="#br1" timeOffset="-93333.93">1982 5292 2739 0,'0'-1'0'0,"0"-2"0"0,0 1 0 0,0 2 0 0,0 0 0 0,0 0 0 0,0 0 0 0,0 5 0 0,0 7 0 0,0 6 0 0,0 2 206 0,2 4 184 0,-1 0-176 15,-1 5-88-15,3-1 89 0,-3 2-174 0,0-2-41 16,0 4 0-16,0-3 0 15,0 0-40-15,0 0 16 0,0-3 31 0,0-2-570 16,0 3 297-16,0-7 152 0,0 1 76 0,2-7-822 16,1 1 411-16,-1-7 195 0</inkml:trace>
  <inkml:trace contextRef="#ctx0" brushRef="#br1" timeOffset="-93013.77">2248 5407 2310 0,'-3'0'0'0,"-1"3"0"0,3 5 0 0,-3-3 0 0,2 3 0 16,-2 3 0-16,4 2 0 0,0 2 0 0,0 0 0 0,4 0 0 0,5 3 291 0,3-4-130 0,3 0-62 0,0-3 149 0,3-2-105 0,2-4-53 16,2-1 3-16,3-4-55 0,-2 0 1 0,1 0-40 15,-1-1 1-15,0-11 38 16,-3 0 11-16,0-4-116 0,-5 2 52 0,-3-3 28 15,1-2-1-15,-5 0-116 0,-4 2 34 0,-1-2 43 16,-3 0-38-16,0 1 33 0,0 0-2 0,-5 1 0 16,-5 3 111-16,-5 0-41 0,1 6-2 0,-5-1 63 15,-1 8-42-15,1-1-25 0,-2 2 25 0,1 0 64 16,0 7-32-16,1 5-30 0,6-1 13 0,-2 4-207 16,5 1 98-16,2-2 30 0,1 4-586 0,4-2 294 15,1 3 125-15,2 1-773 16,0-1 446-16</inkml:trace>
  <inkml:trace contextRef="#ctx0" brushRef="#br1" timeOffset="-91162.52">609 6575 1431 0,'0'0'0'0,"-2"-3"0"0,-3 2 0 0,-1 1 0 0,-1 0 0 0,-3 0 0 0,-1 0 0 0,-1 0 0 0,0 7 0 0,-6 8 0 0,6 2 134 0,-8 9-52 0,2 3-1 15,-2 6 314-15,2 1-178 0,1 5-90 0,5-3 377 16,-1 11-238-16,4-4-114 16,1 3 386-16,7 4-534 0,1-2-4 0,0 1 0 0,1-2 0 15,9-2 0-15,5-4 0 0,5-2 0 0,-1-2 0 16,1-7 0-16,6 6 0 0,-3-12 0 15,1 5 0-15,1-4 0 0,-2-2 0 0,-5-4 0 0,4 3 0 16,-5-7 0-16,-2-1 0 16,-4-2-65-16,1-3-96 0,-7-3-7 0,0 0-467 15,0-5 299-15,0-1 148 0,-5-1 76 0,3-1-466 16,-3 0 261-16,2 0 145 0,-2 0 66 0,0-5-153 16,0-10 110-16</inkml:trace>
  <inkml:trace contextRef="#ctx0" brushRef="#br1" timeOffset="-90834.63">804 6864 2876 0,'0'-10'0'0,"0"7"0"0,0 1 0 0,0 0 0 0,-2 0 0 0,1 0 0 0,1 2 0 0,-2 0 0 0,2 0 0 0,0 10 0 0,0 5 206 0,0 7-84 0,0 4-42 0,2 7 329 15,3 6-186-15,0 0-208 0,1 10-15 16,-1 0 0-16,-1-2 0 0,-1-1 0 16,-1 1 0-16,1-6 0 0,2 7 0 0,-3-12 0 15,1 1 0-15,2-1 0 0,-2-3 0 0,-1 0 0 16,1-4 0-16,1-1 0 0,-3-5 0 0,1 0 0 16,0-2 0-16,1-4 0 0,-1-2 0 0,0-6 0 15,-2 0 0-15,0-3 0 0,0-1 0 0,0-2 0 16,0-1-30-16,0-1-105 0,0-1 50 0,0 0-396 15,0 0 222-15,0 0 101 0,0 0-402 0,0 0 260 16,0 0 132-16,0-7-184 16,1-10 158-16,5-4 68 0</inkml:trace>
  <inkml:trace contextRef="#ctx0" brushRef="#br1" timeOffset="-90528.48">1176 6652 2530 0,'0'0'0'0,"0"0"0"0,0-2 0 0,-2 2 0 0,2 0 0 0,0 0 0 0,0 0 0 0,0 0 0 0,0 6 0 0,2 9 0 0,3 5 366 0,2 5-165 0,0 0-71 0,0 6-51 16,-2 3 220-16,-1-2-131 0,3 1-64 0,-3-1-50 15,-2-6-54-15,1 6 0 0,-1-3 0 0,1-9 0 16,-1 5 0-16,1-7 0 16,-1 1 0-16,-2-5 0 0,2-4 0 0,-2 2 0 15,0-4 0-15,0-3 0 0,0-1 0 0,0-2 0 16,0 0-759-16,0-2 357 0,0 0 177 0,0 0-517 16,1 0 343-16,5 0 185 0,0 0 89 0</inkml:trace>
  <inkml:trace contextRef="#ctx0" brushRef="#br1" timeOffset="-90313.11">1584 6629 3150 0,'0'2'0'0,"0"2"0"0,0-1 0 0,0-1 0 0,0 4 0 16,0 1 0-16,0 5 0 0,0 1 0 0,0 5 0 0,0 3 0 0,0 5 237 0,3 3-100 0,0-1 270 0,-1 0-407 0,1 3 0 15,2-7 0-15,-1 9 0 16,1-4 0-16,0-3 0 0,-1 0 0 0,0-2 0 16,-1 3 0-16,-1-5 0 0,1 1-339 0,-1 1 38 15,-2-1 170-15,0-1-891 0,0 5 496 0</inkml:trace>
  <inkml:trace contextRef="#ctx0" brushRef="#br1" timeOffset="-90042.81">954 7643 3052 0,'-12'-5'15'0,"8"2"-4"0,4 1-3 0,0 1-1 0,0 1-2 0,0-2-1 0,0 0 0 0,2-2-2 16,12-1 1-16,1-1-2 0,8-1 259 0,2 1-110 0,2 1 56 0,-2 1-85 0,5-1-41 0,-10 5-78 16,5-3-2-16,0 3 0 0,-4 0 0 0,0 0-177 15,-5 0 45-15,1 0 95 0,-4 0 32 0,1 0-630 16,-8 3 327-16,4 0 42 0,-3-1 123 0,-2 2-624 16</inkml:trace>
  <inkml:trace contextRef="#ctx0" brushRef="#br1" timeOffset="-89850.13">1345 7412 2839 0,'0'0'0'0,"0"2"0"0,0 0 0 0,0 0 0 0,0 0 0 0,0 3 0 0,0 5 0 0,2 1 0 0,1 6 0 0,-1 3 0 0,1 1 204 0,-1 7-88 0,1 1-39 0,1-1 308 15,-2 2-174-15,-1 0-112 0,4-4-99 0,0 6 0 16,-5-4-7-16,3-2 12 0,1-3-534 0,-3 0 284 15,1-3 151-15,1-3-705 0,1-4 337 0,-1-3 220 16,5-3 63-16,-3-5-450 0</inkml:trace>
  <inkml:trace contextRef="#ctx0" brushRef="#br1" timeOffset="-89544.69">1627 7514 2519 0,'0'0'0'0,"0"0"0"0,0 0 0 0,0 0 0 0,-2 6 0 0,0 5 0 0,2 1 0 0,0 3 0 0,0 1 0 0,0 1 0 0,0-1 309 0,7 1-126 0,0-2 156 16,1-1-151-16,2-3-74 0,4-1-38 0,-1-3-47 0,0-2 19 15,-1-3-10 1,3-2 0-16,-2 0-115 0,2 0 57 0,-3-3 29 0,3-8 10 0,-7-3-41 16,1-1 30-16,-4-2 1 0,2 0-63 15,-3-1 46-15,-2-1-32 0,-2 1-32 16,0-2 56-16,0 1 18 0,-2 3-34 0,-9-2 151 15,2 6-59-15,-4 0-23 0,3 5 0 0,-4 0 52 0,-2 4-87 16,4 1-2-16,2 0 0 0,-6 2 0 0,4 0 0 16,2 0 0-16,2 8-224 0,1-2 32 15,0 3 98-15,2 1-556 0,0-1 306 0,4 1 153 0,1-1 76 16,0 0-505-16,0-2 282 16,0-1 154-16</inkml:trace>
  <inkml:trace contextRef="#ctx0" brushRef="#br1" timeOffset="-89234.13">2055 6572 3169 0,'0'-5'-7'0,"0"3"2"0,0 2 1 0,0 0 2 0,0 0 0 0,0 0 1 0,0 0 1 0,0 0-1 0,0 13-1 0,3 12 1 15,2 3 126-15,4 9 419 0,-4 3-426 0,3 5-118 0,-2 2 0 0,0 4 0 16,-1 1 0-16,-2 2 0 0,1 1 0 16,2 11 0-16,-5-6 0 15,1-8 0-15,0 7 0 0,-1-1 0 0,1-1 0 16,-2-5 0-16,0 0 0 0,0-9 0 0,0 7 0 16,2-13 0-16,-2-2 0 0,0-1 0 0,2-13 0 15,-2 0 0-15,0-4 0 0,0-1 0 16,1-7 0-16,-1-1 0 0,0 1 0 0,0-3-734 15,0-3 323-15,0 0 184 0,0 0 93 0,0-2-638 0</inkml:trace>
  <inkml:trace contextRef="#ctx0" brushRef="#br1" timeOffset="-89054.43">2315 7598 3465 0,'5'0'0'0,"3"0"-1"0,-1-2 1 0,-1 1 0 0,0 1 0 0,-3 0 0 0,2 0 0 0,1 0 0 0,-4 0 0 0,3 5 0 0,-3 2 141 0,-1 5 185 0,-1 1-326 0,0 4 0 16,-6 1 0-16,-4 0 0 0,2 0 0 0,-4 1 0 15,0 1 0-15,0-3-258 0,1 1 147 0,-2-2 75 16,-1 3-1043-16</inkml:trace>
  <inkml:trace contextRef="#ctx0" brushRef="#br1" timeOffset="-88326.99">2763 6839 1911 0,'-10'0'0'0,"5"0"0"0,2 0 0 0,1 0 0 0,-2 2 0 0,1 6 0 0,0 3 0 0,-2 7 0 0,2 0 0 0,3 4 0 0,-2 6 69 0,2 3 320 0,0 2-174 0,0 10-88 15,0-3-43-15,2 1 242 0,6 10-148 16,-3-2-68-16,2 3 186 0,1 1-128 16,-3 2-110-16,1 3-58 0,-1 5 0 0,1 0 0 15,-3-2 0-15,2-1 0 0,-3-6 0 0,1 0 0 16,2-4 0-16,-4-5 0 0,1-7 0 0,0-3 0 16,1-4 0-16,-1-10 0 0,-1 1 0 0,1-7 0 15,-2-4 0-15,0-5 0 0,0-2 0 0,2-3 0 16,-2-1 0-16,0 0 0 0,0 0 0 0,0 0 0 15,0 0 0-15,0-1 0 0,0-7 0 16,0 1 0-16,0-3 0 0,0-1 0 16,0 1 0-16,0 1-617 0,0-6 139 0,7 2 219 15</inkml:trace>
  <inkml:trace contextRef="#ctx0" brushRef="#br1" timeOffset="-87709.29">3208 6888 2020 0,'0'-3'0'0,"0"1"0"0,0 2 0 0,-2 0 0 0,-1 0 0 0,-1 0 0 0,2 3 0 0,1 12 0 0,1 2 0 0,0 8 0 0,0-1 282 0,0 4-112 16,0 4-71-16,0 0 308 0,0 2-184 0,0 2-92 0,0-4 135 0,1 2-104 16,-1-5-67-16,0 1-27 0,0 1-60 0,0-9-8 15,0 0 0-15,0 0 0 0,0-6 0 0,0-1 0 16,0-6 0-16,2-1 0 0,-2 0 0 0,0-5 0 15,2-1 0-15,0 0-409 16,1-2 139-16,-3 0 80 0,2 2-645 0,3-2 388 16,1 2 209-16</inkml:trace>
  <inkml:trace contextRef="#ctx0" brushRef="#br1" timeOffset="-87354.74">3192 7668 2618 0,'-1'6'0'0,"-6"8"0"0,4 0 0 0,-4 1 0 0,6 1 0 0,-3 7 0 0,4 1 0 0,0 0 0 0,0 5 0 0,0-3 0 0,7 0 409 0,6-3-185 0,-3-2-92 0,5-3 0 16,0-3-51-16,2-3 1 0,0-5-43 0,-1-2-33 15,3-5 0-15,-3 0 43 0,-1 0-9 0,2-7-81 16,0-10 41-16,-1-3-1 0,-4-1-87 15,-2 1 73-15,0-7 21 0,-2 3 1 0,-1-1-146 16,-2-1 74-16,-5 1 5 0,2 2-53 0,-2-8 42 16,0 5 30-16,0 0-20 0,-2 1 6 0,-7 6 28 15,-2 1 0-15,-2 1-6 0,1 4 58 16,-6 3-7-16,1 2-41 0,-1 6 187 0,-1-1-86 16,1 3-35-16,0 0-26 0,3 3 49 15,0 5-31-15,3 2 0 0,3-1-192 0,3 3 86 16,0-1 39-16,5 0 16 0,1 0-522 0,0-1 241 15,0 4 116-15,10-6 72 0,4 0-283 0,5-4 176 16</inkml:trace>
  <inkml:trace contextRef="#ctx0" brushRef="#br1" timeOffset="-86971.1">3822 7021 2313 0,'-7'0'0'0,"1"0"0"0,-5 0 0 0,2 12 0 0,-1 6 0 0,-5 1 0 0,2 7 0 0,3 3 0 0,5-1 0 0,3-2 0 0,2 7 470 0,0-6-216 0,0-2-108 0,4-6-54 15,8 1 207-15,2-3-121 0,6-4-75 0,-3-1-32 16,1-6-66-16,2-3-5 0,0-3 0 0,0 0 0 15,-1 0 0-15,-1-3 0 0,0-12 0 16,-1 1 0-16,-1-2 0 0,-7-4 0 0,2 2-74 16,-1-3 30-16,-5 0-16 0,-2 1 38 0,-1-3-123 15,-2 1 65-15,0 1 2 0,0-2 28 0,-3 2 54 16,-9 1 0-16,-1 1-41 0,1 2 112 0,-6 4-43 16,1 2-26-16,-1 4 17 0,-4 2 12 0,4 4-12 15,-2 1 1-15,-1 0-60 0,3 7 0 0,1 4 54 16,3 6-16-16,1 1-349 0,1 4 167 15,4 1 72-15,4 1 45 0,-2 3-582 16,6-2 303-16,0 0 143 0,0 6-508 0</inkml:trace>
  <inkml:trace contextRef="#ctx0" brushRef="#br1" timeOffset="-86595.07">3774 7501 2285 0,'0'0'0'0,"0"0"0"0,0 0 0 0,0 0 0 0,0 0 0 0,3 0 0 0,9 0 0 0,6 0 0 0,-1 0 0 0,4 0 0 0,2 0 258 0,-2 5-101 15,1 3 36-15,-3 2-77 0,-3 2-39 0,-2 3-85 16,-2 2 0-16,-5 1 56 0,-4 2-11 0,-1 2-99 31,-2 3 49-31,-3-3 26 0,-11 0 0 0,-1-2-9 0,-5 2-10 0,-1-3 44 0,-1-2-32 0,0-4 12 16,0-6-52-16,-1 2 51 0,2-3 218 0,2-2-107 15,1-4-49-15,4 2 261 16,2-2-340-16,3 0 0 0,4 0 0 0,2 0 0 16,2 0 0-16,1 0 0 0,0 0 0 0,1 0 0 15,14 0 0-15,6-2 0 0,1 0 0 0,3 2 0 16,0 0 0-16,-3 0 0 0,11 0 0 0,-8 0 0 16,0 0 0-16,1-2 0 15,-5 2 0-15,2 0 0 0,-5-2 0 0,0 1 0 0,0-2 0 0,-4 2-147 16,1-1 36-16,-8 2-527 15,1-2 305-15,2 1 148 0,-4-2 73 0,1-2-226 0,0-1 140 16,2-3 85-16,-2-5-466 0</inkml:trace>
  <inkml:trace contextRef="#ctx0" brushRef="#br1" timeOffset="-86312.91">4349 6792 2786 0,'0'-13'0'0,"0"11"0"0,0 0 0 0,0 0 0 0,0 2 0 0,0 0 0 0,0 0 0 0,0 12 0 0,0 7 0 0,0 5 0 0,0 7 294 0,0 9-133 0,1 2-61 0,1 5 334 16,2 3-278-16,0 5-156 0,-2 1 0 0,3 1 0 15,-5 0 0-15,5-2 0 0,-4-2 0 16,3 0 0-16,-1-9 0 0,1 9 0 15,-1-8 0-15,2-2 0 0,-2-7 0 0,-1 1 0 16,-1 0 0-16,-1-3 0 0,0-4 0 0,0-3 0 16,0-6 0-16,0 0 0 0,0-4 0 0,0-2-674 15,0-3 212-15,1 6 212 0,3-3 107 0</inkml:trace>
  <inkml:trace contextRef="#ctx0" brushRef="#br1" timeOffset="-86150.47">4687 7703 3269 0,'0'-4'0'0,"0"2"0"0,0 1 0 0,0 1 0 0,0-2 0 0,0 2 0 0,0 0 0 0,-2 0 0 0,-3 10 0 0,-5 6 0 0,0 2 224 0,-3 3-97 0,0 0 44 0,-1 2-66 16,0-1-70-16,2-3-35 0,0 2-536 0,0-2 229 15,-1-2 172-15</inkml:trace>
  <inkml:trace contextRef="#ctx0" brushRef="#br1" timeOffset="-85318.03">4885 6785 1765 0,'0'0'0'0,"0"-2"0"0,0 2 0 0,0-1 0 0,0 1 0 0,0 0 0 0,0 0 0 0,0 3 0 0,0 9 0 0,0 3 0 0,0 3 126 0,3 6-44 0,0 3 263 0,3 5-154 15,-1 7-76-15,0-1 119 0,1 10 57 0,-1 0-126 16,-1 2-64-16,1 0 243 16,0 3-172-16,-2 2-172 0,2 0 0 0,-1-3 0 0,0 3 0 15,-2-1 0-15,0-2 0 0,-1-1 0 0,1-2 0 16,0 0 0-16,-2-6 0 0,3-9 0 0,-3-1 0 16,0-5 0-16,1-5 0 15,1-2 0-15,-2-8 0 0,2-2 0 0,-2-4 0 16,0-4 0-16,0-1 0 0,0-2 0 0,0 0 0 0,0 0 0 0,0 0 0 15,0 0 0-15,0 0 0 16,0-2 0-16,0-5-443 0,0-4 109 0,2 1 138 16,1-4-585-16,3-2 372 0,3-1 185 0,-1-2 93 15</inkml:trace>
  <inkml:trace contextRef="#ctx0" brushRef="#br1" timeOffset="-82983.38">5323 6826 1069 0,'-3'0'0'0,"1"0"0"0,0-2 0 0,0 0 0 0,-2 1 0 0,2-2 0 0,0 2 0 0,-2-1 0 0,2 0 0 0,0 2 0 0,-3 0 68 0,0 0 143 16,0 0-86-16,-2 5-34 0,2 7 127 0,-1 1-89 15,-1 3-45-15,2 3-1 0,-2 2 163 0,1 0-95 16,3 2-60-16,-1-1-27 0,2 1 193 0,2 1-109 15,0-3-54-15,0 2-19 0,0-3 135 0,0-1-86 16,4 0-43-16,6 0 26 0,-2-5-34 16,2 1 9-16,2 0-32 0,1-3-50 0,0-1 0 15,2-4 0-15,0 1 0 0,0-5 0 0,0 0 0 16,0-3 0-16,2 0 0 0,0 0 0 0,-1-8 0 16,1-3 0-16,-4-5 0 0,2 2 0 15,-5-5 0-15,-1 0 0 0,-1 1 0 0,-2-3 0 16,-1 0 0-16,-3-1 0 0,0 1 0 15,-2 0 0-15,0 1 0 0,0 1 0 0,0 0 0 16,-5 2 0-16,-2 0 0 0,-6 5 0 0,3-3 0 16,-3 7 0-16,-3 0 0 0,-1 3 0 0,0 0 0 15,-2 4 0-15,1 1 0 0,1 0 0 0,0 0 0 16,1 0 0-16,0 1 0 0,4 5 0 0,0 2 0 16,2-2 0-16,0 3 0 0,3-2 0 0,0 1-295 15,3 1 114-15,2 1 60 16,2 1-424-16,0 2 259 0,0-1 123 0,0 1-450 0,2 0 287 15,6 0 143-15,4 0 63 0,-2 2-192 16</inkml:trace>
  <inkml:trace contextRef="#ctx0" brushRef="#br1" timeOffset="-82242.08">5355 7586 1630 0,'-11'0'0'0,"0"0"0"0,1 0 0 0,3 0 0 0,-1 0 0 0,1 0 0 0,4 0 0 0,-2 0 0 0,2-3 0 0,1 1 0 0,2-1 129 0,0-3 179 16,0-2-135-16,5 1-67 0,7-1-34 0,-1 0 165 16,3 1-105-16,-4 0-46 0,4 1 0 0,-2 2 143 15,2 1-94-15,1 0-40 0,-2 2 48 0,0 1-52 16,1 0-27-16,0 0 1 0,-1 4 29 0,1 6-38 16,-2 0-56-16,1 3 0 0,-3 2 0 0,-3 1 0 15,1 1 0-15,-3 1 0 16,-4 1 0-16,1 2 0 0,-2 0 0 0,0-1 0 15,-5 0 0-15,-6 1 0 0,-4 0 0 0,-3-2 0 16,1-2 0-16,0-2 0 0,-4-2 0 0,4-2 0 16,-3 0 0-16,3-3 0 0,-1-1 0 0,0-1 0 15,8-2 0-15,-2-2 0 0,2 0 0 0,3-1 0 16,1-1 0-16,4 0 0 0,2 0 0 16,0 0 0-16,0 0 0 0,0 0 0 0,0 0 0 15,0 0 0-15,0 2 0 0,12-2 0 0,1 0 0 16,4 0 0-16,2 0 0 0,3 0 0 0,0 0 0 15,6 0 0-15,-3 0 0 0,3 0 0 0,-1 0 0 16,-1 0 0-16,-3 0 0 0,1 0 0 0,-2 0 0 16,-1-2 0-16,-2 1 0 15,1 1 0-15,-10-2 0 0,3 0 0 16,-4 2 0-16,-3-2 0 0,-2 2 0 0,-3 0 0 0,1-2 0 16,0 2 0-16,-2 0 0 0,0 0 0 0,0 0 0 15,0 0 0-15,0-2-73 0,0 0-80 0,0 0-551 16,0-3 334-16,2-5 165 0,2-1 83 0,4-4-665 15,-2-2 379-15</inkml:trace>
  <inkml:trace contextRef="#ctx0" brushRef="#br1" timeOffset="-81935.25">6127 6663 2384 0,'0'-6'0'0,"-1"-1"0"0,-3 4 0 0,3 2 0 0,-4-1 0 0,3 0 0 0,-2 2 0 0,0 0 0 0,2 0 0 0,1 11 0 0,1 7 508 0,0 4-235 0,0 3-117 15,0 6 292-15,0 2-286 0,0 0-162 0,0 1 0 16,0 2 0-16,1-3 0 0,1 1 0 0,0-1 0 15,0-4 0-15,-2-3 0 0,4-3 0 0,-4 0 0 16,0-1 0-16,0-5 0 0,0-1 0 16,0 0 0-16,0-5 0 0,0-2-121 15,0 0 64-15,0 2-901 0,0-1 460 0,0 1 229 16</inkml:trace>
  <inkml:trace contextRef="#ctx0" brushRef="#br1" timeOffset="-81714.63">5851 7570 3366 0,'-10'0'0'0,"6"0"0"0,2 0 0 0,0 0 0 0,2 0 0 0,0 0 0 0,0 0 0 0,0 0 0 0,8 0 0 0,4 0 0 0,7 0 193 0,5 0-79 0,-1 0 144 0,4 0-258 15,-5-2 0-15,6 0 0 0,-8 0 0 0,3 0 0 16,-4 2 0-16,-1 0 0 0,-2 0-140 15,-2 0-117-15,-4 0 147 0,0 0-302 0,-3 0 143 0,-2 0 139 16,2 0-740-16,-2 0 421 16,-3 0 206-16</inkml:trace>
  <inkml:trace contextRef="#ctx0" brushRef="#br1" timeOffset="-81514.59">6189 7416 2341 0,'0'-2'0'0,"0"2"0"0,0 0 0 0,0 0 0 0,0 0 0 0,0 0 0 0,0 0 0 0,0 10 0 0,0 1 0 0,0 6 0 0,0 2 344 0,0 1-153 16,0 3 410-16,0 4-286 0,0-2-176 0,2 2-139 0,0-1 0 16,-2 0 0-16,0-4 0 15,0 1 0-15,0 0 0 0,3-3 0 0,-3-2 0 16,0-1 0-16,0-7-16 0,0 2-63 0,0-4 58 16,2-3-697-16,-2-1 362 0,0-1 58 0,0-1 108 15,2-2-442-15,-2 0 298 0,3 0 148 0</inkml:trace>
  <inkml:trace contextRef="#ctx0" brushRef="#br1" timeOffset="-81241.86">6402 6990 3545 0,'-2'-5'0'16,"2"5"0"-16,0 0 0 0,0 0 0 0,0 9 0 0,0 7 0 0,2 9 0 0,0 3 0 0,3 5 0 0,-2 9 0 0,1-5 236 0,0 14-86 0,0-3-150 16,-2-2 0-16,1 2 0 0,-2 0 0 0,1-8 0 15,0 8 0-15,-2-5 0 0,0-1 0 0,0-7 0 16,0 3 0-16,0-4 0 0,0-2 0 0,0-4 0 16,0-7 0-16,0 0 0 0,0-5 0 0,-4-5 0 15,0-1-134-15,2-3-253 0,-4-3 174 0,2 0 88 16,2-2-528-16,-1-2 298 0,1 0 164 0,1 0 77 15,1-13-248-15</inkml:trace>
  <inkml:trace contextRef="#ctx0" brushRef="#br1" timeOffset="-81009.36">6614 6988 3792 0,'10'-11'0'0,"5"2"0"0,1 6 0 0,3 2 0 16,-2 1 0-16,3 3 0 0,6 18 0 0,-7 5 0 0,7 12 0 0,-4 5 0 0,-3 5 139 0,-3 7-139 0,0 11 0 0,-6-8 0 0,-4-5 0 16,-2 7 0-16,-3 0 0 0,-1-2 0 0,0 8 0 15,-11-8 0-15,-6 0 0 0,1-9 0 0,-7 3 0 16,-2-3 0-16,-1-5 0 0,0-7 0 0,-4-5 0 16,2-8 0-16,-4 1 0 0,2-4 0 0,0-7-130 15,2 1-43-15,7-5 70 0,0-2-906 0,4-3 486 16</inkml:trace>
  <inkml:trace contextRef="#ctx0" brushRef="#br1" timeOffset="-80838.33">7209 8038 359 0,'-23'-6'0'0,"14"4"473"0,9 2-237 0,0-4-117 0,-2-3 179 0,-5 1-131 0,2 4-65 0</inkml:trace>
  <inkml:trace contextRef="#ctx0" brushRef="#br1" timeOffset="-72961.93">30041 801 1740 0,'0'0'0'0,"-2"-1"0"0,2-2 0 0,0 1 0 0,0-1 0 0,0 0 0 0,-1 1 0 0,-1 0 0 0,2 0 0 0,0 0 0 0,0 2 125 0,0 0-40 0,-3 0 74 0,-1 0-57 0,-1 0-17 16,-4 6 130-16,-2 4-85 15,3 2-42-15,-3 3-1 0,-3 1 181 0,0 2-100 16,-2 5-67-16,1-1 0 0,2 2 149 0,-1 1-103 16,3 1-67-16,2-1-80 0,-1 7 0 0,3-2 0 15,4-3 0-15,3 4 0 0,0-3 0 16,0-3 0-16,2 5 0 0,6-6 0 0,4 1 0 0,9-6 0 16,-1 3 0-16,-1-6 0 0,7 3 0 0,-1-4 0 15,0-3 0-15,-3-1 0 16,0-3 0-16,-3-1 0 0,-1 1 0 0,-2-3 0 15,-8-1 0-15,4-1-705 0,-4 0 271 0,-4-2 183 16,-1 1-187-16,-1-2 195 0,-1 0 99 0,-1 0 50 16,0 0-442-16</inkml:trace>
  <inkml:trace contextRef="#ctx0" brushRef="#br1" timeOffset="-72661.51">30344 890 2962 0,'0'-9'0'0,"0"5"0"0,0 1 0 0,0 2 0 0,0-1 0 0,0 2 0 0,0 0 0 0,0 0 0 0,0 7 0 0,0 9 0 0,0 5 114 0,0 1 229 0,0 6-154 16,0 4-72-16,-2 2-36 0,1 4 44 0,-5-1-125 16,1 1 0-16,0-1 0 0,-4-2 0 15,0 1 0-15,2-3 0 0,-3-3 0 0,4-4 0 16,-4 2 0-16,6-8 0 0,-2 1 0 0,2-3 0 15,0-4 0-15,2-4 0 0,0-2 0 0,1-1 0 16,-1-4 0-16,2 0 0 0,0-3 0 0,0 0 0 16,0 0 0-16,0 0 0 0,-2 0 0 0,2 0 0 15,0-3 0-15,0 0 0 16,0-1-147-16,0-1-728 0,0-1 415 0,0 2 207 16,0-4 103-16,2 3-672 0</inkml:trace>
  <inkml:trace contextRef="#ctx0" brushRef="#br1" timeOffset="-72444.28">30509 1277 3601 0,'1'1'0'0,"1"8"0"0,1 0 0 0,-1 1 0 0,1 1 0 0,-3-1 0 0,2 4 0 0,-2 2 0 0,0-2 0 0,0 3 0 0,0-1 265 16,0 2-200-16,0-3-65 0,0 0 0 0,-5 0 0 0,-3-2 0 0,-4 1 0 15,-1-4 0-15,-2 1 0 0,3-1 0 16,-3-2 0-16,0-2 0 0,1 0 0 0,-2 0 0 0,2-2 0 16,0 0 0-16,0 1-996 15,0 1 378-15,5-2 287 0</inkml:trace>
  <inkml:trace contextRef="#ctx0" brushRef="#br1" timeOffset="-71604.61">30700 1155 1444 0,'0'-14'0'0,"0"3"0"0,0 2 0 0,2-4 0 0,1 0 0 0,4-1 0 16,4-1 0-16,-2 0 0 0,1 3 0 0,5-3 0 0,-3 3 151 0,2-1-42 0,0 2-10 0,1 0 38 0,2-1-45 15,1 4-1-15,-3-3-46 0,5 4 203 0,5-1-108 16,-7 4-47-16,2 1 143 0,1-1-95 0,2 2-48 15,-2 2 11-15,0 0 48 0,-2 0-54 0,1 6 1 0,-3 3 16 16,-1 2-34-16,1 4 11 0,-4 3-47 16,-1-3-19-16,-2 6-26 0,-3 1 0 0,-4 2 0 0,0-3 0 15,-3 5 0-15,0-2 0 16,-5-1 0-16,-8 0 0 0,-2-2 0 0,-3-3 0 16,-4 1 0-16,2-4 0 0,-6-1 0 0,1-3 0 15,-5 0 0-15,6-4 0 0,-12-2 0 0,9 0 0 16,-2-1 0-16,1-3 0 0,7 1 0 0,-1-2 0 15,9 0 0-15,2 0 0 0,0 0 0 0,6 0 0 16,2 0 0-16,1 0 0 0,2 0 0 0,0 0 0 16,0 0 0-16,2 3 0 15,11 0 0-15,9-1 0 0,3 3 0 0,1-1 0 16,2 0 0-16,1-1 0 0,-4 1 0 0,7 1 0 16,-6-1 0-16,1 1 0 0,-11-3 0 0,6 3 0 15,-4-4 0-15,2 3 0 0,-4 0 0 0,-5-2 0 16,-1 0 0-16,-2 0 0 0,1 2-88 0,1-3-407 15,-2 2 225-15,2-1-724 0,1-1 474 0,1-1 238 16</inkml:trace>
  <inkml:trace contextRef="#ctx0" brushRef="#br1" timeOffset="-71386.14">31423 1300 3110 0,'0'2'0'0,"0"2"0"0,0-3 0 0,0 4 0 0,0 0 0 0,0 2 0 0,-5 2 0 0,2 0 0 0,-6 6 0 0,4-3 0 0,-6 3 250 16,3-2-103-16,-1 2 277 0,-2-2-424 0,1 0 0 0,-1 1 0 0,-2-3 0 16,3-1 0-16,0-5 0 15,-5 2 0-15,3 2 0 0,5-6 0 0,-7 1 0 16,6-2 0-16,-2-1 0 0,3-1 0 0,0 2 0 16,1-2 0-16,4 0-192 0,0 0 41 0,2 2-802 15,-3-2 443-15,3 2 238 0,0-2 114 0</inkml:trace>
  <inkml:trace contextRef="#ctx0" brushRef="#br1" timeOffset="-70420.83">31550 1185 2213 0,'3'-4'0'0,"-1"-1"0"0,-1 0 0 0,1 3 0 0,8-5 0 0,2 4 0 0,-1-1 0 0,5 0 0 0,0 2 0 0,3 0 0 0,6 2 154 15,-6 0-54-15,4 0-1 0,-4 0 206 0,4 0-119 16,-1 0-75-16,0 0-34 0,-2 2 0 0,-1 0-1 16,-2 2-31-16,-4-2-283 15,-1 0 137-15,5 1 72 0,-9-1-681 0,2 3 344 0,-3-4 202 16,1 3 8-16,-3-4-372 0,5 0 234 0</inkml:trace>
  <inkml:trace contextRef="#ctx0" brushRef="#br1" timeOffset="-70054.3">31923 974 2548 0,'8'-11'0'0,"4"6"0"0,11 4 0 0,0-3 0 0,1 4 0 0,4 0 0 0,2 0 0 0,2 4 0 0,-2 6 0 0,0 1 0 0,-17 3 510 0,17 4-221 0,-13-4-128 0,-4 6 58 15,-3-1-87-15,-8 2-60 0,1 0-72 0,-3 0 0 16,-7 6 0-16,-14-4 0 15,-7-2 0-15,-9 4 0 0,2-5 0 0,1-4 0 0,-9 3 0 0,13-8 0 16,-4 1 0-16,5-5 0 16,2-2 0-16,7 1 0 0,1-4 0 0,5 0 0 0,7-2 0 15,-1 0 0-15,5 0 0 16,3 0 0-16,0 0 0 0,0 0 0 0,9 0 0 0,14 0 0 0,-2 0 0 16,9 0 0-1,0 0 0-15,5 0 0 0,0 0 0 0,3 0 0 0,-1 0 0 16,-4 5 0-16,2-1 0 0,-7 2 0 0,-1-1 0 15,-5-1 0-15,-2 1 0 0,-2-4 0 0,-3 0 0 16,-6-1-6-16,0 0-147 16,0 0-291-16,-4 0 200 0,0-1 88 15,4-9-590-15,-2-2 351 0,2-6 175 16,-1-7-579-16</inkml:trace>
  <inkml:trace contextRef="#ctx0" brushRef="#br1" timeOffset="-69827.69">32493 849 2755 0,'-2'0'0'0,"2"0"0"0,0 2 0 0,3-1 0 0,10 5 0 0,-3 2 0 0,6 3 0 16,0 6 0-16,-1 4 0 0,0 5 0 0,0 4 758 0,-2 2-346 16,1 9-406-16,-4-1-6 0,-2-1 0 0,-1 2 0 0,-4-1 0 0,-3-7 0 0,0 4 0 0,0 1 0 0,-7-6 0 15,-7 1 0-15,-3-3 0 0,-3-2 0 16,0-4 0-16,-2-3 0 0,-1 0 0 0,0-3 0 15,2-3 0-15,2-4 0 0,-1 1 0 0,3-3 0 16,2-4-60-16,0 2-222 0,-3-2-298 0,8-1 257 16,1 1 144-16,-11 3 67 0,5-4-864 0</inkml:trace>
  <inkml:trace contextRef="#ctx0" brushRef="#br1" timeOffset="-62475.58">11337 2004 1634 0,'-14'1'0'0,"0"-1"0"0,1 4 0 0,0-3 0 0,2 2 0 0,2-2 0 0,0-1 0 0,4 3 0 0,3-3 0 0,0 0 0 0,2 0 347 15,0 0-154-15,0 0-78 0,9 0 155 0,9 0-106 16,1 0-68-16,1-3 259 0,5 2-158 0,1-3-80 16,0 2-39-16,-1-1 156 0,7 1-103 0,-4-2-131 15,-1 2 0-15,0 0 0 0,-3 0 0 0,7-1 0 16,-5 1 0-16,0-2 0 0,-1 1 0 0,-5-1 0 16,1 2 0-16,-2-1 0 0,-2 2 0 15,-5 0 0-15,-2 1-37 0,-1 0-53 0,-1 0 3 0,-5 0-335 16,2 0 146-16,-1 0 119 0,-3 0 59 15,3-3-524-15,-2 1 282 0,2-3 156 16,-3-5 72-16</inkml:trace>
  <inkml:trace contextRef="#ctx0" brushRef="#br1" timeOffset="-62283.61">11758 1765 2296 0,'-1'-2'0'0,"-1"1"0"0,0 1 0 0,2 0 0 0,0 0 0 0,0 0 0 0,2 0 0 0,5 0 0 0,6 1 0 0,0 5 0 0,2 0 528 15,-1 1-244-15,-2 3-123 0,2-3-52 0,-5 4 64 16,0 1-67-16,-3 1-34 0,-3 1 0 0,0 5-80 16,-3 2 10-16,0 5 37 0,-3-2-1 0,-6 6-348 15,-2-5 174-15,0 1 87 0,-2-2-577 0,-3 3 320 16,4-4 62-16,-3-2-494 0,-2-1 350 0,-1 0 175 16,0-6 78-16</inkml:trace>
  <inkml:trace contextRef="#ctx0" brushRef="#br1" timeOffset="-61895.23">11537 2253 2246 0,'-14'6'0'0,"2"3"0"0,1 1 0 0,1-2 0 0,2 1 0 0,5 0 0 15,-1 2 0-15,2-1 0 0,2 4 0 0,0 2 0 0,0-1 153 0,0 4-58 0,2-1 391 0,2 3-215 16,-3 0-121-16,1 0 61 0,0 1-87 0,-2-2-42 0,0-1 31 16,0 1-113-1,0-4 0-15,0-1 0 0,-2-2 0 0,0-6 0 0,1-1 0 0,-1-2 0 0,0-2 0 16,2 0 0-16,-2-2 0 15,-1 0 0-15,3-8 0 0,0-7 0 0,0-7 0 16,3-1 0-16,6-4-28 0,0 2-30 0,0 2-27 16,5-5 40-16,-3 6 1 0,3 3 0 15,-2 0 65-15,2 3 0 0,-1 2-69 0,0 3 24 0,-1 4 226 16,-3 2-108-16,0 3-56 16,-1 2-38-16,1 0 0 0,-2 0 0 0,1 14 0 0,-2 1 0 15,0 7 0-15,-1 4 0 0,0 2 0 16,1 3 0-16,-1-1 0 0,0 4 0 15,0-1 0-15,3-1 0 0,-1 0 0 0,-2-2 0 0,4-4 0 16,0-2 0-16,-2-3 0 0,3-1 0 16,-1-4 0-16,0-2 0 0,0-2 0 0,1-6 0 15,0 0 0-15,-1-3 0 0,1 0 0 0,-1-3 0 16,2 0 0-16,1-6 0 0,-1-6 0 0,2-3-149 16,0-1-124-16,0-1 122 15,0-6 57-15,0 2-761 0,-1-3 409 0,1-2-404 0</inkml:trace>
  <inkml:trace contextRef="#ctx0" brushRef="#br1" timeOffset="-61710.22">12012 2475 2768 0,'0'-4'-1'0,"0"3"1"0,0-1-1 0,0 2 1 0,0 0 0 0,0 0 0 0,0 0 0 0,0 7 0 0,0 3 0 0,0 5 0 0,0 1 125 0,2-1 633 0,1 5-476 0,-1 2-282 16,2-2 0-16,-3 3 0 0,2-2 0 0,-1 1 0 15,0-1 0-15,0 0 0 16,0-3 0-16,-1 1 0 0,1-2 0 0,0-4 0 15,0-3 0-15,0-1 0 0,-1-3-166 0,-1-3 1 16,2-1 96-16,2-2-884 0,4 0 458 0,1-10 218 16,-1-10 125-16</inkml:trace>
  <inkml:trace contextRef="#ctx0" brushRef="#br1" timeOffset="-61547.84">12210 2202 3567 0,'7'-1'0'0,"0"-1"0"0,-1 1 0 0,1 1 0 0,3-3 0 0,3 3 0 0,2-2 0 0,0 0 0 0,4-1 0 0,7-2 0 0,-6 3 137 0,3-3 90 16,4 2-227-16,-3-1 0 0,2 0-36 15,-2 2 25-15,-3 1 34 0,2 1-808 0,-3 0 411 16,-3 0 206-16,-2 0 104 0,-3 5-913 0</inkml:trace>
  <inkml:trace contextRef="#ctx0" brushRef="#br1" timeOffset="-61365.46">12355 2481 3931 0,'-24'17'0'0,"9"-5"0"0,-2 4 0 0,4-7 0 0,4-1 0 0,4-3 0 0,5-2 0 0,0 2 0 0,3-1 0 0,10-1 0 0,6 1 0 0,6-4 0 16,2 0 0-16,1 0 0 0,-3 0 0 0,7 0 0 0,-4 0 0 0,-2-1 0 15,-6-2 0-15,5 0 0 0,-4-2 0 0,-2 1 0 16,-2-1 0-16,-4 4-31 0,-4-1-340 15,0 0 68-15,-3 2-1018 0</inkml:trace>
  <inkml:trace contextRef="#ctx0" brushRef="#br1" timeOffset="-60035.8">13382 1981 1446 0,'0'-7'0'0,"0"2"0"0,0-1 0 0,-3 0 0 0,1-2 0 0,-2 3 0 0,1-1 0 0,-1 0 0 0,0 0 0 0,1 3 0 0,-1-1 176 16,2 2 188-16,-2 0-167 0,0 0-77 0,0 1-39 16,1 1 213-16,-3 0-126 0,1 0-52 0,-3 0-42 15,-2 9 222-15,0 3-127 0,-6 6-63 16,1 2-32-16,-2 7 114 0,1 1-126 0,-5 8-62 16,2 0 0-16,2 3 0 0,4 5 0 0,2-5 0 15,2 11 0-15,3-3 0 0,4-1 0 0,2-2 0 16,0 0 0-16,0-10 0 0,6 2 0 0,5-1 0 15,2-3 0-15,2-3 0 0,2-4 0 0,-2-4 0 16,4 2 0-16,-3-7 0 0,2-1 0 0,-2-2 0 16,0-4 0-16,-4 1 0 15,-2-4 0-15,-1-1 0 0,-3-1 0 0,-1-1 0 16,-3-2 0-16,0-1 0 0,0 0 0 0,-2 2 0 0,0-2-708 16,0 4 268-16,0 0-797 0</inkml:trace>
  <inkml:trace contextRef="#ctx0" brushRef="#br1" timeOffset="-59246.84">13687 2301 1974 0,'-6'-9'0'0,"3"3"0"0,-3 2 0 0,3 0 0 0,-3 0 0 0,0 3 0 0,2-2 0 0,-1 3 0 0,-3 0 0 0,3 6 0 0,-3 10 119 16,2-1-39-16,1 10 190 0,1-2-114 0,0 3-59 16,4-3-19-16,0 1 169 0,0-1-104 0,0-3-51 15,6-1 48-15,3-2-51 0,5-5-14 0,-3-1 43 16,4-6-38-16,-2 1-1 0,2-4-41 16,-2-2 2-16,2 0-24 0,-2 0-16 0,0-6 0 15,-1-6 0-15,-1-3 0 0,-2-1 0 16,-1-3 0-16,-4-1 0 0,-1-1 0 0,-1 0 0 15,-2-2 0-15,0 2-3 0,0-3-3 16,0 4-2-16,-9-1-19 0,-3 5 17 0,0-2 17 16,-2 5 40-16,-1 2-47 0,0 3 0 0,-2 5 0 15,2 0 0-15,-1 2 0 0,0 1 0 0,3 0 0 16,0 4 0-16,2 5 0 0,2 0 0 0,1 2 0 0,2 1-5 16,0 0-138-16,3 3-191 0,1-3 159 0,2 1 59 15,0 3 46 1,0-3-487-16,0 0 248 0,4 0 140 0,9-2-509 0,2 0 319 0,8-3 160 15</inkml:trace>
  <inkml:trace contextRef="#ctx0" brushRef="#br1" timeOffset="-59042.83">14031 2394 3744 0,'4'15'0'0,"-2"2"0"0,-2-4 0 0,0 1 0 0,0-1 0 0,0-1 0 0,0 4 0 0,-6-1 0 0,0 2 0 0,0 0 0 16,1 0 187-16,-2 1-187 0,-1-1 0 0,0 2 0 0,-1-2 0 0,-2 0 0 0,1-1 0 0,-1 0 0 0,-2-3 0 16,2-2-136-1,0-2 65-15,2-3-539 0,-3-2 335 16,6-2 54-16,-1-2-492 0,3 0 337 0,4-4 168 0,0-15 84 0</inkml:trace>
  <inkml:trace contextRef="#ctx0" brushRef="#br1" timeOffset="-58805.61">14317 2086 3539 0,'3'0'0'0,"-1"0"0"0,-2 0 0 0,0 0 0 0,0 0 0 0,0 0 0 0,0 0 0 0,0 3 0 0,2 2 0 0,0 8 0 0,1 5 240 0,-1 2-100 0,0 4-128 0,0 2-12 15,0 6 0-15,-2 0 0 0,0 1 0 16,0 0 0-16,0 1 0 0,0-3 0 15,0 2 0-15,-4-1 0 0,-2-4 0 0,1-1 0 16,1-6 0-16,-1 3 0 0,1-6 0 0,2-3 0 16,1-5-127-16,-2-3-659 0,3-2 373 0,0-1 187 15,0-2 83-15,0-2-560 0,10 0 331 0,1 0 167 16</inkml:trace>
  <inkml:trace contextRef="#ctx0" brushRef="#br1" timeOffset="-58607.07">14557 2423 2893 0,'7'-3'0'0,"1"2"0"0,-1-1 0 0,-1 2 0 0,-2 0 0 0,1 0 0 0,-1 0 0 0,-2 0 0 0,2 3 0 0,-3 7 0 0,-1 4 223 0,0-2 282 0,0 5-237 0,-3 2-226 0,-6 1-42 16,-5 1 0-16,1 1 0 0,0-2 0 0,-4 3 0 16,0-4 0-16,0 1 0 0,2-6 0 15,-1 3 0-15,-2-3 0 0,2-3 0 0,-2-2 0 0,4-4-231 16,4-2 85-16,1-3-325 15,3 0 141-15,1 0 147 0,5-3 72 0,0-6-600 16,0-11 335-16</inkml:trace>
  <inkml:trace contextRef="#ctx0" brushRef="#br1" timeOffset="-58361.9">14809 2162 3266 0,'7'-5'0'0,"-2"4"0"0,1 1 0 0,-2 0 0 0,0 0 0 0,-2 0 0 0,2 0 0 0,1 0 0 0,0 9 0 0,1 4 0 16,2 2 665-16,-2 4-665 0,-1 4 0 0,-1 2 0 0,1 3 0 0,-1-1 0 0,0 3 0 15,0 1 0-15,-2-3 0 16,1 0 0-16,1 0 0 0,-2-3 0 0,0-1 0 0,0-2 0 16,-1-2 0-16,-1-4 0 0,0-1 0 15,0-6 0-15,0-1-218 0,0-2-216 0,0-3 197 16,0-3 99-16,0 0-511 0,0 0 294 0,0 0 163 15,0-6 77-15,0-8-238 0</inkml:trace>
  <inkml:trace contextRef="#ctx0" brushRef="#br1" timeOffset="-58107.12">15083 2077 3507 0,'5'0'0'0,"6"0"0"0,1 0 0 0,3 0 0 0,0 0 0 0,2 0 0 0,4 3 0 0,0 2 0 0,2 6 0 0,-2 3 0 0,0 3 266 0,-3 7-114 0,0 0-146 16,-4 3-6-16,-4 6 0 0,-1 0 0 0,-5 3 0 16,-2 8 0-16,-2-5 0 0,0-3 0 0,-2 7 0 15,-7-9 0-15,-5 3 0 0,2-3 0 0,-2-4 0 16,1-5 0-16,-6 0 0 0,3-4 0 0,-4-4 0 16,6-2 0-16,-5-2 0 0,1-3 0 0,2-4 0 15,1 0 0-15,4-3 0 16,1-1-210-16,3-2-19 0,1 0-236 0,4 0 217 15,2-2 105-15,0-10-678 0,6-2 392 0</inkml:trace>
  <inkml:trace contextRef="#ctx0" brushRef="#br1" timeOffset="-57846.4">15860 2110 3792 0,'15'-10'-3'0,"-5"4"2"0,-1 1 1 0,-2-2 0 0,-5 5 0 0,3 2 0 0,-3-3 0 0,-2 1 0 0,0 2 0 0,0 0 0 0,-2 14 143 0,-10 6-143 0,1 4 0 16,-3 5 0-16,-2 4 0 0,-3 9 0 0,1-3 0 15,-3 2 0-15,-2 1 0 0,3-2 0 0,-1-4 0 16,-6 7 0-16,3-5 0 0,1-3 0 16,3-5 0-16,1-3 0 0,4-4 0 15,-2-3 0-15,4 0 0 0,-1-5 0 0,7-6 0 16,0-3 0-16,0-3 0 0,0-1 0 0,3-2-264 15,3 0 24-15,1-2 100 0,0-9 51 0,0-4-708 16,0-7 384-16,1-6 187 0</inkml:trace>
  <inkml:trace contextRef="#ctx0" brushRef="#br1" timeOffset="-57581.69">15627 2137 3512 0,'0'-6'0'0,"-2"5"0"0,0-2 0 0,1 2 0 0,1 1 0 0,0 0 0 0,0 0 0 0,5 0 0 0,5 0 0 0,3 5 0 0,4 10 142 16,1 4 135-16,1 4-277 0,2 3 0 0,3 9 0 0,-1-4 0 0,7 10 0 0,-2-3 0 15,0-1 0-15,1-1 0 0,1-2 0 0,-6-6 0 16,2 3 0-16,-1-5 0 0,-3-2 0 0,-1-4 0 16,-6-5 0-16,-1-2 0 15,-5-4 0-15,-4-3 0 0,-1 0 0 0,-1-4 0 16,-1-2 0-16,-2 0 0 0,0 0 0 0,0-2 0 15,0-7 0-15,0 0 0 0,-2 0 0 0,-3 0 0 16,1 0 0-16,-1 1 0 0,1-1 0 0,1 3-276 16,-4 1-360-16</inkml:trace>
  <inkml:trace contextRef="#ctx0" brushRef="#br1" timeOffset="-56222.12">16692 2060 2269 0,'-11'-8'0'0,"0"2"0"0,1 4 0 0,0-3 0 0,-1 3 0 0,1 0 0 0,-1 2 0 0,-1 0 0 0,1 6 0 0,-1 5 0 0,1 4 249 0,-2 7-105 16,3-2-52-16,-1 4 266 15,4 0-160-15,2 1-68 0,-2 7-51 0,5-4 111 0,2 0-75 16,0 0-38-16,0 1-47 0,7-7-30 0,4 7 0 0,1-8 0 16,2 3 0-16,-1-3 0 15,1-5 0-15,0 2 0 0,2-2 0 0,-2-1 0 16,-3-3 0-16,1 0-74 0,-1-2-171 0,-4-2 108 15,1-3 17-15,0 1-598 0,-1-5 339 0,0 2 169 16,2-3 86-16</inkml:trace>
  <inkml:trace contextRef="#ctx0" brushRef="#br1" timeOffset="-56204.07">16742 2555 398 0</inkml:trace>
  <inkml:trace contextRef="#ctx0" brushRef="#br1" timeOffset="-55995.5">16905 2044 3931 0,'-2'-5'0'0,"0"3"0"0,-2 2 0 0,3 0 0 0,1 0 0 0,0 12 0 0,0 4 0 0,0 5 0 0,0 0 0 0,0 9 0 0,0-2 0 16,0 5 0-16,1 1 0 0,1 2 0 0,2 2 0 15,-2 0 0-15,0-4 0 0,1-2 0 16,1 2 0-16,-2-3 0 0,-1-6 0 0,1 5 0 0,-2-9 0 16,0-1 0-16,0-3 0 15,0-6-7-15,0 0-159 0,0-5-27 0,0-2-644 16,0-3 398-16,0 1 200 0,0-2 100 0,2 0-553 15</inkml:trace>
  <inkml:trace contextRef="#ctx0" brushRef="#br1" timeOffset="-55751.62">17171 2455 3646 0,'0'9'0'0,"0"-2"0"0,0 0 0 0,0 4 0 0,0 0 0 0,0-1 0 0,0 5 0 0,0-3 0 0,0 2 0 0,0-2 0 0,0 3 285 0,0 0-285 0,0 0 0 15,0-2 0-15,-4 1 0 16,-2-3 0-16,-3 0 0 0,2-4 0 0,-5 0 0 16,3-4 0-16,0 1-381 0,-1-4 171 15,2 0 122-15,1 0 72 0,2 0-745 0,-1-10 360 0,6-2 181 16,0-9 90-16,0-4-504 0</inkml:trace>
  <inkml:trace contextRef="#ctx0" brushRef="#br1" timeOffset="-55395.15">17319 2163 2799 0,'10'-11'0'0,"1"1"0"0,4-1 0 0,0-2 0 0,4 2 0 0,3 0 0 0,4 1 0 0,3 4 0 0,2-1 0 0,0 5 0 0,-1 1 601 16,-2 1-280-16,-4 3-141 0,-4 9-150 0,5 9-30 15,-9 0 0-15,-5 8 0 0,-4 1 0 0,-5 4 0 16,-2-1 0-16,0 9 0 0,-8-5 0 0,-6 3 0 16,-7-5 0-16,-2 2 0 15,3-10 0-15,-3 2 0 0,-1-2 0 0,-1-3 0 0,1-6 0 0,2-3 0 16,4-4 0-16,0-1 0 0,1-5 0 16,8-1 0-16,-2-2 0 0,4-1 0 15,4-1 0-15,1 0 0 0,0 0 0 0,2 0 0 16,0 0 0-16,0 0 0 0,7 0 0 0,7 0 0 15,0-1 0-15,4-1 0 0,0 0 0 0,1 0 0 16,2-2 0-16,-1 3 0 0,-1-2 0 0,0 2 0 16,-2-1 0-16,2 1 0 0,-4-2 0 15,0 3 0-15,-2 0 0 0,0-2 0 0,-2 2 0 16,-1 0 0-16,0 0-425 0,2 0 153 0,-1 0 116 16,1 0-415-16,1 0 266 0,1-2 122 15,0-7 77-15</inkml:trace>
  <inkml:trace contextRef="#ctx0" brushRef="#br1" timeOffset="-55344.14">17892 2453 399 0</inkml:trace>
  <inkml:trace contextRef="#ctx0" brushRef="#br1" timeOffset="-55193.74">17901 2445 3419 0,'0'0'0'0,"2"0"0"0,3 1 0 0,2 6 0 0,0 0 0 0,2 3 0 0,1 3 0 0,-2 0 0 0,1 1 0 0,-2 2 0 0,-1 3 134 0,-4-1 244 0,0 3-378 0,-2-3 0 15,0 3 0-15,0-2 0 0,-4-1 0 0,-6 0 0 16,-1-1 0-16,1-5 0 0,-2 0 0 0,1-3 0 15,-3 0 0-15,1-4 0 0,0-3 0 0,2-1 0 16,2-1 0-16,-2 0 0 0,2 0-414 0,4 0-61 16,-1-8 218-16,6-10-542 0,0-3 384 0,0-6 188 15</inkml:trace>
  <inkml:trace contextRef="#ctx0" brushRef="#br1" timeOffset="-55014.24">18037 2268 3314 0,'7'-1'-1'0,"1"1"1"0,2 0 0 0,2-3 0 0,1 3 0 0,6 0 0 0,4 0 0 15,1 0 0-15,0 0 0 0,1 0 0 0,3 0 602 0,-1 0-586 0,-5 0-16 0,2 0 0 0,-1 0 0 0,-2 0 0 0,-1 0 0 16,-1 0 0 0,-3 3 0-16,-2-2-29 0,-3-1-831 0,-1 2 459 0,-1-2 208 15,-2 0 114-15,-1 0-830 0,-1 0 435 0</inkml:trace>
  <inkml:trace contextRef="#ctx0" brushRef="#br1" timeOffset="-54657.27">18506 2075 2743 0,'0'-4'0'0,"2"3"0"0,4-2 0 0,-1 3 0 0,3 0 0 0,3 0 0 0,4 0 0 0,0 0 0 0,4 0 0 0,0 0 0 0,5 10 439 15,-1-1-199-15,-1 3-101 0,-1 0-49 0,-4 5 190 16,-2-2-280-16,-2 6 0 0,-3-1 0 0,-5 7 0 15,-3-2 0-15,-2 0 0 0,0 4 0 0,-15 1 0 16,-4-1 0-16,-5 1 0 0,-1-4 0 0,-1 0 0 16,-2-5 0-16,2-2 0 15,-3-4 0-15,3-2 0 0,1-6 0 0,5 0 0 0,-1-3 0 0,2-1 0 16,7-2 0-16,2-1 0 0,2 0 0 0,5 0 0 16,1 0 0-1,0 0 0-15,2 0 0 0,4 0 0 0,15 0 0 0,1 0 0 16,3 0 0-16,7 0 0 0,0 0 0 0,0 0 0 15,3 0 0-15,3 0 0 0,2 0 0 0,-2-1 0 16,-2-6 0-16,-1 4 0 0,-3-1 0 0,-3 0 0 16,-7 1 0-16,1-1 0 0,-4 2 0 0,-6-1 0 15,0 0 0-15,-5 2 0 0,0-1-127 0,-4 0-788 16,-1-2 437-16,1-2 219 0,-2-3 110 0,0-2-283 16,0-6 202-16</inkml:trace>
  <inkml:trace contextRef="#ctx0" brushRef="#br1" timeOffset="-54405.19">19000 1971 3022 0,'9'0'0'0,"0"0"0"0,0 0 0 0,2 0 0 0,-2 0 0 0,4 3 0 0,2 3 0 0,0 4 0 0,6 5 0 0,-4 3 0 0,2 3 909 0,-1 0-909 0,-2 4 0 0,-2 5 0 15,0 1 0-15,-1 4 0 0,-4 1 0 0,-3 2 0 16,0 6 0-16,-4 0 0 0,-2-3 0 0,0 0 0 15,-6 0 0-15,-4-7 0 0,-5 2 0 0,-4-4 0 16,3-4 0-16,-5-3 0 0,-2-5 0 0,3-6 0 16,-6 4 0-16,1-9 0 0,0-1 0 0,7-2 0 15,-1-5 0-15,8 1 0 0,-1-2 0 0,3 0 0 16,4 0 0-16,3-2-12 16,2-8-488-16,0-4 220 0,14-1 125 0,9-4-492 15</inkml:trace>
  <inkml:trace contextRef="#ctx0" brushRef="#br1" timeOffset="-54109.07">19625 2191 3931 0,'0'0'0'0,"0"0"0"0,0 0 0 0,0 0 0 0,0 0 0 0,4 0 0 0,6 0 0 0,1 0 0 0,5 0 0 0,4 0 0 0,6 0 0 0,0 0 0 0,3 0 0 0,1 0 0 16,2 0 0-16,0-1 0 0,-1-1 0 0,0 0 0 15,-3-1 0-15,-5 3 0 0,0 0 0 0,-4 0 0 16,-2 0 0-16,-5 0 0 0,-3 3 0 0,-6 2-639 15,-1 2-21-15,-2 1 315 0</inkml:trace>
  <inkml:trace contextRef="#ctx0" brushRef="#br1" timeOffset="-53950.15">19781 2393 3931 0,'-9'6'0'0,"0"5"0"0,7-2 0 0,0-3 0 0,2 1 0 0,0 0 0 0,10-1 0 0,4 0 0 0,7-1 0 0,5-1 0 0,5-2 0 0,0 2 0 15,3-4 0-15,2 0 0 0,-3 0 0 0,1 0 0 16,0 0 0-16,-4 0 0 0,-4 0 0 0,-1 2 0 16,-2 3 0-16,-7 5-497 0</inkml:trace>
  <inkml:trace contextRef="#ctx0" brushRef="#br1" timeOffset="-50928.77">940 8629 1524 0,'-6'-11'5'0,"1"3"-1"0,0-1-1 16,-2 0 0-16,4-2-1 0,-3 1 0 0,0 2-1 0,-2-3 1 0,1 4-1 0,0 1 0 0,0 0 109 0,-2 2 95 0,0 2-82 0,0 1-40 0,-1 1 217 16,0 0-133-16,-3 11-62 0,-1 6-30 0,4 4 169 15,-5 5-99-15,5 4-39 0,-3 10-10 0,4-1 196 16,1 4-122-16,3 2-62 0,3 2-54 0,-2-4-54 16,4 11 0-16,0-8 0 15,0-1 0-15,0-2 0 0,6-9 0 0,4 3 0 0,0-5 0 0,5-1 0 16,-3-3 0-16,4-4 0 15,1-4 0-15,-4-2 0 0,4-1 0 0,-1-2 0 16,0-4 0-16,-2-2 0 0,0-1 0 0,-3-2 0 16,3-3 0-16,-6-1-82 0,2-1-623 0,-3-1 333 15,3 0 155-15,-3 0-181 0,2 0 179 0,2 0 89 16,-1-3 45-16,1-8-505 0</inkml:trace>
  <inkml:trace contextRef="#ctx0" brushRef="#br1" timeOffset="-50547.36">1250 8443 2492 0,'-2'-5'0'0,"-4"3"0"0,3-3 0 0,-4 0 0 0,4 3 0 0,1 0 0 0,0 1 0 0,1-1 0 0,1 2 0 0,0 0 0 0,0 0 484 0,0 3-223 0,0 11-111 0,0 3-55 16,0 6 223-16,0-2-187 0,0 9-131 0,0 5 0 16,0-2 0-16,0 11 0 0,1-1 0 15,1-4 0-15,0 16 0 0,1-3 0 0,-1 2 0 16,1 6 0-16,1-3 0 0,-1 0 0 0,1-3 0 16,0 0 0-16,1-1 0 0,0-6 0 0,2 0 0 15,-2-6 0-15,1 6 0 16,-1-13 0-16,-1-1 0 0,1-2 0 0,-2-9 0 0,1 1 0 0,-3-7 0 15,1-2 0-15,0-5 0 0,-1-3 0 0,-1-4 0 16,0-1 0-16,0-1 0 0,0 0 0 0,0 0 0 16,0 0 0-16,0 0 0 0,0 0 0 0,0 0 0 15,0 0-219-15,0 0 13 0,0-1 83 0,0-1-915 16,0-2 504-16</inkml:trace>
  <inkml:trace contextRef="#ctx0" brushRef="#br1" timeOffset="-45885.56">7362 4206 1629 0,'1'-7'0'0,"-1"1"0"0,2 2 0 0,-2-1 0 0,0 0 0 0,0 0 0 0,0 2 0 0,0 1 0 0,0 0 0 0,0-1 0 0,0 3 283 0,0 0-111 16,0 0-71-16,0 3-30 15,0 12 43-15,-6 6-36 0,4 1-1 0,-5-1 204 16,4 5-126-16,-2 1-57 0,5 1-29 0,0 0 206 15,0-3-117-15,0-7-49 0,5 2-39 0,6-1 75 16,-1-2-99-16,4-2-46 0,3-3 0 0,-1-5 0 16,-1-3 0-16,7-3 0 0,-3-1 0 0,4 0 0 15,-2-6 0-15,-1-8 0 0,2-5 0 0,-4-3 0 16,2-1 0-16,-3-1 0 16,-4-1 0-16,-3 2 0 0,-2 0 0 0,-3 0 0 0,-3 1 0 15,-2-1 0-15,0 2 0 0,0 1 0 16,-7-1 0-16,-4 4 0 0,-3 0 0 0,-2 2 0 15,-2 4 0-15,0 1 0 0,-3 7 0 0,0 1 0 16,2 2 0-16,-5 0 0 0,3 2 0 0,3 9 0 16,1 2 0-16,2-2 0 0,2 5 0 0,4-4 0 15,1 2 0-15,2 1 0 0,2-2 0 0,2-1-311 16,2 0 53-16,0 2 103 16,0-5 31-16,2 4-203 0,8-2 143 0,-1-2 72 15,4 0 36-15,3-3-585 0,2 0 301 0</inkml:trace>
  <inkml:trace contextRef="#ctx0" brushRef="#br1" timeOffset="-45654.36">7897 4118 3059 0,'4'0'-1'0,"-1"0"-1"0,1 0 1 0,0 0 1 0,-1 0 0 0,2 4 0 0,-2 2 0 15,0 1 0-15,2 3 0 0,0 3 0 0,4 0 352 0,-4 1-146 0,-1 4-88 0,2 0-39 0,0 1 42 0,-2 2-121 16,0 0 0-16,-3-1 0 0,1 1 0 16,1 0 0-16,-3-1 0 0,0 1 0 0,0-3 0 15,0 0 0-15,0-3-167 0,0 1-84 0,0-8 145 16,-3 1-32-16,0 1-297 0,3-5 158 16,0-1 124-16,0-2 55 0,0-2-542 15,1 0 299-15</inkml:trace>
  <inkml:trace contextRef="#ctx0" brushRef="#br1" timeOffset="-45383.8">8336 4114 2999 0,'2'-7'-4'0,"-2"3"0"16,0 0 2-16,0 1 1 0,0-1 1 0,0 0 0 0,0 3 0 0,0-2 0 0,0 1 0 0,2 1 0 0,1 1 205 0,-2 0-83 0,4 0 150 0,1 1-116 0,2 9-49 0,-3 3-26 0,3 1-81 15,-1 6 0-15,-2 1 0 0,3 3 0 16,-4-2 0-16,2 7 0 0,-1-5 0 0,-1 1 0 16,-1-2 0-16,5-3 0 0,-6 3 0 0,2-3 0 15,-2-4 0-15,2 1 0 16,-3-2 0-16,1-5 0 0,0 1 0 0,-2-3 0 0,0-1 0 16,0-1 0-16,0-2 0 15,0-1 0-15,0 3-211 0,0 0 87 0,-5-3-780 16,-3 5 431-16,-2 1 218 0</inkml:trace>
  <inkml:trace contextRef="#ctx0" brushRef="#br1" timeOffset="-44751.93">7441 4775 2091 0,'0'0'0'0,"0"0"0"0,0 0 0 0,0 0 0 0,0 0 0 0,0 5 0 0,0 1 0 0,0 4 0 0,0 0 0 0,0 2 0 0,0 4 369 0,0 2-165 16,0-3-82-16,0 4 178 0,1 2-120 0,2 0-75 15,0-1-33-15,-1 3 119 0,0-2-76 0,-2 0-37 16,1-2 9-16,-1 2-70 0,0-4-17 0,0 0 0 0,0-1 0 16,0-1 0-16,0-6 0 0,0 3 0 15,0-3 0-15,0-4 0 0,0 1 0 0,0-3 0 16,0 1-25-16,0-2 5 0,0 0-8 0,0-2-357 16,0 0 167-16,0 0 101 0,0 0 8 0,0 0-442 15,0 0 256-15,0 0 128 16,0 0 63-16,2 0-215 0,0 0 144 0,3-2 68 0</inkml:trace>
  <inkml:trace contextRef="#ctx0" brushRef="#br1" timeOffset="-44250.04">7692 4882 2008 0,'-4'-3'0'0,"4"1"0"0,-1-2 0 0,1-2 0 0,0 1 0 0,0-3 0 0,0 1 0 0,1-3 0 0,8 1 0 0,2-1 0 0,6 3 263 0,-4 1-117 0,5-1-53 15,0 4-28-15,1 0 95 0,2 2-61 0,-3 1-20 16,0 0-10-16,-1 0 0 0,-1 9 0 0,-1 2-30 16,-1 3-42-16,-5 1 52 0,-2 1-11 0,-2 3 1 0,-4 3-74 15,-1 1 36-15,0 0 1 16,-6-3 9-16,-7 6-10 0,-1-2 30 0,-4-2 7 0,2-2-74 16,-3-1 30-16,0-4 3 0,1-1-4 0,-3-3 106 15,1 0-40-15,5-4-8 0,-2-3-34 0,7 0 212 16,-1-2-103-16,2 0-55 0,4-2-71 15,2 0 0-15,3 0 0 0,-3 0 0 0,3 0 0 0,0 0 0 16,3 0 0-16,9 0 0 16,2 0 0-16,2 0 0 0,3 0 0 0,2 0 0 15,-1 0 0-15,1 0 0 0,0 0 0 0,-3 0 0 16,2 0 0-16,-1 0 0 0,-3 0 0 0,0 0 0 16,-4 0 0-16,3 0-77 0,-1 0-279 0,-3 0 158 15,-1 0 79-15,0 0-296 0,1-2 178 0,3 0 104 16,-3 1 47-16,3-4-649 0</inkml:trace>
  <inkml:trace contextRef="#ctx0" brushRef="#br1" timeOffset="-44067.33">8163 4932 3148 0,'0'0'0'0,"0"0"0"0,0 0 0 0,0 0 0 0,0 0 0 0,7 0 0 0,4 0 0 0,3 0 0 0,3-4 0 0,1 0 0 0,-2 0 173 0,-1 1-67 15,2 0-36-15,-6 1 10 0,4 1-41 16,0-1-1-16,-8 2-205 0,5 0 103 0,-2 0 51 16,-2 0 36-16,-1 0-664 15,-2 0 340-15,1-2 170 0,-1 0-786 0,-1 0 439 0</inkml:trace>
  <inkml:trace contextRef="#ctx0" brushRef="#br1" timeOffset="-43760.97">8402 4795 1904 0,'0'-4'0'0,"0"1"0"16,2 0-1-16,2 0 1 0,3 2 0 0,4 0 0 0,-1-2 0 0,4 3 0 0,4 0 0 0,0 0 0 0,-1 0 96 0,2 3 352 0,-1 5-195 0,0 2-112 0,-6 3-51 0,2 2 133 15,-5 2-93-15,-3 2-45 0,-3 1 9 0,-3 5-81 16,0-2 26-16,0 1-1 16,-11 1-46-16,-6-1 9 0,1-2 38 0,-3-1-17 15,-1-3 17-15,4-3-1 0,-1-1 1 0,-1-2 72 16,2-3-40-16,7 0-45 0,0-3-26 0,3-3 0 15,4-1 0-15,-2-2 0 0,4 0 0 0,0 2 0 16,4 1 0-16,4-3 0 0,5 0 0 0,4 0 0 16,-1 0 0-16,3 0 0 0,3 0 0 0,-3-3 0 15,2 1 0-15,0-3 0 0,-1-1 0 0,0 3 0 16,-1-3 0-16,-2 2 0 16,-1-1 0-16,-1 3 0 0,-1-1 0 0,-3 2-359 15,0-1-86-15,-1 2 201 0,-3 0-310 0,2 0 248 16,0 0 138-16</inkml:trace>
  <inkml:trace contextRef="#ctx0" brushRef="#br1" timeOffset="-41894.93">1669 8358 1568 0,'-6'-1'3'0,"5"-2"-1"0,-1 2 0 0,-1-1 0 0,3 1 0 15,0 1 2-15,0 0-1 0,0 0 0 0,0 0-1 0,0 0 0 0,0 0 100 0,0 0-31 0,5 7 119 0,-2 4-75 0,1 2-29 16,-1 4-8-16,0 4 125 15,-1 2-82-15,1 1-40 0,-1-3-1 0,1 2 104 16,-3 0-77-16,5 4-34 0,-2-6 46 0,1-1-40 0,1 0 0 16,-2-1-80-16,5 1 14 0,-6-4 1 15,3 0 24-15,-2-2-193 0,-1 0 97 16,0-3 57-16,0-2 16 0,-1-2-437 0,1 0 216 16,0-1 61-16,1-2 70 0,5-2-520 0,-1-2 282 15,3 0 138-15,1-6-366 0</inkml:trace>
  <inkml:trace contextRef="#ctx0" brushRef="#br1" timeOffset="-41683.36">2008 8320 2425 0,'0'0'0'0,"0"0"0"0,0 0 0 15,0 1 0-15,0 3 0 0,0 3 0 0,0 1 0 0,0 3 0 0,0 1 0 0,2 2 0 0,0 2 126 0,4 2 364 0,1 2-226 0,0-2-112 0,-2 4 98 0,3-1-106 0,-3 2-64 0,0 4-271 16,2-4 104 0,-4 2 63-16,-1 3 32 0,-1-2-258 0,-1-1 154 0,0 6 63 0,0-2 36 0,0-1-834 15,0 2 306 1</inkml:trace>
  <inkml:trace contextRef="#ctx0" brushRef="#br1" timeOffset="-41224.86">1468 9170 1854 0,'-7'-7'4'0,"5"1"4"0,0 0-2 0,-1-2 0 0,3-1-2 0,0 0 0 0,3-1-2 0,8 1 0 0,5 0-1 0,2 1-1 0,2 1 309 0,2 2-140 0,-1 4-65 0,2-1 59 15,-4 2-63-15,-1 0-21 0,1 8-10 0,-3 3-81 16,-6 2 25-16,0 2 0 0,-5 4 25 0,-3-1-79 16,-2 3 34-16,0 2 1 0,-2-1 44 0,-9 1-86 15,-1-1 43-15,-5-3-1 0,-1 4-17 16,1-6-5-16,2-2-1 0,-3-3-12 15,1 0 123-15,-3-3-44 0,7-3-1 0,-2 0 192 16,5-2-105-16,-3-3-41 0,6 1-29 0,2-2 302 16,3 0-168-16,0 0-188 0,2 0 0 0,0 0 0 15,0 0 0-15,2 0 0 0,10 0 0 0,3 0 0 16,2 0 0-16,4 0 0 0,-3 0 0 0,4 0 0 16,0 0 0-16,-1 0 0 0,3 0 0 0,-2 0 0 15,1 0 0-15,-2 0 0 16,-2 0 0-16,2 0 0 0,-1 0 0 0,-3 0-220 15,3 0-220-15,-3-2 192 0,1 2-617 0,-1-1 414 16,1-1 206-16,0-3-213 0</inkml:trace>
  <inkml:trace contextRef="#ctx0" brushRef="#br1" timeOffset="-41051.07">1978 9200 2737 0,'0'0'0'0,"-1"0"0"0,-1 0 0 0,-1 0 0 0,3 0 0 0,0 0 0 0,0-4 0 0,0-2 0 0,13 1 0 0,0-1 0 0,1 1 173 16,-1 1-67-16,2 2 169 0,0 0-119 0,2 0-49 16,-1 1-362-16,-2 1 146 0,0 0 74 0,-2 0-605 15,3 0 339-15,-7 0 179 0,6 1 76 0,-4-1-365 16,0 2 94-16,0-2 140 0</inkml:trace>
  <inkml:trace contextRef="#ctx0" brushRef="#br1" timeOffset="-40725.86">2245 9035 1801 0,'0'-4'0'0,"0"0"0"0,0 2 0 0,0-2 0 0,5 2 0 0,3 1 0 0,4-1 0 0,3 2 0 0,1 0 0 0,1 0 0 0,0 0 132 0,-2 5 223 0,0 5-158 16,-2 3-80-16,-3 0-4 0,-3 4-28 0,-2 2-9 16,-5 2-38-16,0 3-56 0,0-2 29 0,-12-1-1 15,-1-2 38-15,-7 2-20 0,3-3 10 0,-4-3 0 16,4-3 1-16,-3-3 54 15,0 0-18-15,1-1-10 0,5-5 98 0,0 2-63 16,6-2-30-16,0 0 160 0,1-3-203 0,5 0-27 16,1 0 0-16,1 0 0 0,0 0 0 0,0 0 0 15,10 0 0-15,4 0 0 0,3 0 0 0,5 0 0 16,-2 0 0-16,6 0 0 0,-5 0 0 0,5 0 0 16,-4-3 0-16,1 1 0 0,-1 1 0 0,-1-2 0 15,1 1-176-15,-5 1 37 0,3-1 20 0,-5-2-522 16,-1 3 301-16,2-2 151 15,-3 1 66-15,-1-1-501 0,2-1 293 0,-3-2 147 16,0-3 72-16</inkml:trace>
  <inkml:trace contextRef="#ctx0" brushRef="#br1" timeOffset="-40333.31">2716 8407 2755 0,'0'-12'0'0,"0"2"0"0,0 2 0 0,0 1 0 0,0 0 0 0,-1 1 0 0,-3 2 0 0,2 2 0 0,2 1 0 0,-1-2 0 0,1 3 174 0,0 0 81 0,0 0-108 16,0 0-54-16,0 6 79 0,0 7-71 0,0 4-32 16,0 2 1-16,0 5 25 0,0 3-95 0,0 2 0 15,0 4 0-15,0 0 0 0,0 5 0 0,-2-2 0 16,2 9 0-16,0-10 0 15,0 10 0-15,0-2 0 0,0-1 0 0,0-2 0 16,0-2 0-16,2 0 0 0,3 0 0 0,0-5 0 16,0-1 0-16,3 0 0 0,-3-3 0 0,0-4 0 15,0 2 0-15,-1-4 0 0,-1 0 0 0,-1-3 0 16,1 1 0-16,0-4 0 0,-3-1 0 0,0-3 0 16,0 0 0-16,0-4 0 0,0 0 0 0,0-2 0 15,0-2 0-15,0-1 0 0,0 0 0 0,0-2 0 16,2 0 0-16,-2-2 0 0,0 2 0 15,0-2-271-15,0 1 70 0,1-1 81 16,-1 0 41-16,2 3-500 0,0-3 275 0,-1 0 133 16,3 0-532-16,1 0 333 0</inkml:trace>
  <inkml:trace contextRef="#ctx0" brushRef="#br1" timeOffset="-40118.18">3048 9112 2985 0,'5'2'0'0,"5"1"0"0,0 2 0 0,-2-2 0 0,-3 1 0 0,2-1 0 0,-1 2 0 0,-1-2 0 16,-1 2 0-16,1 3 0 0,-4-1 351 0,3 3-147 0,-2-1 77 0,-2 5-171 0,0-1-110 16,0 3 0-16,-2 1 0 0,-5 4 0 15,-5 1 0-15,-1-1 0 0,0 2-456 0,-2 1 158 0,0 1 168 16,-2 3 93-16</inkml:trace>
  <inkml:trace contextRef="#ctx0" brushRef="#br1" timeOffset="-38533.39">3506 8304 1231 0,'-6'-8'0'0,"3"5"0"0,-1-3 0 0,-1 1 0 0,1-1 0 0,3 2 0 0,-1 1 0 0,0-1 0 0,2 3 0 0,0-2 0 0,0 3 132 0,0 0-36 0,0 0 59 16,0 0-58-16,0 0-29 0,0 6 89 0,2 3-58 15,0 4-21-15,1 2-9 16,-1 2 177-16,3 2-103 0,-5 7-52 0,4-2-26 16,-4 1 224-16,0 7-129 0,0 0-61 0,0 4 193 15,0 5-126-15,0-2-63 0,0 1-23 0,0 8-65 16,0 0-15-16,0 2 0 0,0 1 0 0,0 2 0 16,0-1 0-16,0-3 0 0,2-2 0 0,-1-9 0 15,-1 1 0-15,2-2 0 0,0-8 0 0,0 2 0 16,-2-6 0-16,1-3 0 0,-1-4 0 15,0-1 0-15,0-5 0 0,0-2 0 0,0-3 0 16,0-1 0-16,0-4 0 0,0 0 0 0,0-2 0 0,0 0 0 16,0 0 0-16,0 0 0 15,0 0 0-15,0 0 0 0,0 0 0 0,0 0 0 16,0 0-84-16,0-2-713 0,0 0 379 16,2-4 189-16,5-1 85 0,9-3-679 0</inkml:trace>
  <inkml:trace contextRef="#ctx0" brushRef="#br1" timeOffset="-37934.64">4913 8193 1198 0,'1'-5'0'0,"1"3"0"0,0-1 0 0,-2 1 0 0,2-1 0 0,-2 1 0 0,0 1 0 0,0 0 0 16,0 1 0-16,0 0 0 0,0 0 306 0,2 0-134 0,-2 0-67 0,1 0-34 0,1 0 88 0,0 0-66 16,1 0-27-16,-1 0 190 0,-2 0-109 0,5 7-54 15,0 4 227-15,-3 1-145 0,0 8-69 0,2 5-34 16,-2 0 228-16,-1 5-131 0,-1 6-56 0,0 7-103 16,0 0-10-16,0 3 0 0,0 6 0 0,0 1 0 15,0 1 0-15,0-2 0 0,0 4 0 0,0-1 0 16,0-2 0-16,2-5 0 0,0-6 0 15,4 2 0-15,-1-6 0 0,0-3 0 0,2-6 0 0,-2-6 0 16,-3 0 0-16,2-7 0 16,-2-4 0-16,0-3 0 0,-2-1-30 0,0-5-720 0,0-1 346 0,0-2 188 15,-4 0 90-15,-4 0-324 16</inkml:trace>
  <inkml:trace contextRef="#ctx0" brushRef="#br1" timeOffset="-37509.44">3877 8148 2308 0,'0'-9'0'0,"0"5"0"0,0 2 0 0,0 1 0 0,0-2 0 0,0 3 0 0,0 0 0 0,0 0 0 0,0 4 0 0,0 8 0 0,0 2 152 0,0 5-61 0,0 1-25 16,0 3 321-16,0 2-173 0,0 1-88 15,0-3 97-15,0 7-97 0,0-5-43 0,0-5-1 0,0 3-195 16,0-1 76-16,0-1 48 0,0-3-357 0,-2-1 193 16,2 0 96-16,-3-2 49 0,-1-1-648 0,3-4 272 15,-4 6 182-15,2-3 45 16,-2 2-220-16,0 0 169 0</inkml:trace>
  <inkml:trace contextRef="#ctx0" brushRef="#br1" timeOffset="-37307.42">3671 8849 2307 0,'-2'5'0'0,"2"1"0"0,-2-2 0 0,2-2 0 0,-1-2 0 0,1 0 0 0,0 0 0 0,1 0 0 0,10 0 0 0,5-4 0 0,-1-1 438 0,3-1-190 0,2-2-110 15,-3 3-49-15,4 1 104 0,-5 0-77 0,4 0-38 16,-2 3-106-16,-3-2 29 0,1 3 0 0,-2 0-157 16,-1 0-196-16,-1 0 195 0,-5 0 108 0,5 3-776 15,-5 0 406-15,3 1 131 0,-3-2 124 0</inkml:trace>
  <inkml:trace contextRef="#ctx0" brushRef="#br1" timeOffset="-36980.86">3969 8695 2185 0,'-2'-8'0'0,"2"4"0"0,0 1 0 0,0-1 0 0,0 0 0 0,2 1 0 15,11-1 0-15,2 0 0 0,2 3 0 0,3 1 0 0,-2 0 237 0,0 0-99 0,4 1 62 16,-5 10-81-16,1 2-29 0,-4 2-11 0,-2 3-10 0,-3 3 0 0,-2 0-30 16,-5 4 1-16,-2-3-79 15,0 7 35-15,-5-3-1 0,-8 0 44 0,-4-1-78 0,1-3 38 0,-2-3 11 16,-5 2 56-16,8-8-2 15,-7 0-26-15,7-2 38 0,-3-2-1 0,6-3-73 16,-1 0 20-16,4-2 279 0,3-1-240 0,4-3-61 16,-1 0 0-16,3 2 0 0,0 0 0 0,0-2 0 15,8 0 0-15,6 2 0 0,2-2 0 16,2 0 0-16,2 0 0 0,2 0 0 0,0 0 0 16,3 0 0-16,-4 0 0 0,2-2 0 15,1-2 0-15,-2 1 0 0,-2-1 0 0,1 0 0 16,-2-1 0-16,-1-1-689 0,3 0 279 0,-2-1 185 15,1-3 93-15,-1-1-537 0,4-2 314 0,-4-2 147 16</inkml:trace>
  <inkml:trace contextRef="#ctx0" brushRef="#br1" timeOffset="-36664.71">4546 8329 2569 0,'-9'-2'0'0,"1"2"0"0,1 0 0 0,-5 10 0 0,1 3 0 0,2 3 0 0,-2 3 0 0,6-2 0 0,1 2 0 0,4-1 0 0,0 0 320 0,0-4-140 0,2 2-71 0,11-6 255 16,1-3-153-16,-2 2-91 0,6-7-62 0,-1 0-58 15,1-2 0-15,0 0 0 0,0 0 0 0,-1-7 0 16,-2-7 0-16,-2 0 0 0,0-2-27 0,-3-3 19 16,-3 0 10-16,0 0-30 15,-6 0-10-15,1-1 31 0,-2 1-63 0,0-1-77 16,-2 1 30-16,-6 2 52 0,-3-2 77 0,0 4-39 15,-4 0-14-15,0 4 11 0,-2 3 205 0,-2 2-94 16,1 3-37-16,-1 3 83 0,1 0-51 0,-3 2-35 16,3 9 6-16,-1 8-182 0,5 2 80 0,0 1 34 15,3 3 22-15,4 0-211 0,4 0 107 0,0 7 54 16,3-1-732-16,0-4 371 0,3 3 185 16,7-1-539-16</inkml:trace>
  <inkml:trace contextRef="#ctx0" brushRef="#br1" timeOffset="-36435.08">4670 8757 3000 0,'0'3'-2'0,"0"3"2"0,-2 0 0 0,2-2 0 0,0 3 0 0,0 0 0 0,0 5 0 0,0-1 0 0,2 4 0 0,3 4 0 0,-3 3 195 15,3 1 136-15,-4 3-146 0,1 0-73 0,0 1-2 16,-2-3-110-16,0 6 0 0,0-5 0 0,0-4 0 15,0 1 0-15,0-3 0 0,0-4 0 0,0 1 0 16,0-6 0-16,0-3 0 0,0 1 0 0,0-2-156 16,0-4-104-16,0 1 60 0,1-3-295 0,3 2 213 15,2-2 122-15,6 0 51 0,0 0-592 0</inkml:trace>
  <inkml:trace contextRef="#ctx0" brushRef="#br1" timeOffset="-36176.38">5378 8988 3192 0,'-2'0'0'0,"2"0"0"0,0 0 0 0,0 2 0 0,0 1 0 0,0 5 0 15,0 1 0-15,0 0 0 0,0 3 0 0,0 1 0 0,0 3 355 0,0 0-159 0,0 1-79 0,0 2-46 0,0 0-71 0,-10-1 0 0,2 1 0 16,-2-2-8-16,-2-2-64 0,1-2 55 0,0-2-432 16,-1 1 238-16,0-3 124 0,-2-1 63 0,3-3-373 15,-1 1 196-15,4-4-13 0,0-2 93 16,2 0-459-16,3 0 272 0</inkml:trace>
  <inkml:trace contextRef="#ctx0" brushRef="#br1" timeOffset="-35790.06">5781 8239 3134 0,'-11'-10'0'0,"7"6"0"0,1 3 0 16,-1-2 0-16,1 2 0 0,1 1 0 0,0 0 0 0,2 13 0 0,0 10 0 0,0 3 0 0,0 6 227 0,0 8 343 0,2 2-570 0,2 4 0 15,-1 2 0-15,1 4 0 0,-3-2 0 0,1 1 0 16,0-1 0-16,1 1 0 0,0-1 0 0,-3-1 0 15,0-5 0-15,0 4 0 0,0-12 0 0,0 3 0 16,2-5 0-16,-2-2 0 0,0-9 0 16,0-1 0-16,0-3 0 0,0-10 0 0,0 0 0 15,0-3 0-15,0-4-192 0,0 0 21 0,0-2 51 16,3 0-585-16,0 0 334 0,4-11 167 0,2-8 74 16,7-7-232-16</inkml:trace>
  <inkml:trace contextRef="#ctx0" brushRef="#br1" timeOffset="-35457.46">6056 8400 2976 0,'-12'0'0'0,"7"0"0"0,-1 7 0 0,1 3 0 0,-1 4 0 0,0 1 0 0,6 3 0 0,0 0 0 0,0 10 0 0,2-3 0 0,6 0 289 0,3-4-116 0,6 5-73 0,2-6 183 16,0-1-173-16,-3-5-110 0,5-3 0 0,-1-2 0 15,-3-4 0-15,3-5 0 0,-3 0 0 0,1 0 0 16,-2-2 0-16,-4-9 0 0,0-3 0 0,-3-5 0 16,0 0 0-16,-5-4 0 15,0 3 0-15,-2-5 0 0,-2-1 0 0,0 1 0 16,0 0-3-16,0-2-47 0,-3-1-4 0,-4 3 25 16,-6-5 16-16,4 11-26 0,-4-1-1 0,0 5 23 15,-2 2 2-15,-3 3 149 0,2 6-70 0,0 3-32 16,-1 1-2-16,-3 0-30 0,1 8 0 0,5 4 0 15,2 5-173-15,-1 2 18 0,3 6 75 0,3-1 38 16,3 0-674-16,4 1 331 16,0 5 178-16,0-1-270 0,0 1 221 0</inkml:trace>
  <inkml:trace contextRef="#ctx0" brushRef="#br1" timeOffset="-35247.89">6231 8815 3656 0,'2'6'0'0,"2"3"0"0,-2 3 0 0,-2-1 0 0,0 0 0 0,0 4 0 0,0 1 0 0,0 2 0 0,0 1 0 0,0 1 0 0,0 4 172 15,0 1-69-15,1-7-103 0,1 7 0 0,2-2 0 0,-2-1 0 16,1 1 0-16,-1-3 0 0,1-1 0 0,-2 0 0 16,-1-4 0-16,0 0 0 0,0-5 0 0,0-2 0 15,0 2 0-15,0-5-683 0,0 0 196 16,0-4 207-16,0 2 121 0,1-3-539 0,4-3 321 15</inkml:trace>
  <inkml:trace contextRef="#ctx0" brushRef="#br1" timeOffset="-35027.96">6710 8210 3931 0,'0'-7'0'0,"0"5"0"0,0 0 0 0,0 2 0 0,0 0 0 0,0 0 0 0,1 0 0 0,2 8 0 0,-2 5 0 0,1 7 0 0,0 5 0 0,-1 2 0 0,-1 1 0 15,0 2 0-15,0 1 0 0,0-1 0 0,0 1 0 16,0-2 0-16,2-3 0 0,-2 6 0 16,0-5-192-16,0-1-181 15,0 0 205-15,0-1 102 0</inkml:trace>
  <inkml:trace contextRef="#ctx0" brushRef="#br1" timeOffset="-34658.03">6694 8821 3409 0,'-2'-8'0'0,"1"5"0"0,1-1 0 0,0-2 0 0,0 0 0 0,0 1 0 0,3-1 0 0,9 2 0 0,1 1 0 0,7-1 0 0,-3 2 181 16,2 2-72-16,3 0-37 0,-1 2 88 0,2 9-160 15,-7 0 0-15,1 5 0 0,-4 2 0 0,-3 3 0 16,-3 1 0-16,-5 7 0 0,-2-3 0 0,0 0 0 16,-7 3 0-16,-7-3 0 0,-7-2 0 15,1-1 0-15,-3-3 0 0,0-5 0 16,4-4 0-16,-4-1 0 0,4-5 0 0,1-1 0 16,1-2 0-16,6-2 0 0,1 0 0 0,3 0 0 0,2 0 0 15,2 0 0-15,1 0 0 0,2 0 0 0,0 0 0 16,5-2 0-16,11 0 0 15,8 0 0-15,-1 1 0 0,1-1 0 0,6 0 0 16,2 0 0-16,1 0 0 0,-2 1 0 0,2-2 0 16,-1 3 0-16,-2-2 0 0,-5 1 0 0,3 1 0 15,-5 0 0-15,-2-2 0 0,-1 2 0 0,-2 0 0 16,-6-3-470-16,1 3 16 0,-5-1 209 0,-1 0 104 16,0-4-624-16,-3-2 365 0</inkml:trace>
  <inkml:trace contextRef="#ctx0" brushRef="#br1" timeOffset="-34413.39">7216 8250 3375 0,'-9'-14'0'0,"7"11"0"0,2 1 0 16,-1 2 0-16,1 0 0 0,-2 0 0 0,2 15 0 0,0 6 0 0,0 4 0 0,2 7 0 0,3 9 503 0,2-4-450 0,2 14-53 0,-2-5 0 15,-2 5 0-15,0-2 0 16,-2 0 0-16,-2-5 0 0,2 9 0 0,-2-8 0 0,-1 1 0 16,0-3 0-16,0-9 0 0,0 1 0 0,0-2 0 15,-4-6 0-15,0-6 0 0,-3-4-160 0,4-3-262 16,-1-7 185-16,-1-2-585 0,1-1 394 16,1-4 195-16,1 0-413 0</inkml:trace>
  <inkml:trace contextRef="#ctx0" brushRef="#br1" timeOffset="-34207.83">7385 8214 3586 0,'17'-7'0'0,"4"4"0"0,1 2 0 0,-3 1 0 0,2 5 0 0,2 16 0 0,4 9 0 0,-4 3 0 0,2 6 0 0,-3 5 0 0,-1 5 345 0,-2 4-345 15,-4 2 0-15,-6 1 0 0,-3 2 0 0,-4 0 0 16,-2 2 0-16,-6 6 0 0,-7-14 0 0,-8 1 0 15,-1-2 0-15,-3-6 0 0,1-9 0 16,-9 3 0-16,-4-7 0 0,0-2 0 0,-4-4 0 0,-9-2-11 16,-3 5-351-16</inkml:trace>
  <inkml:trace contextRef="#ctx0" brushRef="#br1" timeOffset="-30739.75">20925 1966 1220 0,'-2'-7'0'0,"2"-1"0"0,-3 1 0 0,1-2 0 0,0 4 0 0,0 0 0 0,0-1 0 0,0 0 0 0,1 1 0 0,-1 3 0 0,0-1 118 0,0 1-40 15,0-1 145-15,1 3-82 0,-1-3-57 16,-1 3 0-16,-1 0 116 0,1 0-81 0,-1 0-40 16,0 0 8-16,1 0 84 0,-3 3-66 0,-2 5-34 15,1 1 0-15,-1 4 30 0,-1 3-22 0,-4 4-10 0,2-1 126 16,0 3-79-16,-1-1-39 0,1 4 92 16,-1 1-56-16,1 6-43 0,0 1 1 0,1 7-51 15,3-8-20-15,3 7 0 0,3 0 0 0,1-3 0 16,0 0 0-16,1-2 0 0,8-4 0 0,5-3 0 15,-1-5 0-15,4 1 0 0,-4-7 0 0,4 1 0 16,-2-2 0-16,0-3 0 0,-2-3 0 0,-2-2 0 16,-3-1 0-16,1-2 0 0,-3 0 0 15,-3-3 0-15,-1-1 0 0,0 2 0 0,0-2 0 0,-2 0 0 16,0 0 0-16,0 0 0 16,0 0 0-16,0 0 0 0,0 0 0 0,0 0 0 15,0 0 0-15,0 0 0 0,0 0 0 0,0 0 0 16,0 0 0-16,0 0-80 0,0 0-377 0,3 2 209 15,0 4 96-15</inkml:trace>
  <inkml:trace contextRef="#ctx0" brushRef="#br1" timeOffset="-29319.47">21130 2276 1174 0,'-7'0'0'0,"3"0"0"0,-1-2 0 0,0 1 0 0,3-2 0 0,0 1 0 0,1 2 0 0,-1-1 0 0,2 1 0 0,0 0 0 0,0 0 350 0,3 0-155 0,9 0-78 0,3 0 332 16,4 0-196-16,-1 0-112 16,5 0 275-16,2-3-189 0,-1 2-94 15,-4-3-38-15,3 1 242 0,0-1-293 0,-2 0-44 0,-1 2 0 16,-1 0 0-16,-1 2 0 0,0 0 0 0,-4 0 0 15,2 0 0-15,-4 0 0 0,2 0 0 0,-3 0 0 16,1 0 0-16,-3 0-66 0,2 0-760 16,1 0 356-16,-1-2 220 0,0 1 75 0,2-5-485 15,2-2 310-15,0-3 156 0</inkml:trace>
  <inkml:trace contextRef="#ctx0" brushRef="#br1" timeOffset="-29004.06">21845 1892 2293 0,'0'3'0'0,"0"3"0"0,0 3 0 0,0 0 0 0,0 2 0 0,-5 4 0 16,-4 0 0-16,0 5 0 0,-3 2 0 0,-1-1 0 0,-2 1 303 0,0 0-133 0,-2 1-65 0,4-4-24 0,-6 5 22 0,2-5-32 0,2-4-1 16,-1 0-31-16,0-2 135 0,5-6-57 15,-1 1-45-15,5-2 1 0,2-5 187 16,1 2-260-16,2-3 0 0,2 0 0 0,0 0 0 15,2 0 0-15,14 0 0 0,9 0 0 0,3 0 0 0,6-3 0 0,8 2 0 16,-3-1 0-16,2 0 0 0,1 0 0 0,-1 0 0 16,-6 2 0-16,5 0 0 15,-5 0 0-15,2 0 0 0,-5 0 0 0,-4 0 0 16,-5 0 0-16,0 0 0 0,-4 0 0 0,-2 0-109 16,-5 0-260-16,-3 0 165 0,-2 0 73 0,-3 0-467 15,-2 0 279-15,-1 0 141 0,-1-2 69 0,0-2-396 16,0-3 239-16,0-5 113 0</inkml:trace>
  <inkml:trace contextRef="#ctx0" brushRef="#br1" timeOffset="-28740.34">22091 1868 2343 0,'-14'0'0'0,"5"0"0"0,-3 5 0 0,3 0 0 0,2 2 0 0,-2 6 0 0,6 1 0 0,1 4 0 0,0 7 0 0,2 5 0 0,0 4 225 16,0 7-97-16,0 0 522 0,0 3-306 0,0 1-152 15,0 2-143-15,0-6-49 0,0 9 0 0,0-8 0 16,2-7 0-16,2 4 0 0,-1-6 0 16,2-7 0-16,0 4 0 0,-1-8 0 0,-2-2 0 0,1-4 0 15,-1-5 0-15,0-1 0 16,0-2 0-16,0-5 0 0,-2 0 0 0,0-2 0 16,0-1 0-16,0 0 0 0,0 0 0 0,0 0 0 15,0 0 0-15,0-1-131 0,-2-8-223 0,2 4 148 16,0-2-578-16,0-3 373 0,2 1 185 0,3-2-500 15,7-1 344-15</inkml:trace>
  <inkml:trace contextRef="#ctx0" brushRef="#br1" timeOffset="-28549.82">22381 2417 2605 0,'2'6'-1'0,"0"1"0"0,0 1 0 0,-2-1 1 0,0 3 0 0,0 1 0 0,0-2 0 0,0 5 0 0,0-3 0 0,0 1 0 0,-2 2 637 15,-3 1-299-15,-4-1-140 0,2-2-42 0,0 3-156 16,-4 1 0-16,1-4 0 0,-1 1 0 0,2-1 0 16,-1-3 0-16,1 0-432 0,1-2 122 0,0 1 174 15,1-2 97-15,-1-2-408 16,3 0 97-16,1 0 163 0</inkml:trace>
  <inkml:trace contextRef="#ctx0" brushRef="#br1" timeOffset="-26735.25">22852 1880 1502 0,'0'-7'0'0,"-1"-2"0"0,1 3 0 0,-2 0 0 0,0 0 0 0,2 0 0 0,0 1 0 0,-2 3 0 0,2 0 0 0,0 1 0 0,0 1 86 0,0 0 201 0,0 0-124 0,0 0-63 16,0 10-32-16,2 3 155 0,0 2-84 0,0 5-55 15,-1 4 323-15,-1-1-185 0,0 5-92 0,0-1 260 16,0 3-260-16,0 1-130 0,0 0 0 0,0 2 0 15,0-2 0-15,0 4 0 0,0-4 0 16,0 1 0-16,0-2 0 0,0-1 0 16,0-2 0-16,0-4 0 0,0 2 0 0,0-5 0 15,0-2 0-15,0-4 0 0,0-3 0 0,0-1 0 16,0-2 0-16,0-3 0 0,0-3 0 0,0 0 0 16,0-2 0-16,0 0 0 0,0 0 0 0,-1 0 0 15,-1 0 0-15,0 0 0 0,2-4 0 0,0-1-285 16,0-5-146-16,0 0 201 0,2-1 96 0,7 0-342 15,5-2 218-15,4-2-595 0</inkml:trace>
  <inkml:trace contextRef="#ctx0" brushRef="#br1" timeOffset="-26488.01">23187 2208 3239 0,'9'-2'0'0,"-2"2"0"0,0 0 0 0,-4 0 0 0,1 0 0 0,-2 10 0 0,0 1 0 0,-2 3 0 0,0-2 0 0,0 5 0 0,0 2 415 0,0-1-189 15,0 3-175-15,-8 4-51 0,-2-5 0 0,-2 5 0 16,-1-3 0-16,-3 3 0 0,0-2 0 16,-1-2 0-16,2-3 0 0,-6 2 0 15,6-2 0-15,-4-3 0 0,2-2 0 0,1 0 0 16,0-4 0-16,3-3 0 0,3-1 0 0,3-1 0 16,0-2 0-16,1 0 0 0,3-2 0 15,1 0 0-15,2 0 0 0,-2 0-145 16,2 0-162-16,0 0 125 0,0 0-277 0,4 0 210 15,5-2 106-15,2-2-723 0</inkml:trace>
  <inkml:trace contextRef="#ctx0" brushRef="#br1" timeOffset="-24980.06">23272 2002 2518 0,'-9'0'0'0,"2"-4"0"0,2 0 0 0,1 2 0 0,0 0 0 0,3 1 0 0,-1-1 0 0,2 0 0 0,0 2 0 0,2 0 0 0,14 0 181 0,7 0-73 0,5 0 456 16,2 2-263-16,0 0-132 15,4-2-79-15,-2 0-90 0,0 0 0 0,-3 0 0 16,2 0 0-16,-1 0 0 0,-5 0 0 16,-2 0 0-16,0 0 0 0,-2 0 0 0,-5 0 0 0,-2 0 0 15,-5 0 0-15,0 0 0 16,0 0 0-16,-6 0-375 0,1 0-26 0,-2 0 139 15,-1 0 104-15,1 0-630 0,0 0 376 0,0 0 187 16</inkml:trace>
  <inkml:trace contextRef="#ctx0" brushRef="#br1" timeOffset="-24744.84">23872 1707 3931 0,'0'-1'0'0,"-3"1"0"0,-3 0 0 0,-1 0 0 0,-1 1 0 0,2 12 0 0,3 4 0 0,1 3 0 0,0 5 0 0,2 3 0 0,0 4 0 16,0 2 0-16,0 2 0 0,0 0 0 0,2-1 0 0,3 1 0 16,1-3 0-16,0 1 0 0,-1-2 0 15,1 1 0-15,-1-6 0 0,1-1 0 0,-4-4 0 0,0 0 0 16,-1-3 0-16,-1-4 0 0,0-4 0 16,0 0 0-16,0-5 0 0,0-1-38 0,-1-3-130 15,-5-2 73-15,2 0-615 16,1 0 336-16,-1-4 169 0,4-11 83 0,0-5-518 15,0-10 306-15,2-6 149 0</inkml:trace>
  <inkml:trace contextRef="#ctx0" brushRef="#br1" timeOffset="-24508.63">23985 1798 2787 0,'8'-20'0'0,"-1"5"0"0,3 0 0 0,-1 4 0 0,2 4 0 0,1-2 0 0,1 8 0 0,4-1 0 0,1 2 0 0,6 2 0 0,-1 11 248 0,2 7 582 0,-3 5-764 16,1 5-66-16,-2 8 0 0,-5-1 0 0,-4-1 0 15,-3 14 0-15,-3-9 0 0,-5 4 0 0,-1-2 0 0,0 1 0 16,-7-4 0-16,-10 8 0 0,-1-5 0 0,-3-3 0 16,-4-1 0-16,-2-2 0 0,4-7 0 15,-5 0 0-15,-2-4 0 0,1-3 0 0,1-5 0 16,0-4 0-16,7-5 0 0,1-2 0 0,2-2 0 16,8-1 0-16,-2-4 0 0,6 0 0 0,3 0 0 15,1 0 0-15,2 0 0 16,0 0-71-16,5-4-942 0</inkml:trace>
  <inkml:trace contextRef="#ctx0" brushRef="#br1" timeOffset="-19809.71">24970 1737 1859 0,'-12'0'0'0,"-1"0"0"0,2 0 0 0,-1 0 0 0,3 1 0 0,1-1 0 0,5 0 0 0,-2 0 0 0,2 0 0 0,3 3 0 0,0 1 136 0,6-3 78 0,11 4-89 16,7-4-45-16,5 0 313 0,1-1-169 16,3 4-99-16,3-4-44 0,1 0 274 0,2 0-159 15,2 0-71-15,-4 0-107 0,-2 0-18 0,-1 0 0 16,0 0 0-16,-4 0 0 0,-6 0 0 0,3 0 0 15,-4 0 0-15,-5 0 0 0,-6 0 0 16,-2 0-45-16,-2-4-238 0,-4 4 154 16,-3-1 12-16,2 1 63 0,-3-1-680 0,0 1 349 0,-6-3 165 0,-7 3 97 15,-1 0-505-15,0 0 297 16</inkml:trace>
  <inkml:trace contextRef="#ctx0" brushRef="#br1" timeOffset="-19601">25172 1731 2558 0,'-17'0'0'0,"4"4"0"0,4-1 0 0,0 1 0 0,-3 2 0 0,7-1 0 0,4 4 0 0,-1 4 0 0,2 1 0 0,0 5 0 0,0 6 353 0,0 1-159 15,0 3-69-15,0 2 516 0,2 3-581 0,-1 0-60 16,4-1 0-16,-5-1 0 0,4 5 0 0,-4-1 0 16,0-1 0-16,0 0 0 0,0 0 0 0,0-5 0 15,0-1 0-15,0-3 0 0,-4-2 0 0,2-4-301 16,-1-7-2-16,2-4 58 0,1-3-521 0,0-3 369 15,0-3 180-15,0 0 91 0,1-12-204 0,12-9 146 16</inkml:trace>
  <inkml:trace contextRef="#ctx0" brushRef="#br1" timeOffset="-19403.18">25309 1919 2961 0,'0'-2'0'0,"0"2"0"0,0 0 0 0,0 0 0 0,0 0 0 0,0 9 0 0,0 0 0 0,2 5 0 0,4 1 0 0,-1 2 0 0,-1 4 133 0,2 5 497 0,-2-2-423 0,-2 1-207 16,0 5 0-16,-1 0 0 0,-1 0 0 0,0 1 0 16,0-3 0-16,0-2 0 0,-1 4 0 15,-1-8 0-15,-3 1 0 0,4-2 0 16,1-5 0-16,-3-4-215 0,3-3-130 0,0-4 68 16,0 1 137-16,0-4-757 0,0-2 430 0,4 0 206 15</inkml:trace>
  <inkml:trace contextRef="#ctx0" brushRef="#br1" timeOffset="-19218.18">25460 2212 2917 0,'3'-4'0'0,"-1"2"0"0,0 0 0 0,0 0 0 0,-1 2 0 0,3 0 0 0,2 0 0 0,-3 6 0 0,2 3 0 0,2 4 0 0,-3-1 127 16,1 2 442-16,-1 0-267 0,-2 2-286 0,2 1-16 15,-2-3 0-15,0 2 0 0,-2 0 0 0,0-1 0 16,0-1 0-16,0-5 0 0,0 0-290 0,0-1-10 15,0-3 168-15,0-4 85 0,0 2-851 0,0-3 422 16,0 0 224-16,0 0 108 0</inkml:trace>
  <inkml:trace contextRef="#ctx0" brushRef="#br1" timeOffset="-19040.53">25790 1830 3647 0,'0'-3'0'0,"0"1"0"0,0 2 0 0,0-2 0 0,0 2 0 0,0-1 0 0,0 1 0 0,4 0 0 0,0 0 0 0,1 0 0 0,0 0 122 0,-1 0-326 0,0 8 120 16,2 0 70-16,-2 6 21 0,-2-2-903 0,0 2 452 16,0 0 228-16</inkml:trace>
  <inkml:trace contextRef="#ctx0" brushRef="#br1" timeOffset="-18883.03">25798 2142 3537 0,'-8'10'0'0,"6"1"0"0,0-3 0 0,-2-3 0 0,3 1 0 0,1 0-1 0,0-1 1 0,0 0-1 0,0-1 1 0,0 2 0 0,3 0 396 0,3-3-396 0,4 2 0 16,-3-4 0-16,0 3 0 0,-1-1 0 0,0-2 0 15,0 0 0-15,-1 2 0 0,-1-1 0 0,-2 3-1095 16,-1-1 548-16</inkml:trace>
  <inkml:trace contextRef="#ctx0" brushRef="#br1" timeOffset="-17802.43">26130 2071 2311 0,'0'0'0'0,"0"0"0"0,-2 0 0 0,2 0 0 0,0 0 0 0,0 0 0 0,0 0 0 0,0 0 0 0,10 0 0 0,3 0 0 0,4 0 120 16,1 0-46-16,2 0 433 0,5 0-235 0,0 0-117 0,1 0-58 15,-3 2 251-15,7-2-301 0,-4 2-47 16,1 0 0-16,-3 1 0 0,-4-3 0 16,3 0 0-16,-4 2 0 0,-2 1-35 0,-2-3-25 15,-5 0-677-15,0 1 334 0,0-1 204 0,-3 0 1 16,1 0-613-16,-1 0 387 0</inkml:trace>
  <inkml:trace contextRef="#ctx0" brushRef="#br1" timeOffset="-17488.09">26776 1745 2925 0,'3'7'0'0,"-3"6"0"0,0 0 0 0,0 1 0 0,-8 4 0 0,2 3 0 0,-5 1 0 0,-2 1-2 0,1-1 0 0,2-3 0 0,-4 8 304 0,1-5-132 0,-1-1 108 0,2-3-120 15,-3 0-61-15,5-4-90 0,-2 0-7 0,5-5 0 16,-2-2 0-16,5-3 0 0,-1 0 0 0,5-4 0 15,0 0 0-15,0 0 0 0,0 0 0 16,0 0 0-16,16 0 0 0,3-2 0 0,8-4 0 16,-1 3 0-16,4-2 0 0,2 1 0 0,0 0 0 15,0-1 0-15,1 4 0 0,0 0 0 0,0 1 0 16,-1 0 0-16,-4 0 0 0,-3 0 0 0,0 0 0 16,-2 0 0-16,-4 0 0 0,-1 0 0 0,-8 1 0 15,0 3-299-15,-3-2 96 0,-5-1 82 16,2 2-652-16,-2-3 368 0,-2 0 183 15,0 0 83-15,0 0-510 0</inkml:trace>
  <inkml:trace contextRef="#ctx0" brushRef="#br1" timeOffset="-17278.27">26942 1762 2759 0,'-8'0'0'0,"0"0"0"0,3 0 0 0,-2 5 0 0,5 10 0 0,-2 2 0 0,4 9 0 0,-2 1 0 0,2 4 0 0,0 3 0 0,0 2 616 0,0 1-289 0,0 1-145 0,0-2-135 16,0 1-47-16,0-3 0 0,0 2 0 0,0-5 0 16,-2 2 0-16,2-4 0 0,-2 0 0 0,0-7 0 15,0 1 0-15,2-2 0 0,-2-4 0 0,0-6 0 16,0 0 0-16,2-5-319 0,0-3-147 0,0 0 153 16,0-3 136-16,0 0-639 0,0 0 389 0</inkml:trace>
  <inkml:trace contextRef="#ctx0" brushRef="#br1" timeOffset="-16956.75">27400 1833 3549 0,'-11'-2'0'0,"5"2"0"0,-3 0 0 0,-3 0 0 0,-3 2 0 16,-3 11 0-16,1 4 0 0,4 2 0 0,-1 9 0 0,1 0 0 0,2 4 135 0,2 2 112 0,3 1-247 0,2-1 0 0,4 2 0 0,0-3 0 16,0 1 0-16,4-2 0 0,5-3 0 0,0-3 0 15,4 3 0-15,-1-8 0 16,-2-4 0-16,3 1 0 0,-1 3 0 0,1-9 0 15,1-3 0-15,-3-3 0 16,-1-4 0-16,1-2-630 0,1 0 268 0,-1 0 167 0,-1-2 79 0,1-9-617 16,-4-4 348-16</inkml:trace>
  <inkml:trace contextRef="#ctx0" brushRef="#br1" timeOffset="-16698.47">27460 2004 3084 0,'0'-5'0'0,"2"4"0"0,0-3 0 0,1 2 0 0,2-1 0 0,2-1 0 0,6 2 0 0,0 2 0 0,2 0 0 0,0 0 0 0,2 4 224 16,-2 5-93-16,0 5 361 0,0 2-492 0,-4 3 0 15,1 0 0-15,-5 2 0 0,-2 3 0 0,-3-3 0 16,-2 4 0-16,0 1 0 0,-2-5 0 0,-8 4 0 16,-4-3 0-16,-3-1 0 15,0-5 0-15,-3 2 0 0,3-5 0 0,-1-2 0 0,-2-1 0 16,3-4 0-16,2-2 0 0,0-4 0 15,0 0 0-15,5 0 0 0,-1 0 0 0,4 0 0 16,2-3 0-16,1-3-164 0,2-1 33 0,2-2 51 16,0-2-745-16,2 0 394 0,9-1 188 0,2-1-532 15</inkml:trace>
  <inkml:trace contextRef="#ctx0" brushRef="#br1" timeOffset="-16370.89">27842 1864 2370 0,'0'0'0'0,"0"0"0"0,-3 0 0 0,-1 0 0 0,-1 0 0 0,-1 0 0 0,-1 0 0 0,1 4 0 0,-3 2 0 0,-1 2 0 0,-1 1 278 0,0 3-112 0,-3 0 333 0,3 5-230 15,-2 4-117-15,0 4-57 0,-1 1 7 0,3 2-102 16,4 2 0-16,-2 0 0 0,4 3 0 0,1-3 0 16,3 1 0-16,1-7 0 0,0 8 0 0,0-6 0 15,6-1 0-15,2-5 0 0,2 0 0 16,3 0 0-16,3-3 0 0,-2-4 0 0,2 0 0 0,1-4 0 16,-3-4 0-16,6 1 0 15,-5-3 0-15,3-3-182 0,-3 0-90 0,3 0 110 16,-2 0 62-16,-1 0-655 0,0-2 363 0,1-6 176 15</inkml:trace>
  <inkml:trace contextRef="#ctx0" brushRef="#br1" timeOffset="-16085.89">27895 2145 2309 0,'-3'0'0'0,"-1"0"0"0,2 0 0 0,0 0 0 0,0 0 0 16,2 0 0-16,0 0 0 0,0 0 0 0,2 0 0 0,9 0 0 0,4-3 503 0,0 2-234 0,2-3-107 0,1 2 95 15,-2-2-110-15,1 3-56 0,-3-2-27 0,2 2 65 16,-5 1-129-16,5 0 0 0,-6 0 0 0,3 0 0 15,-4 0 0-15,-1 0 0 0,-1 0-223 0,1 0-36 16,-1 0 147-16,-4 1-837 0,2 3 432 0,2-2 240 16</inkml:trace>
  <inkml:trace contextRef="#ctx0" brushRef="#br1" timeOffset="-15723.18">28344 2017 3077 0,'-9'3'0'0,"2"2"0"0,0-2 0 0,-5 1 0 0,1 1 0 0,-1 3 0 0,3 2 0 0,-2 0 0 0,2 5 0 0,-3 1 0 0,5 0 383 0,-1 5-173 0,2 1-78 0,4-1-3 16,2 2-129-16,0 0 0 0,0-1 0 0,2-2 0 16,7-1 0-16,3-1 0 0,3-6 0 15,0 0 0-15,0-5 0 0,2-2 0 16,2-4 0-16,-1-1 0 0,1 0 0 0,-1-1 0 15,0-9 0-15,-4-4 0 0,2 2 0 0,-2-3 0 16,-4-3 0-16,-3 2 0 0,-2-1 0 0,0-1-208 16,-2 2 48-16,-3-2 67 0,0 0 7 0,-3-1 25 15,-9 3 0-15,2-2 24 0,-5 6 32 0,-2-2 8 16,-2 5-39-16,-3 2 169 0,3 1-84 0,0 4-43 16,-3 0-9-16,5 2 201 0,-1 0-109 0,6 0-11 15,-2 4-42-15,5 3-60 16,3 2 2-16,0-3 75 0,3 4-302 0,3-3 137 15,0 2 62-15,0-1 32 0,0-1-739 0,8-3 361 16,4 0 179-16,4-4-520 0</inkml:trace>
  <inkml:trace contextRef="#ctx0" brushRef="#br1" timeOffset="-15501.05">28510 1864 3516 0,'6'0'0'0,"3"0"0"0,6 0 0 0,0 0 0 0,0 6 0 0,3 4 0 0,2 5 0 0,1 3 0 0,-3 4 0 0,3 6 0 0,-5 1 259 0,1 4-103 16,-4 1-156-16,-1 1 0 0,-3 1 0 0,-2 1 0 15,-6 0 0-15,1 1 0 0,-2 0 0 0,0-3 0 16,-8 2 0-16,-8-4 0 0,0-2 0 0,-5-2 0 16,0-4 0-16,-4-3 0 0,2-2 0 0,-5-2-21 15,-2-5-77-15,-2 0-882 16,-3-2 476-16,2-2 233 0,-2-1 117 0</inkml:trace>
  <inkml:trace contextRef="#ctx0" brushRef="#br1" timeOffset="-14684.48">28902 2075 2143 0,'-6'-2'0'0,"3"0"0"0,1 1 0 0,-1 1 0 0,3-3 0 0,0 3 0 0,0 0 0 0,3 0 0 0,8 0 0 0,5 0 0 0,12 0 268 0,0 0-117 0,2 0 315 15,4 0-206-15,-1 3-116 0,1-2-54 0,-3 1 104 16,1 2-78-16,-2-1-40 15,-7-3-53-15,2 2-23 0,-1-2 0 0,-5 3 0 0,-1-3 0 16,-4 0-59-16,-5 0 39 0,-1 0-570 0,-5 0 314 16,2 0 81-16,-3 0 102 0,-2 0-653 0,0 0 345 15,0-5 187-15,-7-5-380 0,-4-1 279 0</inkml:trace>
  <inkml:trace contextRef="#ctx0" brushRef="#br1" timeOffset="-14492.46">29153 1827 1799 0,'-10'-7'0'0,"3"3"0"0,2 2 0 0,0 2 0 0,2 0 0 0,-4 0 0 0,2 3 0 0,0 11 0 0,5 1 0 0,0 9 0 0,0 1 628 15,0 3-295-15,2 4-139 0,2 0-84 0,2 1 477 0,0 2-307 0,0-1-280 16,-3-2 0-16,0 3 0 16,2-5 0-16,-4 1 0 0,0-2 0 0,2-1 0 0,-3-1 0 15,0-5-398-15,2 0 66 0,-2-3 183 16,0-2 89-16,0-4-443 0,0-3 158 0,3-1 159 15,-3-3 74-15</inkml:trace>
  <inkml:trace contextRef="#ctx0" brushRef="#br1" timeOffset="-13652.38">29769 1889 1338 0,'0'-4'0'0,"0"1"0"0,0-1 0 0,3 0 0 0,-3-2 0 0,0 2 0 0,0 0 0 0,0 3 0 0,0-3 0 0,0 2 0 0,0 2 102 0,-3 0-33 0,-2 0 258 0,0 0-136 0,-5 10-82 15,0 5 119-15,-1 5-95 0,1-1-49 16,-5 3-23-16,5 8 349 0,-1-3-191 0,0 2-91 15,5-2 240-15,0 3-204 0,3-3-164 0,1-3 0 16,2 5 0-16,0-5 0 0,0-4 0 0,0 1 0 16,5 0 0-16,2-5 0 0,4 0 0 0,0-4 0 15,1-3 0-15,2-3 0 0,0-1 0 0,2-4-430 16,-1-1 48-16,2 0 181 0,-2 0 25 16,2 0-542-16,-6-3 331 0,2-6 180 15,-8 0-465-15</inkml:trace>
  <inkml:trace contextRef="#ctx0" brushRef="#br1" timeOffset="-13471.86">29836 2007 2542 0,'1'-3'0'0,"1"1"0"0,1 2 0 0,-2 0 0 0,2 0 0 0,0 0 0 0,-1 0 0 0,3 0 0 0,1 5 0 0,1 5 0 0,-2 1 191 0,2 0-77 0,-2 1 275 0,1 1-177 16,-1 0-78-16,0 0-53 0,0 0-320 0,-1 0 138 15,-1-2 69-15,1 0-636 0,0-1 362 0,1-2 167 16,0-1 88-16,0-1-795 0</inkml:trace>
  <inkml:trace contextRef="#ctx0" brushRef="#br1" timeOffset="-13240.59">30131 1901 2542 0,'-2'-3'0'0,"2"3"0"0,-5 0 0 0,3 3 0 0,-3 8 0 0,0 3 0 0,-2 5 0 0,-1 6 0 0,-2 1 0 0,-2 6 0 0,-4 7 710 0,4-6-327 0,-8 9-178 0,2-2-114 15,3 0-91-15,-5-2 0 0,3 3 0 0,3-10 0 16,-2 6 0-16,2-7 0 0,-2 1 0 0,5-2 0 16,2-10 0-16,1 4 0 0,1-5 0 0,4-6 0 15,-2-2 0-15,2-3 0 0,3-4-593 0,0 2 226 16,0-5 144-16,0 0 93 0,0 0-530 0,11-5 312 15,0-5 146-15</inkml:trace>
  <inkml:trace contextRef="#ctx0" brushRef="#br1" timeOffset="-13057.06">30194 2062 2565 0,'2'2'0'0,"4"5"0"0,4-3 0 0,2-4 0 0,-1 2 0 0,1 1 0 0,0-3 0 0,1 2 0 0,3 1 0 0,-2-2 0 0,0 2 222 0,0-2-92 16,-2 1-38-16,1 0-32 0,1-2-421 0,-6 2 199 15,5-2 99-15,-6 2 50 0,0-2-670 0,2 0 355 16</inkml:trace>
  <inkml:trace contextRef="#ctx0" brushRef="#br1" timeOffset="-12864.48">30499 1949 2317 0,'0'0'0'0,"3"0"0"0,-1 0 0 0,1 0 0 0,-1 0 0 0,-2 8 0 0,1 4 0 0,-1 2 0 0,2 7 0 0,0 3 0 0,-2 0 402 0,0-1-174 0,0 8-100 0,0-2 573 16,0-1-546-16,0 0-155 0,0 1 0 0,0-5 0 16,0 5 0-16,0-9 0 15,0 0 0-15,0-1 0 0,0-2 0 0,0-3-659 16,0-5 293-16,0-3 201 0,0 1 31 0,0-3-409 15,0-4 243-15,0 0 123 0</inkml:trace>
  <inkml:trace contextRef="#ctx0" brushRef="#br1" timeOffset="-12622.81">30660 1853 3702 0,'12'0'0'0,"0"5"0"16,4 1 0-16,-2 4 0 0,2 1 0 0,0 7 0 0,0 0 0 0,-1 6 0 0,2 7 0 0,-4 0 0 0,-2 6 229 0,0 4-229 0,-5 0 0 15,-4 0 0-15,1 2 0 0,-3-1 0 0,-3-6 0 0,-10 8 0 0,-4-6 0 0,-2-3 0 16,0-5 0-16,-4 1 0 0,2-5 0 16,0-2 0-16,-2-1 0 0,2-5 0 0,3-4 0 15,-3-1 0-15,3-4-351 0,-3-1 165 0,0-1 11 16,4 2-409-16,2-3 274 0,0-6 137 0</inkml:trace>
  <inkml:trace contextRef="#ctx0" brushRef="#br1" timeOffset="-11779.98">31003 2148 1803 0,'-5'-2'0'0,"-3"1"0"0,5 1 0 16,-1 0 0-16,4 0 0 0,0 0 0 0,-1 0 0 0,-1 0 0 0,2 0 0 0,0 0 0 0,3 0 240 0,12 0-102 0,6 0-50 0,3 3 442 0,5 1-246 0,1-1-114 15,1-1 112-15,4 1-122 16,0-1-61-16,1-2-31 0,-1 0 1 0,2 1-69 15,-2-1 0-15,-1 0 0 0,-2 0 0 0,-2 0 0 16,-7 0 0-16,-3 0 0 0,-5 0 0 0,-5 0 0 16,-2 0 0-16,-3 0 0 0,-3 0 0 0,-2 0 0 15,0 0 0-15,0 0 0 0,-12 0 0 0,-1 0 0 16,-2 0-203-16,5 0 2 0,0 0 87 0,-2 4-437 16,4 2 256-16,3 2 129 0,3-1 65 0</inkml:trace>
  <inkml:trace contextRef="#ctx0" brushRef="#br1" timeOffset="-11004.72">31870 1906 1790 0,'-2'-3'0'0,"-3"1"0"0,0-1 0 0,2 3 0 0,-6-3 0 16,3 3 0-16,-6 0 0 0,-1 3 0 0,1 9 0 0,-6 8 0 0,4 1 236 0,-2 8-89 0,2 0-58 0,1 3 371 0,5 2-211 0,1 0-105 16,7-1-53-16,0 0 142 0,0-2-102 0,0 0-46 15,0-1-76-15,8-4 29 0,4-4 1 0,-2 0 9 16,2-4-214-16,2 0 103 0,-2-2 50 0,0-6-428 16,6 0 239-16,-4-2 83 0,2-5 68 15,1 0-662-15,1-3 338 0,-1 0 167 0,-2 0 86 16,1-3-414-16</inkml:trace>
  <inkml:trace contextRef="#ctx0" brushRef="#br1" timeOffset="-10704.87">31989 2020 2216 0,'0'-10'0'0,"12"7"0"0,8-2 0 0,0-1 0 0,7 2 0 0,-2 2 0 0,1 1 0 0,-4 1 0 0,3 0 0 0,-3 1 0 0,-1 7 445 0,1-1-204 15,-7 5-100-15,0-1-52 0,-7 5 142 0,1-1-100 16,-8 1-47-16,-1 3 30 0,0 5-37 0,-10-1-1 16,-8 1-28-16,-7 1-10 0,-6 2-38 0,-1-2 0 15,-3 0 0-15,5-4 0 0,-2-2 0 16,4 1 0-16,11-3 0 0,-3-2 0 16,8-2 0-16,3-2 0 0,4 0 0 0,5 0 0 15,0 0 0-15,0-2 0 0,9 0 0 0,12-2 0 16,5 3 0-16,3-2 0 0,0-3 0 0,3 1 0 15,0-1 0-15,-6-2 0 0,9 2 0 0,-15-3 0 16,4-1-273-16,-1 2-152 0,-5-3 193 0,-2 0-593 16,-2 0 398-16,-4 0 194 0</inkml:trace>
  <inkml:trace contextRef="#ctx0" brushRef="#br1" timeOffset="-10521.98">31984 2210 2601 0,'-6'-15'-6'0,"4"11"3"0,2 3 0 0,0 1 1 0,2 0 1 0,9 0 0 0,1 0 0 0,6 0 1 0,4 0 0 0,3 5-4 0,-2 2 519 0,9 3-243 0,-4 1-116 16,-1-2-59-16,-2 5-312 16,-8-4 127-16,4 2 72 0,-4 2 22 0,3-3-779 15,-4 0 404-15</inkml:trace>
  <inkml:trace contextRef="#ctx0" brushRef="#br1" timeOffset="-10341.68">32431 2216 2571 0,'3'0'0'0,"4"4"0"0,3 3 0 0,-5 1 0 0,2 1 0 0,-2 3 0 0,0 0 0 0,1 2-4 0,-4-1-5 0,-1 2 2 0,1-4 186 16,0 5-76-16,-2-4-43 0,0-1-23 0,2-1 0 15,-2-2-448-15,1 1 235 0,1-3 102 0,0-3 55 16,4-3-667-16,-2 0 339 0,7 0 167 0</inkml:trace>
  <inkml:trace contextRef="#ctx0" brushRef="#br1" timeOffset="-10133.16">32604 2094 2357 0,'0'-5'0'0,"0"2"0"0,0 3 0 0,0 0 0 0,0 0 0 0,0 4 0 0,0 6 0 0,3 2 0 0,-1 3 0 0,3 4 0 0,-3 4 773 0,1 6-371 16,-1-4-182-16,0 5-91 0,-1-1-79 0,1 1-50 15,-2-5 0-15,0 5 0 16,0-8 0-16,0 2 0 0,2-3 0 0,1-2-88 16,-2-2-9-16,1-4 63 0,1-2-640 0,-1-4 353 15,3 1 37-15,-3-1 136 0,1-4-581 0,1-3 351 16,-1 0 169-16</inkml:trace>
  <inkml:trace contextRef="#ctx0" brushRef="#br1" timeOffset="-9318.1">32253 2249 810 0,'0'0'0'0,"-2"0"0"0,-1 0 0 0,1 0 0 16,-3 0 0-16,2 0 0 0,-1 0 0 0,1 0 0 0,-2 0 0 0,4 0 0 0,-1 0 70 0,2 0 173 0,-2 0-104 0,2 0-50 15,0 0-16-15,0 0 195 0,0 0-115 16,0 0-58-16,0 0-29 0,4 0 104 0,3 0-57 0,0 0-42 16,0 0 261-16,3 3-147 0,0-2-73 0,2 3-38 0,0-1 239 15,2 4-143-15,-2-1-66 16,6-1-33-16,-4-1 105 0,4 2-142 0,-3-1-34 16,3 0 0-16,0-2 0 0,-2 0 0 0,2-1 0 15,-8-1 0-15,2 2 0 0,1-3 0 0,-6 0 0 16,-1 0-8-16,-2 0 5 0,-4 0-34 0,4 0-119 15,-4 0 41-15,0 0 53 0,0 0-20 16,-11 0 12-16,-1 0 0 0,-1-3 8 0,-2 2-129 0,0-2 77 16,-2-2 38-1,-1 5 0-15,1-5-56 0,-3 4 52 0,-1-2 1 0,2 2 36 0,1-1 5 0,1 2 1 16,4-3-10 0,-2 3 105-16,5 0-48 0,0 0-23 0,5 0-1 0,2 0 203 15,3 0-100-15,-2 0-55 0,2 0 266 0,0 0-147 16,10 0-37-16,6 0-49 15,5 3 197-15,5 0-119 0,1-3-53 0,-2 3-73 0,5-2 19 0,-2-1-7 16,-6 2-31-16,1-2-2 0,1 3-7 16,-3-3 0-16,-6 3 29 0,2-1-495 0,-4-1 210 0,-4 2 137 15,2 3-888-15</inkml:trace>
  <inkml:trace contextRef="#ctx0" brushRef="#br1" timeOffset="-8828.55">32536 2034 1416 0,'-3'-2'0'0,"3"0"0"0,0 0 0 0,-2-1 0 0,2 1 0 0,-2-1 0 0,2 2 0 0,0-1 0 0,0-1 0 0,0 2 0 0,0 1 86 0,0 0-15 0,0 0 267 0,0 1-149 15,2 5-77-15,0 2 280 0,6 3-177 0,-7 2-79 16,3 2-54-16,-3 3 272 0,1 0-157 0,0 9-81 16,-2-2-38-16,0 3 71 0,3 5-149 0,-3 0 0 15,2 4 0-15,1 0 0 16,4 0 0-16,-1 1 0 0,3-4 0 0,1 0 0 16,0-4 0-16,0-5 0 0,-2-1 0 0,-1-3 0 15,1-5 0-15,0 0 0 0,-4-8 0 0,-2 0 0 16,-1-5 0-16,1 1 0 0,-2-4 0 0,0 0-2 15,0 0-182-15,-2 0 67 16,-5 0 40-16,-1-1-9 0,0-5-148 0,-2 0 99 0,3 0 49 0,2 2-554 16,-1-3 301-16,2 2 141 0</inkml:trace>
  <inkml:trace contextRef="#ctx0" brushRef="#br1" timeOffset="-8430.09">32719 2017 2019 0,'0'-10'0'0,"0"7"0"0,0-2 0 0,0 2 0 0,2-1 0 15,6 2 0-15,-3 1 0 0,5 1 0 0,3 0 0 0,-1 0 0 0,4 13 100 0,0 5 397 0,0 3-229 0,-1 8-116 0,2 1 294 0,-4 5-205 16,-2 3-92-16,-2 6-90 0,-4-2-59 0,0 0 0 16,-3-1 0-16,-2-7 0 0,0 3 0 0,0-1 0 15,-10-2 0-15,-3-1 0 0,-2-4 0 0,-2-3 0 16,-1-2 0-16,-4-2 0 0,2-2 0 0,0-1 0 15,2-7 0-15,-4 0 0 0,5-5 0 0,-2-1 0 16,3-1 0-16,-2-5 0 0,6 0 0 0,-2 0 0 16,5 0-210-16,2 0 42 0,1-5 62 0,-1-5-224 15,7-1 146-15,0-4 73 0,0-1-643 16,7-8 363-16</inkml:trace>
  <inkml:trace contextRef="#ctx0" brushRef="#br1" timeOffset="-8249.75">32896 2256 2693 0,'14'-7'0'0,"0"4"0"0,6-1 0 0,0 0 0 0,0 1 0 0,1 0 0 0,-4 2 0 0,7 0 0 0,-3 1 0 0,1 0 0 0,-2 0 432 16,0 0-198-16,-2 0-89 0,-1 1-146 0,-4 3 39 15,0 3-1-15,-4 0 1 0,-4 3-532 0,0-2 275 16,-3 3 124-16,-1 3-799 0,-1-3 462 0</inkml:trace>
  <inkml:trace contextRef="#ctx0" brushRef="#br1" timeOffset="-8098.02">32956 2464 2223 0,'-4'2'0'0,"4"3"0"0,0-5 0 0,4 0 0 0,9 0 0 0,2 0 0 0,3 0 0 0,1 0 0 0,2 0 0 0,-1 0 0 0,2 0 112 0,3 0-37 0,-4 0 0 15,0 0-198-15,0 0 90 0,2 0 31 0,-1 0-1 16,0 0-607-16</inkml:trace>
  <inkml:trace contextRef="#ctx0" brushRef="#br1" timeOffset="-7808.74">33352 2363 2113 0,'-5'-3'0'0,"0"3"0"0,0 0 0 0,2 0 0 0,0 0 0 0,-1 3 0 0,4 4 0 0,0 4 0 0,0 1 0 0,0 2 0 0,0 2 179 16,4-1 396-16,2 2-268 0,4-2-135 0,0-2-67 0,0-2 113 0,0-2-81 16,2-2-55-16,1-1-39 0,0-2-43 0,-1-4 0 15,3 0 0-15,0 0 0 0,-2 0 0 0,-1-8 0 16,1-1 0-16,-3-2 0 16,-1-3 0-16,-1 0 0 0,-3 1 0 0,-2-4-98 15,-1 0-22-15,-2-1 63 0,0 2-173 0,0-3 98 16,-10 0 30-16,-2 2 5 0,-1-1 26 0,-7 1-1 15,0 4 25-15,-8 0 66 0,1 3-28 0,-5 2-1 16,-4 3-27-16,-4 2 42 0,5 0-8 0,0 3-35 16,1 0-141-16,4 3 71 0,2 8 35 15,3 1 1-15,7 2-443 0,-2 1 243 16,3 4 118-16</inkml:trace>
  <inkml:trace contextRef="#ctx0" brushRef="#br1" timeOffset="-7350.67">32251 2298 763 0,'0'0'0'0,"0"0"0"0,0 0 0 0,0 0 0 0,0 0 0 0,0 0 0 0,2-3 0 0,0 1 0 0,-1 1 0 0,1-3 0 0,1 2 63 0,-2-1 184 0,5 2-105 0,0-1-42 16,-1 2-37-16,2 0 214 0,1 0-120 0,2 0-59 15,-1 2-31-15,2 4 238 0,3 1-139 0,-2 1-64 16,4 1-32-16,-2 0 49 0,2 2-41 0,-1-1 9 15,5 1-207-15,0 3 79 0,2-3 39 0,-1 0 0 16</inkml:trace>
  <inkml:trace contextRef="#ctx0" brushRef="#br1" timeOffset="-1766.52">24887 4802 2705 0,'-13'-4'0'0,"1"2"0"0,5 2 0 0,-1 0 0 0,3 0 0 0,3 0 0 0,2 0 0 0,0 0 0 0,6 0 0 0,18 0 0 0,11 0 301 0,3-1-132 16,3-3-66-16,-1-1 295 0,10 1-185 0,-2 2-171 16,-2-3-42-16,-2 1 0 0,-9 1 0 0,3 1 0 15,-1 0 0-15,-3 0 0 0,-4 0 0 0,-7 1 0 16,-2 1 0-16,-7-2 0 16,0 2 0-16,-7 0 0 0,-2 0-350 0,-2 0-45 15,-3 0 193-15,0 0-24 0,0 0-576 0</inkml:trace>
  <inkml:trace contextRef="#ctx0" brushRef="#br1" timeOffset="-1561.96">25152 4740 3889 0,'-12'13'0'0,"1"5"0"0,4-1 0 0,-3 2 0 0,4 5 0 0,3-3 0 0,1 6 0 0,2 1 0 0,0-3 0 0,0 10 0 0,0-4 42 0,0 0-42 16,0 1 0-16,0 0 0 0,0 0 0 0,0 0 0 15,0 0 0-15,0-1 0 0,-2-2 0 0,0-1 0 16,0-7 0-16,-1-1 0 0,1-2-581 0,0-7 244 16,0-4 187-16,-1-4-68 0,3-3-568 0,0 0 379 15,0-12 184-15,0-11-157 0</inkml:trace>
  <inkml:trace contextRef="#ctx0" brushRef="#br1" timeOffset="-1401.01">25226 4860 3153 0,'4'-2'0'0,"2"0"0"0,-2 2 0 0,0 0 0 0,-1 10 0 0,0 3 0 0,2 5 0 0,0 3 0 0,-1 4 0 0,-1 3 0 0,0 3 778 0,-1-2-778 0,-2 4 0 15,0 2 0-15,0-2 0 0,0 3 0 0,0-2 0 16,0-2 0-16,2-6 0 0,0 6-11 16,1-8-98-16,1-1 73 0,1-5-980 0,1-4 521 15,-1-5 85-15</inkml:trace>
  <inkml:trace contextRef="#ctx0" brushRef="#br1" timeOffset="-1112.56">25371 5189 2272 0,'2'-12'0'0,"4"6"0"0,1 1 0 0,5-2 0 0,-1 1 0 0,2 5 0 16,5-2 0-16,4 2 0 0,-4 1 0 0,3 0 0 0,-2 4 629 0,-4 6-296 0,0 2-148 0,-2 0-74 0,-4 6 165 15,-3-1-151-15,-2-1-125 0,-3 3 0 0,-1 0 0 16,0-1 0-16,-7 0 0 0,-6 0 0 0,-6 1 0 15,4-6 0-15,-6-1 0 16,3-1 0-16,-2-3 0 0,6-1 0 0,-2-3 0 16,8-3 0-16,-2 2 0 0,8-3 0 0,-2 0 0 15,4 0 0-15,0 0 0 0,0 0 0 0,10 0 0 16,8 0 0-16,7 0 0 0,-1-4 0 0,3-2 0 16,-2 1 0-16,4-1 0 0,-5 2 0 0,6-1 0 15,-3 1 0-15,-6 1 0 0,2-2 0 0,0 3 0 16,-2 0 0-16,-4 1-434 0,4-2-33 0,-2 2 215 15,-1-1-705-15</inkml:trace>
  <inkml:trace contextRef="#ctx0" brushRef="#br1" timeOffset="-877.79">25903 4909 3931 0,'-5'-2'0'0,"4"0"0"0,-1 2 0 0,2 0 0 0,0 0 0 0,0 0 0 0,0 0 0 0,0 0 0 0,0 0 0 0,0 0 0 0,6 0 0 0,3 0 0 16,1 0 0-16,-3 0 0 0,6 4 0 0,-3 1 0 0,1 3 0 15,-2 0 0-15,1 1 0 0,-3 0-248 0,-1 5-170 16,-1-2 236-16</inkml:trace>
  <inkml:trace contextRef="#ctx0" brushRef="#br1" timeOffset="-723.23">25963 5189 3675 0,'-9'6'0'0,"0"1"0"0,6-2 0 0,-3-2 0 0,5 0 0 0,1 1 0 0,0 0 0 0,0 0 0 0,0 1 0 0,3 0 0 0,7 1 226 0,-1 2-196 0,2-1-57 0,-1-1-14 15,1 2 38-15,0-3-411 0,0-1 234 0,3-1 104 16,-3-3 57-16</inkml:trace>
  <inkml:trace contextRef="#ctx0" brushRef="#br1" timeOffset="-525.78">26261 4909 3581 0,'5'-4'-7'0,"11"2"3"15,7 1 1-15,1-4 0 0,3-1 1 0,-1-1 0 0,6 2 1 0,2 1 1 0,3-1-1 0,9-1-2 0,-2 2 199 0,-3 0-87 0,2 2-38 0,-6 0-71 16,0 2 0-16,-4-3-292 0,-2 1 105 0,-9 0 111 16,0 0-663-16,-10 0 389 0,-4 2 202 0,-1-1 87 15,-7-2-806-15</inkml:trace>
  <inkml:trace contextRef="#ctx0" brushRef="#br1" timeOffset="-245.92">26697 4654 2793 0,'-10'-5'0'0,"1"4"0"0,4 1 0 0,1 0 0 0,1 7 0 0,1 7 0 0,2 4 0 16,0 6 0-16,0 7 0 0,2 1 0 0,3 10 381 0,2-9-162 0,2 6 158 0,0-1-216 0,-2-1-161 15,0-1 0-15,1-3 0 0,-2-4 0 16,-3 3 0-16,-1-5 0 0,0-7 0 0,-2 0 0 0,0-1 0 15,0-7 0-15,-5-1-54 16,-5-3 7-16,-1-7 43 0,-2-1-176 0,-3 0 41 16,2 0-21-16,-2-6 77 0,2-4 25 0,-2-6-20 15,4 3 41-15,2-1 93 0,2 4-56 0,-2-5 9 16,9 8-46-16,-1-3 212 0,1 3-77 0,1 1-61 16,0 0 127-16,0 2-81 0,1 1-9 0,5-2-29 15,5 2-401-15,-3 0 180 0,1-3 95 0,-2 0-352 16,2-2 190-16,0-3 109 15,-4 0 16-15</inkml:trace>
  <inkml:trace contextRef="#ctx0" brushRef="#br1" timeOffset="124.11">26406 4721 2632 0,'-11'4'0'0,"2"1"0"0,2 1 0 0,1 2 0 0,5-2 0 0,-3 4 0 0,4 0 0 0,0 2 0 0,0 4 0 0,0-1 0 0,0 3 199 0,0-2 289 0,0 3-226 16,0-1-112-16,0 1-57 0,-2 0 14 16,2 0-107-16,0-3 0 0,0 1 0 0,0 2 0 15,0 1 0-15,4-4 0 0,8 1 0 0,-1 1 0 16,2 3 0-16,-1-3 0 0,2 4 0 0,0-1 0 16,-7-3 0-16,0 4 0 0,-3 2 0 0,-2-2 0 15,-2 2 0-15,0 1 0 0,-10-4 0 0,-8 3 0 16,-1-3 0-16,-2-5 0 0,-1 1 0 0,0-5 0 15,-1-1 0-15,-2-4 0 16,5-3 0-16,0 0 0 0,6-2 0 0,5 0 0 16,1-2 0-16,3 0 0 0,3 0 0 0,2 1 0 15,0 3 0-15,2 4 0 0,9 1 0 0,13 2 0 16,3 1 0-16,12 0 0 0,0-2 0 0,10-1 0 16,3 1 0-16,13-3 0 0,-2-2 0 0,4 0 0 15,0-2 0-15,-7 1 0 0,17 2 0 0,-4-1 0 16,0 5-16-16,1 2-124 0</inkml:trace>
  <inkml:trace contextRef="#ctx0" brushRef="#br1" timeOffset="716.57">27326 4810 1654 0,'2'-14'0'0,"-2"4"0"0,0 4 0 0,0 0 0 0,0 0 0 0,0 4 0 0,0 0 0 0,0 0 0 0,-4 2 0 0,-5 6 0 0,-3 17 137 0,-6 9-50 15,-3 5 424-15,1 5-228 0,-2 4-127 0,6 1 461 0,1 0-289 16,8 0-170-16,3-4-158 15,4-5 0-15,0 7 0 0,10-5 0 0,8-3 0 16,-2-7 0-16,7 0 0 0,2-2 0 0,-1-4 0 16,1-3 0-16,-1-2 0 0,1-4 0 0,0-6 0 15,-8-1 0-15,7-2 0 0,-2-6 0 16,-2 0-259-16,4 0-273 0,-2-4 247 0,-4-6-580 0,2-6 419 16,-2-1 203-16,-6-4-410 0</inkml:trace>
  <inkml:trace contextRef="#ctx0" brushRef="#br1" timeOffset="1039.95">27590 5068 2455 0,'-8'-11'0'0,"4"6"0"0,2-1 0 0,2-3 0 0,0 1 0 0,0 1 0 0,6-1 0 0,7 3 0 0,6-1 0 0,5 1 0 0,-1 2 108 0,-2 3 229 0,9 0-155 0,-4 0-71 16,-2 7 311-16,-5 4-191 0,0 1-146 0,-4 3-85 15,-6 6 0-15,-1 2 0 0,-6 1 0 0,-2 2 0 16,-2 0 0-16,-13 3 0 0,-4-3 0 0,-2 0 0 15,0-1 0-15,-3-3 0 16,2-3 0-16,1-5 0 0,0 1 0 0,1-6 0 16,1 0 0-16,2-3 0 0,6-3 0 0,1 1 0 15,3-1 0-15,3-3 0 0,0 0 0 0,4 0 0 16,0 0 0-16,0 1 0 0,0 1 0 0,9-1 0 16,8 3 0-16,6-2 0 0,2 0 0 0,-2 0 0 15,7 1 0-15,-4-3 0 0,5 0 0 16,-1 0 0-16,0 0 0 0,-3 0 0 0,3 0 0 0,0 0 0 15,-7 0 0-15,1 2 0 16,-4-2-15-16,1 3-154 0,-3-3 75 0,3 0-991 16,-3 0 523-16,0 0 263 0</inkml:trace>
  <inkml:trace contextRef="#ctx0" brushRef="#br1" timeOffset="1223.56">28210 5266 2811 0,'0'0'0'0,"0"4"0"0,0 1 0 0,3 1 0 0,-3 1 0 0,0 5 0 0,0-1 0 0,0 4 0 0,0 0 0 0,0 4 0 0,-3-1 110 0,-7 6 719 0,-3-3-648 16,-2 0-181-16,-2-2 0 0,0 0 0 0,2-3 0 15,-2-1 0-15,1 0 0 0,2-1 0 0,0-3 0 16,5-2 0-16,-1-1 0 0,3-3 0 0,0-1-9 16,1 1-987-16,1-4 418 0,2-1 270 0,3 0 126 15</inkml:trace>
  <inkml:trace contextRef="#ctx0" brushRef="#br1" timeOffset="1512.98">28321 5184 3449 0,'-11'-10'0'0,"8"7"0"0,3 2 0 0,0-1 0 0,0 0 0 0,0 0 0 0,7 0 0 0,9-1 0 0,10-1 0 0,1 2 0 0,3 1 482 0,3-2-482 0,1 2 0 16,-1 1 0-16,1 0 0 0,-3 0 0 15,-1 0 0-15,0 0 0 0,-9 0 0 0,2 0-116 0,-4 0 36 16,1 1 66-16,-6 2-837 15,-1-2 330-15,-3-1 258 0</inkml:trace>
  <inkml:trace contextRef="#ctx0" brushRef="#br1" timeOffset="1729.67">28851 4882 3398 0,'-3'2'0'0,"3"5"0"0,-2-5 0 0,1 4 0 16,1 4 0-16,0 3 0 0,0 2 0 0,0 4 0 0,0 7 0 0,0-1 0 0,0 3 172 0,0 4-72 0,0 0 161 0,0 1-261 0,-2 3 0 0,-1-2 0 16,3-1 0-16,-2-1 0 0,-1-1 0 0,3-3 0 15,-2-2 0-15,2-4 0 0,0 1 0 0,0-3 0 16,-2-5-35-16,2-3 24 16,0-1-1016-16,0-3 487 0,0-3 243 0,0 0 135 15,0-5-286-15,2 0 205 0</inkml:trace>
  <inkml:trace contextRef="#ctx0" brushRef="#br1" timeOffset="1921.73">29078 5250 3045 0,'13'-3'0'0,"-1"1"0"0,1 2 0 0,-5 0 0 0,-1 0 0 0,0 0 0 0,-2 4 0 0,3 5 0 0,-5 3 0 0,-1 3 0 0,-2 0 251 0,0 3 363 0,0 7-593 15,-10-3-21-15,-3 0 0 0,-2 1 0 0,-2 2 0 16,2-7 0-16,-1 3 0 0,-1-2 0 0,5-4 0 15,0 0 0-15,0-4 0 0,4-3 0 0,0-2 0 16,0-4 0-16,7 1-158 0,-3-3-284 0,4 0 213 16,0 0-735-16,0-5 469 0</inkml:trace>
  <inkml:trace contextRef="#ctx0" brushRef="#br1" timeOffset="2233.31">29511 4847 3172 0,'3'0'0'0,"-1"2"0"0,0 5 0 0,-2 1 0 0,0 1 0 0,-7 4 0 0,-3 0 0 0,-8 6 0 0,1 2 0 0,-4 2 0 0,-3-1 124 16,0 1 218-16,-1-1-158 0,1-2-75 0,-1-1-109 16,4-3 0-16,5-5 0 0,-2-1 0 0,6-4 0 15,4-3 0-15,3 3 0 0,0-6 0 0,3 1 0 16,2-1 0-16,0 0 0 15,2 0 0-15,16 0 0 0,4 0 0 0,8 0 0 0,8-1 0 16,1-1 0-16,2 2 0 0,2 0 0 0,-1 0 0 16,-1 0 0-16,10 0 0 0,-7 0 0 0,-2 0 0 15,-7 0 0-15,2 0 0 0,-1 0 0 0,-7 0 0 16,-6 0 0-16,0 0-454 0,-4 0 58 0,-7 0 180 16,-2 0 81-16,-5 0-292 0,-2 0 196 15,-3 0 98-15,0-7 48 0,0-1-533 0</inkml:trace>
  <inkml:trace contextRef="#ctx0" brushRef="#br1" timeOffset="2416.81">29728 4877 2378 0,'-5'-4'0'0,"3"2"0"0,0 2 0 0,1 0 0 0,-3 0 0 0,2 0 0 0,-1 10 0 0,3 2 0 0,0 7 0 16,0 6 0-16,0 1 210 0,0 4 690 0,0 2-457 0,-2 0-443 0,-5 2 0 15,1 0 0-15,1 0 0 0,-2-1 0 16,2 0 0-16,-2-3 0 0,3 0 0 15,3-4 0-15,-1-6 0 0,2 1 0 0,0-2 0 16,0-8-550-16,0 0 138 0,0-5 84 0,2-2 158 16,4-4-672-16,5 0 407 0</inkml:trace>
  <inkml:trace contextRef="#ctx0" brushRef="#br1" timeOffset="2628.95">29986 4798 3574 0,'23'-2'0'0,"6"2"0"0,-3 0 0 0,1 4 0 0,-2 12 0 0,-2 4 0 0,5 8 0 0,-13 1 0 0,7 14 0 0,-12 0 0 15,0 3 357-15,-5 5-357 0,-5 2 0 0,0 2 0 0,-7-2 0 0,-11 3 0 16,-5-2 0-16,-1-2 0 0,-4-3 0 0,0-4 0 16,2-4 0-16,-2-4 0 0,3-8 0 0,-3-3 0 15,1-3 0-15,4-6 0 0,-5-2 0 16,4-6 0-16,4-1 0 0,-1-3-293 0,7-1-84 15</inkml:trace>
  <inkml:trace contextRef="#ctx0" brushRef="#br1" timeOffset="3782.5">25112 5781 2887 0,'-9'-9'0'0,"1"8"0"0,6 0 0 0,1-2 0 0,1 3 0 0,0 0 0 0,0-1 0 0,11 1 0 0,15 0 0 0,4 0 0 16,9-3 294-16,3 0-129 0,1-2-63 0,6 0 211 0,-1 0-143 15,4 1-170-15,-6-1 0 0,-2-1 0 0,-9 2 0 16,1-2 0-16,-8 4-146 0,-1 0-40 0,-7 1 112 15,-5-1 55-15,-6 2-335 0,-3 0 179 16,-5 0 111-16,-1 0-908 0,-1 0 468 16</inkml:trace>
  <inkml:trace contextRef="#ctx0" brushRef="#br1" timeOffset="3927.9">25328 5767 2107 0,'-20'7'0'0,"4"5"0"0,9-6 0 0,0 1 0 0,1-2 0 0,1 3 0 0,5 0 0 0,0-1 0 0,3 2 0 0,6 2 0 0,2 1 418 0,5-1-191 16,-2 1-95-16,4-1-244 0,-2 1 69 0,5 1 41 0,-3-3-1 0,3 0-695 16,-2 0 364-16,0-5 188 15</inkml:trace>
  <inkml:trace contextRef="#ctx0" brushRef="#br1" timeOffset="4183.42">25710 5835 2037 0,'1'0'0'0,"-1"0"0"0,0 1 0 0,-5 7 0 0,-14 3 0 16,-3 4 0-16,-1 4 0 0,-9 5 0 0,-2 1 0 0,-4 0 0 0,1-2 208 0,-4 2-86 0,2-4 105 15,-7 6-99-15,4-9-46 0,5-1 139 0,3-4-91 16,0-2-47-16,8-3 9 0,-1-3 183 0,9-1-120 16,9-1-58-16,1-2-31 0,4-1-58 0,4 0-8 15,0 0 0-15,18 0 0 0,14-5 0 0,5-3 0 16,4-2 0-16,1 4 0 0,14-4 0 0,-6 4 0 15,1 1 0-15,-2 1 0 0,-8-2 0 16,10 0 0-16,-15 3-279 0,2 1-54 0,-6 0 160 0,-12 1 10 16,4 1-531-16,-6 0 333 15,-9 0 162-15,-2 0 81 0,-5 0-252 0</inkml:trace>
  <inkml:trace contextRef="#ctx0" brushRef="#br1" timeOffset="4391.91">25522 5803 3203 0,'-10'1'0'0,"2"12"0"0,3-1 0 0,-1 3 0 0,1 6 0 0,-3 6 0 0,3 2 0 0,4 5 0 0,1 2 0 0,0 1 0 0,0 3 728 0,0-3-728 0,0 3 0 0,0-3 0 16,0-1 0-16,1-2 0 0,2-2 0 0,1 0 0 15,-3-5 0-15,2-4 0 0,-1-1 0 0,2-4 0 16,-3-7-80-16,3-4-19 0,0-1-979 0,0-6 523 15,7 0 248-15,-2-9 135 0</inkml:trace>
  <inkml:trace contextRef="#ctx0" brushRef="#br1" timeOffset="4558.02">25920 5747 2850 0,'4'0'0'0,"-2"0"0"0,-1 3 0 0,1 4 0 0,-2 6 0 0,0-1 0 0,-8 8 0 0,-3-1 0 0,-2 4 0 0,-2 1 0 0,0 1 718 16,1-2-355-16,-2 3-363 0,1-2 0 0,1-1 0 0,2-7 0 0,2 3 0 16,2-8-433-16,2-1 87 15,4-3 191-15,2-3 96 0,0-4-942 0</inkml:trace>
  <inkml:trace contextRef="#ctx0" brushRef="#br1" timeOffset="4730.54">26062 5812 2683 0,'1'0'0'0,"4"8"0"0,-4 1 0 0,-1 2 0 0,0 2 0 0,-1 4 0 0,-9 1 0 0,-2-1 0 0,-4 9 0 0,2-7 0 0,-4 6 536 0,0 0-250 0,-1-1-125 0,0-1-52 16,1 0-117-16,-1-3 0 0,4-3 45 0,-2-2 0 16,6-3-648-16,2-5 334 0,4-2 152 0,3-3-752 15,2-2 438-15,0 0 126 0</inkml:trace>
  <inkml:trace contextRef="#ctx0" brushRef="#br1" timeOffset="4890.63">26004 5993 2717 0,'7'-2'0'0,"1"2"0"0,0 0 0 0,-3 0 0 0,-1 11 0 0,0 4 0 0,0 3 0 0,-2 1 0 0,-2 4 0 0,0 5 0 0,0 1 211 0,0-2 205 0,-6 2-190 16,-2-3-94-16,1-4-39 0,-2 7 43 0,0-8-136 15,2 1 0-15,0-5 0 0,0-2 0 0,2-7 0 16,2 1-5-16,-1-3-775 0,2-6 408 0,0 0 205 15,2 0 101-15,0-6-896 0</inkml:trace>
  <inkml:trace contextRef="#ctx0" brushRef="#br1" timeOffset="5052.63">26092 5872 2721 0,'14'-5'0'0,"2"-1"0"0,7 0 0 0,-2-2 0 0,5 1 0 0,-2-1 0 0,4 3 0 0,3-1 0 0,-1 3 0 0,0-1 0 0,0 1 331 16,-2 1-147-16,-2 0-146 0,-7 2-1 0,4 0 0 0,-6 0 9 0,-4 0-693 16,-6 2 343-16,-3 7 170 15,-4 2-818-15</inkml:trace>
  <inkml:trace contextRef="#ctx0" brushRef="#br1" timeOffset="5390.84">26147 6021 1832 0,'-7'5'0'16,"5"-1"0"-16,2 0 0 0,0-4 0 0,3 0 0 0,8 0 0 0,7 0 0 0,2-2 0 0,3 0 0 0,-1-4 0 0,8-1 132 0,-3 1-47 0,-2-1 49 0,-5 2-49 0,-1 1-24 15,-3 0-149-15,-2-1 57 16,-5 4 34-16,-6 0 0 0,-1 1-178 0,0 0 106 0,-2 0 63 16,-2 0 16-16,-9 2-50 0,-1 7 31 15,-2 0-43-15,0-2 25 0,5 2 255 0,-5-1-114 16,5 3-68-16,0-1 185 0,2 1-98 0,2 2-59 15,1 4 382-15,4 0-215 0,0 2-102 0,0 0-50 16,0 3 243-16,0-1-332 0,0 0 0 0,2-1 0 16,0 1 0-16,3-1 0 15,-1-1 0-15,-3 0 0 0,1-2 0 0,-2-2 0 16,0 1 0-16,0-2 0 0,-2-1 0 0,-8-1 0 16,2-3 0-16,-5-2 0 0,-1-1 0 0,-3-2 0 15,1-1 0-15,-1-3 0 0,0 0 0 0,0 0 0 16,1 0-146-16,4-1-189 0,1-9 150 0,3-5 64 15,4-5-604-15,4-8 344 0</inkml:trace>
  <inkml:trace contextRef="#ctx0" brushRef="#br1" timeOffset="5550.88">26502 5882 3233 0,'14'-3'0'0,"6"2"0"0,0-3 0 0,5-2 0 0,-2 3 0 0,7-3 0 0,2 2 0 0,-1 1 0 0,1-2 0 16,-2 4 0-16,-1-1 122 0,-7 0-132 0,-1 2 24 0,-3 0 0 0,-6 0 32 0,-3 0-702 16,-5 11 347-16,-4 1 173 0,0 1-831 15,-20 4 465-15</inkml:trace>
  <inkml:trace contextRef="#ctx0" brushRef="#br1" timeOffset="5693.61">26515 6066 2091 0,'-9'5'0'0,"7"3"0"0,2-4 0 0,0-2 0 0,5-1 0 0,12-1 0 0,8 0 0 0,-1 0 0 0,3 0 0 0,0 0 0 0,0 0 198 0,-3 0-72 0,1-1-48 0,-1-1-1 16,-3 0-139-16,-5 0 49 15,-3 2 26-15,-3-2 8 0,0 2-553 0,-9-2 284 16,-1 2 143-16</inkml:trace>
  <inkml:trace contextRef="#ctx0" brushRef="#br1" timeOffset="5942.35">26692 5918 2752 0,'-4'-2'0'0,"3"-1"0"0,1 3 0 0,-3 0 0 0,3 7 0 0,0 5 0 0,0 9 0 0,0 1 0 0,0 11 0 0,3-2 0 0,-2 5 122 16,3 7 312-16,0-4-199 0,-3-4-90 0,1 2-58 16,0 1 69-16,0-5-156 0,0 0 0 0,-1-3 0 15,-1-5 0-15,0-2 0 0,0 0 0 0,0-4 0 16,-1-6 0-16,-7-2 0 0,0-4 0 15,-5 0 0-15,1-4 0 0,-4-3 0 0,-3 0 0 0,1 0 0 16,-3-8 0-16,-3-3 0 16,3 0 0-16,-3-3 0 0,1-1 0 0,1 1 0 0,-3-3-158 15,-1 1-16-15,-1-4 70 0,2 1-843 16</inkml:trace>
  <inkml:trace contextRef="#ctx0" brushRef="#br1" timeOffset="8768.94">27492 5965 1072 0,'4'-8'0'0,"-3"0"0"0,3 1 0 0,0-1 0 0,-2-1 0 0,-2 2 0 0,2-3 0 0,-2 5 0 0,0-1 0 0,0 2 0 0,0 0 263 15,0 3-113-15,0-2-45 0,0 3-39 0,-2 0 97 16,-6 3-63-16,-3 7-31 0,0 5 233 0,-2 3-123 15,-3 4-75-15,2 0 322 0,-1 3-194 0,3 1-96 16,3 2-49-16,0-3 359 0,3 5-415 0,2-1-31 16,2-4 0-16,2 2 0 15,0-1 0-15,0-6 0 0,7 7 0 0,4-8 0 0,0 1 0 16,2 3 0-16,2-8 0 0,-1 2 0 0,2-3 0 16,-2-2 0-16,2 0 0 0,-3-3 0 0,0-2 0 15,-1-1 0-15,0-2 0 0,-1-2 0 0,-1-1 0 16,3 1-287-16,-4-2-135 15,1 0 197-15,1 0 93 0,1 0-646 0,0-2 369 16,1-5 186-16</inkml:trace>
  <inkml:trace contextRef="#ctx0" brushRef="#br1" timeOffset="9131.62">27742 6014 2489 0,'-7'-10'0'0,"7"5"0"0,-3-3 0 0,3-4 0 0,0 3 0 0,0-1 0 0,8 0 0 0,7 6 0 0,0-2 0 0,5 4 0 0,1-2 574 0,0 4-258 0,1 0-143 0,-1 0 206 16,-2 9-379-16,-3 5 0 0,4 4 0 0,-8 0 0 15,0 3 0-15,-3-1 0 0,-1 6 0 0,-7-1 0 16,1-1 0-16,-2-2 0 0,0 7 0 0,-11-5 0 16,-5 1 0-16,-1-3 0 0,-1-3 0 0,1-4 0 15,-1-1 0-15,-2 0 0 0,0-5 0 0,0-1 0 16,5-1 0-16,0-2 0 0,5-4 0 0,1 1 0 15,1 0 0-15,4-2 0 16,3 2 0-16,-2-2 0 0,3 0 0 0,0 0 0 16,0 2 0-16,0 0 0 0,8 3 0 0,6-1 0 15,2 1 0-15,3-2 0 0,6 3 0 0,-2-3 0 16,2-3 0-16,-2 1 0 0,7-1 0 0,-5 0 0 16,0 0 0-16,1 0 0 0,-7 0 0 0,6 0 0 15,-2 0 0-15,-5 0 0 0,3 0 0 0,-3-1 0 16,0-1-750-16,-1 1 202 0,0-5 254 0,-2 2-632 15</inkml:trace>
  <inkml:trace contextRef="#ctx0" brushRef="#br1" timeOffset="9328.86">28310 6220 2588 0,'0'-2'0'0,"0"2"0"0,0 0 0 0,0 0 0 0,0 0 0 0,0 0 0 0,0 0 0 0,0 0 0 0,0 5 0 0,0 5 0 0,0 1 363 0,-1 1-162 0,-5 2 492 0,-1 4-607 16,-5-2-86-16,-2 5 0 0,1 0 0 0,-5-2 0 15,1 1 0-15,2-5 0 16,-2 2 0-16,2-2 0 0,2-2 0 0,0-2 0 16,2-3 0-16,3-2 0 0,-2-1 0 0,5-1 0 15,0-4 0-15,1 0 0 0,3 0-902 0,-1 0 421 16,2-2 212-16,0-9 119 0,11-8-657 0</inkml:trace>
  <inkml:trace contextRef="#ctx0" brushRef="#br1" timeOffset="9520.57">28383 6105 3159 0,'0'0'0'0,"0"0"0"0,0 0 0 0,0 0 0 0,0 0 0 0,3 0 0 0,6 0 0 0,7 0 0 0,0 0 0 0,3 0 0 0,3 0 459 0,3 0-210 16,-1 0-185-16,2 0-64 0,-3 0 0 0,5 0 0 15,-4 0 0-15,1 0 0 0,-2 0 0 0,0 0 0 16,-4 2 0-16,1 0-307 0,-5-1 158 0,0-1-362 15,-1 0 179-15,-3 0 166 0,-1 0-80 16</inkml:trace>
  <inkml:trace contextRef="#ctx0" brushRef="#br1" timeOffset="9735.6">28886 5895 3119 0,'-5'-6'0'0,"2"5"0"0,1 1 0 0,1 0 0 0,-1 0 0 0,2 0 0 0,0 7 0 0,0 6 0 0,0 6 0 0,0 3 0 0,0 4 494 0,0 4-229 0,0 3-212 16,0-1-53-16,0 1 0 0,-5 2 0 0,-2-5 0 16,1 2 0-16,-1-6 0 0,-1 5 0 0,1-10 0 15,5 3 0-15,-4-3 0 0,2-2 0 0,3-2 0 16,-1-6 0-16,2-2 0 0,0 1 0 0,0-3 0 16,0-3-54-16,0 0-40 0,0-2-952 0,7-2 504 15,6 0 253-15,4-11-605 0,1-9 429 0</inkml:trace>
  <inkml:trace contextRef="#ctx0" brushRef="#br1" timeOffset="9918.95">29068 6218 3181 0,'2'3'-4'0,"3"3"4"0,-2 2-3 0,1-2 3 0,-3-1-2 0,2 2-2 0,0 3 1 0,-3-1 1 0,0 4 2 0,0 1 0 0,0-1 266 0,-8 4-119 0,-3-3-55 15,-6 6 171-15,4-2-263 0,-7-1 0 0,4-2 0 16,-3 0 0-16,2-2 0 0,0 0 0 15,2-3 0-15,0-3 0 0,0 1 0 0,2-4 0 0,3-3-344 16,3-1-28-16,1 0 102 16,6 0-320-16,0-3 268 0,3-14 147 0</inkml:trace>
  <inkml:trace contextRef="#ctx0" brushRef="#br1" timeOffset="10236.15">29266 6035 3271 0,'4'4'0'0,"-2"4"0"15,0-1 0-15,-2 7 0 0,0-1 0 0,-6 3 0 0,-1 3 0 0,2 3 0 0,-2 3 0 0,4 0 0 0,3-4 660 0,0 3-660 0,0-4 0 0,0-3 0 0,8 1 0 16,4-6 0-16,3-2 0 0,2-4 0 16,3-5 0-16,0-1 0 0,0 0 0 0,1-1 0 0,2-15 0 15,-6 5 0-15,0-6 0 0,-2 1 0 0,-4-4 0 16,0 2 0-16,-3-3 0 0,-3-1 0 0,0-1 0 15,-3 1 0-15,-2-5 0 16,0 3 0-16,0 5 0 0,-10 0 0 0,-2 2-11 16,0 4-31-16,-6 2-9 0,0 6 89 0,1 1-42 15,-1 2 0-15,-1 2-33 0,3 0 148 0,0 0-111 16,0 6 0-16,3 3-102 0,1 2 3 0,2-2 54 16,8 2-613-16,-4 1 315 0,6 1 154 0,0-3 75 15,0-1-695-15,8-5 387 0,2-4 183 0</inkml:trace>
  <inkml:trace contextRef="#ctx0" brushRef="#br1" timeOffset="10436">29769 5835 3931 0,'25'0'0'0,"0"9"0"0,0 2 0 0,-3 1 0 0,0 6 0 0,-1 5 0 0,-3 3 0 0,-1 3 0 0,-5 3 0 0,-4 3 0 0,-1 1 0 16,-5 3 0-16,-2 4 0 15,0-1 0-15,-9-6 0 0,-12 8 0 0,-4-2 0 16,-1-4 0-16,-4 3 0 0,-1-4 0 0,-6 1 0 16,-3-4 0-16,2 0 0 0,-4-3 0 15,-1-3 0-15,1 0 0 0,1 1 0 0,2 0-1183 0</inkml:trace>
  <inkml:trace contextRef="#ctx0" brushRef="#br1" timeOffset="12014.47">30312 5835 2369 0,'2'-9'0'0,"0"4"0"0,4 4 0 0,-1-1 0 0,2 2 0 0,-2 0 0 0,2 0 0 0,2 0 0 0,0 11 0 0,-2 0 0 0,-2 4 160 0,2 4 137 0,-3 4-130 0,-4-2-54 16,3 7-42-16,-3-4 244 0,0 2-138 0,-7 1-69 16,-5-3 32-16,1-5-126 0,-7 4-14 0,6-7 0 15,-4-1 0-15,2-1 0 16,0-5 0-16,2-4 0 0,3-1 0 0,3-2 0 0,-1-1 0 16,4-1 0-16,1 0 0 0,-1 0 0 0,3 0 0 15,0 0 0-15,3-1 0 0,9-7 0 0,6 1 0 16,5 2 0-16,4-1 0 0,3 0 0 15,0 2 0-15,3 2 0 0,-1 1 0 16,0-1 0-16,-4 2 0 0,2 0 0 0,-5 0 0 16,-5 0 0-16,3 0 0 0,-7 3 0 0,0 1 0 15,-2 2 0-15,-5-1 0 0,0 2 0 0,-4-4 0 16,0 2 0-16,-3 1 0 0,-1 2 0 0,2-1 0 16,0 1 0-16,-1 3 0 0,-2 2 0 15,0 2 0-15,0 0 0 0,3 3 0 0,-3 3 0 0,2 3 0 16,0-3 0-16,0 8 0 15,-1-5 0-15,3 1 0 0,-1-3 0 0,1 0 0 16,-1 2 0-16,1-4 0 0,-2-2 0 0,-2 0 0 16,3-4 0-16,-3 0 0 0,0-5 0 0,0-1 0 15,0-3 0-15,-5 1 0 0,-6-2 0 0,1-1 0 16,-5-1 0-16,3-2 0 0,-6 0 0 0,3 0 0 16,-3 0 0-16,-1 0 0 0,1-2 0 0,-1-6 0 15,1-5 0-15,-3-1 0 0,4-5 0 0,2-6 0 16,0-4-54-16,0-9-975 15,5-3 495-15,0-7 248 0</inkml:trace>
  <inkml:trace contextRef="#ctx0" brushRef="#br1" timeOffset="12168.89">30349 5940 2920 0,'-5'-12'0'0,"3"9"0"0,-1-2 0 0,3 1 0 0,0-2 0 0,0 1 0 0,0 0 0 0,7 2 0 0,13 1 0 0,4 0 0 0,3 2 331 0,3 0-146 0,2 0 154 16,-1 0-183-16,1 4-156 0,0 3 0 0,-2 1 0 15,-1 0 0-15,-8 0 0 16,2 4 0-16,-5 1-435 0,-3 2 165 0,-6 2 154 16,0 0-886-16,-7 4 492 0</inkml:trace>
  <inkml:trace contextRef="#ctx0" brushRef="#br1" timeOffset="12323.96">30387 6329 3119 0,'-18'13'0'0,"6"1"0"16,4-7 0-16,3-2 0 0,3-2 0 0,2 1 0 0,0-1 0 0,2-2 0 0,14-1 0 0,11 0 0 0,3 0 137 0,5 0 457 0,5 0-513 0,-3 0-81 0,2 0 0 0,-2 0 0 15,0 0 0-15,0 0 0 0,-6 0-117 0,1 0-199 16,1 0 173-16,-6 2 90 0</inkml:trace>
  <inkml:trace contextRef="#ctx0" brushRef="#br1" timeOffset="16904.39">31274 5910 1524 0,'0'-5'0'0,"-2"3"0"0,2-1 0 0,-2 0 0 0,1-1 0 0,-3 0 0 0,-3 0 0 0,1 3 0 0,-1 1 0 0,-3 0 0 0,-2 0 118 0,4 0-39 0,-7 11 296 16,1 2-158-16,-2 6-94 0,3 3-41 0,-4 2 171 16,5 3-107-16,-1 3-53 0,5 0 417 0,3 4-241 15,3 0-127-15,2-1-142 0,0-1 0 16,0 1 0-16,2-2 0 0,5-4 0 16,1 1 0-16,5-2 0 0,-1-4 0 0,3 1 0 0,-4-6 0 0,1 1 0 15,1-2 0-15,1-3 0 16,-3-1 0-16,-1-3 0 0,-1-2 0 0,0-3-93 15,-2 0-42-15,0-3-53 0,2 1-486 0,-2-2 318 16,2 0 148-16,1-2-431 0,-3-5 300 0</inkml:trace>
  <inkml:trace contextRef="#ctx0" brushRef="#br1" timeOffset="17148.62">31475 5912 3056 0,'-4'-4'0'0,"3"4"0"0,1 0 0 0,0 0 0 0,0 8 0 0,0 4 0 0,0 3 0 15,0 5 0-15,0 2 0 0,0 2 0 0,0 2 105 0,0 4 665 0,0-5-770 0,1 1 0 0,3-4 0 16,-1 1 0-16,2 0 0 0,-3 0 0 16,4-3 0-16,-2-1 0 0,-3-2 0 0,1-1 0 0,-2 0 0 15,0-1 0-15,0-2 0 16,0 2 0-16,0-7 0 0,0 3 0 0,0-2-192 15,0 0-339-15,0-1 247 0,0 0 122 0,2-3-711 16,1-3 422-16</inkml:trace>
  <inkml:trace contextRef="#ctx0" brushRef="#br1" timeOffset="17348.16">31716 6231 3029 0,'9'2'0'0,"-1"3"0"0,2 4 0 16,-2-4 0-16,-1 2 0 0,0 1 0 0,1-1 0 0,-5 4 0 0,1 1 0 0,-1-1 0 0,-1 3 417 0,-2 2-194 0,0-4-92 0,0 6 0 0,-7-3-131 16,-6 2 0-16,1 0 0 0,-2-2 0 0,-4 0 0 15,2-2 0-15,2-2 0 0,2-1 0 0,1-2 0 16,4-3-140-16,-1-3-194 0,6 1 187 16,-1-3 92-16,3 0-892 0,0 0 444 0,0 0 237 0</inkml:trace>
  <inkml:trace contextRef="#ctx0" brushRef="#br1" timeOffset="17722.82">31871 6103 2605 0,'5'-7'0'0,"-3"1"0"0,8 1 0 0,1-7 0 0,3 4 0 0,2-3 0 0,1 2 0 0,5 2 0 0,4 1 0 0,1 2 0 0,1 2 544 15,2 2-252-15,-4 0-127 0,0 4-54 0,1 9 103 16,-4 3-214-16,-3 0 0 0,-7 1 0 0,-1 7 0 16,-6-1 0-16,-4 5 0 0,-2 1 0 15,0-4 0-15,-9 4 0 0,-7-2 0 0,-5-4 0 16,-1 0 0-16,-3 0 0 0,-3-4 0 0,-1-3 0 16,3-2 0-16,3-5 0 0,1 0 0 0,5-4 0 15,-1 0 0-15,8-4 0 0,3-1 0 0,2 0 0 16,2 0 0-16,3 0 0 0,0 0 0 0,0 0 0 15,0 0 0-15,10 0 0 0,11 0 0 0,5-1 0 16,5-1 0-16,-1-2 0 16,2 2 0-16,1-2 0 0,0 2 0 0,-6 2 0 15,-5 0 0-15,1 0 0 0,0 0 0 0,-4 0 0 16,-3 0 0-16,-2 0 0 0,-1 0-358 0,-3 2 124 16,-1-2 98-16,-3 0-836 0,2 0 471 0</inkml:trace>
  <inkml:trace contextRef="#ctx0" brushRef="#br1" timeOffset="17890.28">32396 6366 2662 0,'0'-1'0'0,"2"-1"0"0,-1 2 0 0,1 0 0 0,0 0 0 0,1 0 0 0,-1 0 0 0,1 7 0 0,3 4 0 0,-4 3 0 0,0-1 392 16,-2 2-177-16,0 0 345 0,0 1-458 0,-2 0-102 0,-9-2 0 0,1 2 0 15,-1 0 0-15,-3-3 0 0,2-1 0 0,1-3 0 16,6-2-88-16,-2-1 54 0,3-4-809 0,1 0 440 15,1-2 159-15,2 0 129 0</inkml:trace>
  <inkml:trace contextRef="#ctx0" brushRef="#br1" timeOffset="18088.66">32374 6235 3140 0,'0'0'0'0,"6"-2"0"0,8 0 0 0,3-3 0 0,3-3 0 0,1 2 0 0,4-1 0 0,1 1 0 0,0 3 0 0,1-1 0 0,3 2 191 16,-7-2-66-16,5 2-47 0,-6 0 22 0,0 2-31 15,-1 0 1-15,-7 0-593 0,-1 0 291 0,-5 0 131 16,-1 0 70-16,-2 0-793 0,-5 0 429 0,0 0 82 16</inkml:trace>
  <inkml:trace contextRef="#ctx0" brushRef="#br1" timeOffset="18366.42">32719 6073 2525 0,'5'0'0'0,"3"0"0"0,3 0 0 0,5 0 0 0,-4 0 0 0,2 0 0 0,0 6 0 0,-2 4 0 0,4-2 0 0,-4 5 0 0,-1 5 193 0,-4-1-77 0,-2 1 315 16,-5 3-186-16,0 4-108 15,0-3-48-15,-13 0 6 0,-5-1-28 0,-4 0-34 0,0-3-33 0,-3 0 0 16,0-3 0-16,4-4 0 0,4-2 0 0,1-2 0 15,5-2 0-15,1-2 0 0,6-1 0 0,2-2 0 16,0 0 0-16,2 0 0 0,4 0 0 0,17 0 0 16,6 0 0-16,4-2 0 15,3-1 0-15,1-2 0 0,2 0 0 0,-3 2 0 16,-2 1 0-16,-5-2 0 0,-4 2 0 0,-3 1 0 16,1-2-10-16,-5 0-72 0,-4 2-410 0,-1-1 183 15,-3-2 135-15,-1-1 57 0,-3-4-626 0,-3-3 351 16</inkml:trace>
  <inkml:trace contextRef="#ctx0" brushRef="#br1" timeOffset="18572.66">33084 6066 2813 0,'0'-4'0'0,"0"2"0"0,8 2 0 0,2 0 0 0,0 0 0 0,5 0 0 0,-3 6 0 0,0 7 0 0,4 8 0 0,-4 1 0 0,-2 6 473 0,-4 3-217 15,1 2 133-15,-5 5-389 0,1-2 0 0,-3-1 0 16,0 1 0-16,-5-2 0 0,-7-1 0 0,-4 0 0 15,1-3 0-15,-5-3 0 16,0 0 0-16,-2-5 0 0,-1-1 0 0,0-7 0 16,-7 2 0-16,1-7 0 0,0-1 0 0,-3-5 0 15,2-1-350-15,6-2-173 0,-1 0 247 0,2 0 118 16,5-2-710-16</inkml:trace>
  <inkml:trace contextRef="#ctx0" brushRef="#br1" timeOffset="19147.82">32826 5393 2720 0,'0'0'0'0,"0"0"0"0,0 0 0 0,0 0 0 0,1 0 0 0,11 0 0 0,5 0 0 0,7 0 0 0,5 0 0 0,2 0 0 0,11 0 174 0,-5 0-58 0,9 0 211 16,-4 0-144-16,-7 0-72 0,4-1-36 0,0-2-8 0,-4 1 9 15,0-1-38-15,-5 1-161 0,-8 0 81 0,3 0 40 16,-7 1 0-16,-3 1-446 0,-3-3 239 0,-5 3 123 15,-2 0-749-15,-2 0 366 16,-3 0 215-16</inkml:trace>
  <inkml:trace contextRef="#ctx0" brushRef="#br1" timeOffset="19354.39">33310 5220 2437 0,'12'-3'0'0,"2"3"0"16,7 0 0-16,4 0 0 0,0 0 0 0,-3 4 0 0,3 1 0 0,-2 4 0 0,2-1 0 0,1 4 0 0,-2 0 166 0,-9 0-64 0,0 2 178 0,-5 0-120 0,-5 1-51 15,-2 0-158-15,-3 0 44 0,-13 3 0 0,-12-4 43 0,-5 1-271 16,-4 0 146-16,-7 0 57 0,8-2-178 16,-4-2 123-16,0 3 62 0,2-2-77 0,0 0-593 0,5 0 333 15</inkml:trace>
  <inkml:trace contextRef="#ctx0" brushRef="#br1" timeOffset="19686.18">33306 5658 1721 0,'0'-4'0'15,"0"-1"0"-15,0-3 0 0,0 1 0 0,0-1 0 0,0 2 0 0,-5 0 0 0,-6 1 0 0,-5 3 0 0,-1 0 0 0,-1 2 79 0,-4 0 0 0,-3 0 104 16,2 4-73-16,1 2-26 0,-6 3-9 0,11-3 187 0,-3 2-112 0,5-1-56 16,4 0-27-16,4 1 277 0,4 2-157 15,1 1-75-15,2 0 155 0,0 2-150 0,3 0-117 0,9 3 0 16,8-2 0-16,0 1 0 16,0 0 0-16,2 0 0 0,-4-1 0 0,0-3 0 0,-1 2 0 0,-4-2 0 15,-6-3 0-15,-1 1 0 16,-4-1 0-16,0-1 0 0,-2 1 0 0,-4-2 0 15,-12-2 0-15,-7 1 0 0,1-2 0 0,-2-3 0 16,-5 3 0-16,2-3 0 0,4 0 0 0,-1 0 0 16,1 0-134-16,5 0-80 0,-1 0 90 15,4-3-633-15,2 1 359 0,2 1 180 0</inkml:trace>
  <inkml:trace contextRef="#ctx0" brushRef="#br1" timeOffset="20286.56">32464 5592 2437 0,'-3'-1'0'0,"1"-1"0"0,2-1 0 0,0 3 0 0,0-1 0 0,0 1 0 0,0 0 0 0,2-1 0 0,10 1 0 0,-1 0 0 0,-1 0 171 0,7 0-56 0,-4 0 129 15,2 0-102-15,0 0-52 0,0 0 119 0,-3 0-85 16,1 0-33-16,0 1-10 0,-1 0-127 0,0 2 42 15,-1-3 0-15,-2 2-375 0,2 1 219 0,-4 0 94 16,2-1 52-16,-3 1-771 16,-1 0 380-16,3 3 148 0</inkml:trace>
  <inkml:trace contextRef="#ctx0" brushRef="#br1" timeOffset="20469.06">32486 5802 2783 0,'0'0'0'0,"0"0"0"0,7 1 0 0,11-1 0 0,-3 0 0 0,5 1 0 0,8-1 0 0,2 0 0 0,3 0 0 0,-1 0 0 0,1 0 299 0,-6 0-121 0,6 0-168 16,-10 0 0-16,-2 0 29 0,-1 0-1 16,-3 0-679-16,-4 0 349 0,0 0 160 0</inkml:trace>
  <inkml:trace contextRef="#ctx0" brushRef="#br1" timeOffset="28892.75">24449 7311 1018 0,'0'0'0'0,"0"0"0"0,-2 0 0 0,2 0 0 0,-1 0 0 0,-1 0 0 0,2 0 0 0,-2 0 0 0,2 0 0 0,-2 0 0 0,2 0 71 0,-2-3-24 16,2 2-10-16,-3 1 0 0,2-1 73 0,1-2-36 15,-2 1-1-15,-2 0 88 0,2-1-67 0,1-2-28 16,-1 2 0-16,-2-2 103 0,2-3-65 0,0-2-24 16,1 3-10-16,1-2 48 0,-2-2-41 0,2-3 1 15,0 3 58-15,0-2-40 16,0-2-35-16,0 0 1 0,0 2 33 0,0-3-29 15,3 2 0-15,3 1 49 0,1 0-44 0,0-2 1 16,4 3-35-16,-4 1 49 0,4 0-25 16,1 1 10-16,-2 1-34 0,4 3 32 0,1 0-31 15,-3 3-1-15,6-1-15 0,-4 4 25 0,2 0-11 16,1 0-36-16,-2 0 0 0,2 6 0 0,-4 5 0 16,1 0 0-16,-2 3 0 0,-1 2 0 0,-2 1 0 15,-2 4 0-15,-4 0 0 0,-1 5 0 0,-2-1 0 16,0 0 0-16,0 2 0 0,-5-3 0 0,-7-3 0 15,-3 6 0-15,-2-4 0 0,1 0 0 16,-5-3 0-16,0-2 0 0,2-4 0 0,-3 2 0 0,2-7 0 16,0-2 0-16,1 2 0 15,3-4 0-15,-1-3 0 0,2 0 0 0,3-2 0 16,5 2 0-16,0-2 0 0,3 0 0 0,2 0 0 16,2 0 0-16,0 0 0 0,0 0 0 0,0 0 0 15,4 0 0-15,10 1 0 0,4-1 0 0,0 2 0 16,3 0 0-16,5 0 0 0,-1 0 0 0,-1 0 0 15,4-1 0-15,-2 2 0 0,-1-2 0 16,-4-1 0-16,-1 3 0 0,1-2 0 0,-2-1 0 16,-5 2 0-16,-3-2 0 0,0 0 0 15,-4 2 0-15,-2-2 0 0,-1 0 0 0,-2 0 0 16,0 0 0-16,-2 0 0 0,0 0 0 0,0 0 0 16,0 0 0-16,0 0 0 0,0 0 0 0,0 0 0 15,0 0 0-15,0 0-143 0,0 0-243 0,0 0 175 16,0 0 86-16,0 0-589 0,0 0 338 0,0 0 160 15,0 0-180-15,4 0 179 0,5-2 90 0</inkml:trace>
  <inkml:trace contextRef="#ctx0" brushRef="#br1" timeOffset="29466.25">25216 6972 2477 0,'-12'-5'0'0,"3"3"0"16,-4-2 0-16,-1 3 0 0,1-2 0 0,-2 3 0 0,2 0 0 0,-2 8 0 0,4 6 0 0,0 2 0 0,-3 3 112 0,5 7 314 0,2-1-195 0,1 5-96 0,3 0-49 0,3 1 284 15,0-1-276-15,0 1-94 0,3 1 0 16,5-2 0-16,2-2 0 0,4 0 0 0,-3-7 0 0,4 5 0 15,2-4 0-15,-4-5 0 16,2 2 0-16,-2-3 0 0,3-4 0 0,-6 0 0 0,2-2 0 16,-3-5 0-16,0-4 0 0,1 2-578 0,-2-3 135 15,-2 0 208-15,2-3-409 0,0-7 304 0,-2-1 151 16,0-5 76-16,-1-3-360 0,0-5 222 16,-1-1 107-16,-2-5 54 0,0-3-144 0,-1 1 117 0,-1 6 37 15,0-3 80-15,0 5 0 16,0 2 0-16,-5 2 0 0,0 4 164 0,-1 3-129 15,3 0-31-15,-1 5 555 0,2 0-297 0,2 2-70 16,0 3-99-16,0-1 582 0,0 2-324 0,9 1-157 16,4 1-78-16,2 0 355 0,0 0-212 0,2 10-102 15,-2 4 170-15,6 2-255 0,-7 4-72 0,2 1 0 16,-5-5 0-16,1 4 0 0,-5 1 0 0,-2 3 0 16,-2-4 0-16,-3 3 0 15,0 3 0-15,-3-6 0 0,-11 5 0 0,-4-5 0 16,-2-1 0-16,-2-3 0 0,-3 2 0 0,2-9 0 15,-5 3 0-15,10-5 0 0,-6-2 0 0,2-3 0 16,4-2 0-16,1 0 0 0,2 0 0 0,5 0 0 16,1-2 0-16,4-1 0 0,1-6 0 0,4-3-336 15,0 1-55-15,4-2 177 0,12-4 88 16,4 0-606-16,4-2 338 0,2 1 183 0,0-5-391 0,0 2 283 16,2-1 141-16</inkml:trace>
  <inkml:trace contextRef="#ctx0" brushRef="#br1" timeOffset="29665.56">25473 7159 2208 0,'10'-18'0'0,"0"6"0"0,-2-1 0 0,-5 3 0 0,-2 0 0 0,2 3 0 0,-3 3 0 0,0 1 0 0,0 2 0 0,0-2 0 0,-4 3 384 0,-5 0-174 15,0 8 488-15,-3 7-335 0,0 5-295 0,2 0-68 0,0 6 0 0,3 0 0 16,4-2 0-16,1 8 0 0,2-3 0 16,0 0 0-16,2-1 0 0,8 1 0 0,1-7 0 0,6 6 0 15,1-6 0-15,-2-1 0 16,3-2 0-16,-2-4 0 0,0-2 0 0,0-3 0 15,2-3 0-15,-2-4-67 0,0-3-204 0,-2 0 76 16,0 0 70-16,0-4-634 0,0-8 361 0,-3-3 181 16,6-3 89-16</inkml:trace>
  <inkml:trace contextRef="#ctx0" brushRef="#br1" timeOffset="29834.07">25706 7268 3201 0,'-14'-3'0'0,"7"1"0"0,-4-1 0 0,2 1 0 0,2 0 0 0,4 0 0 0,1 1 0 0,0-1 0 0,2 0 0 0,0 2 0 0,9 0 327 0,7 0-146 0,-2 0-71 16,6 0 2-16,-5 0-112 0,5 0 0 0,-1 0 0 16,-2 2 0-16,2 0 0 0,-5 1 0 0,4-1-89 15,-6 0-41-15,2-2 85 0,-1 0 40 0,-2 0-897 16,2 0 321-16,-2 0 271 16,1 0-472-16</inkml:trace>
  <inkml:trace contextRef="#ctx0" brushRef="#br1" timeOffset="30154.28">25935 7101 2730 0,'-4'-8'0'15,"0"1"0"-15,1 2 0 0,0-2 0 0,3 1 0 0,0 3 0 0,0 1 0 0,12 0 0 0,3 0 0 0,7 2 0 0,1 0 168 0,0 4-65 0,-1 7 289 0,0 1-178 0,-4 3-78 16,0 2-55-16,-4 5 26 0,-6 0-107 0,-3 1 0 16,-2 1 0-16,-3 0 0 0,0 3 0 0,-9-2 0 15,-8-3 0-15,-2-1 0 16,-5 0 0-16,-1-3 0 0,-1-3 0 0,-2-2 0 15,1-1 0-15,7-3 0 0,-3-1 0 0,5-3 0 16,1-2 0-16,8 1 0 0,-2-2 0 0,6-2 0 16,3 0 0-16,0 0 0 0,2 0 0 0,0 0 0 15,2 0 0-15,14 0 0 0,0 0 0 0,3 0 0 16,4 0 0-16,2 0 0 0,0 0 0 0,2 0 0 16,-3 0 0-16,-1 0 0 15,-1 0 0-15,0 0 0 0,1 0 0 0,-4 0 0 16,0 0 0-16,0 0-177 0,-5 0-204 0,2-2 173 15,-3 1-237-15,-2-2 203 0,1-2 103 0,-3-4-548 16,1-2 329-16,-2-6 160 0</inkml:trace>
  <inkml:trace contextRef="#ctx0" brushRef="#br1" timeOffset="30374.88">26273 7020 2306 0,'0'-13'0'0,"0"3"0"0,3 1 0 0,3 1 0 0,4 2 0 0,1 4 0 0,4 1 0 0,4 1 0 0,3 1 0 0,1 13 0 0,-2 3 606 15,2 5-285-15,-3 5-141 0,-2 2-63 0,-4 1 284 16,-1 2-401-16,-6 4 0 0,-3-2 0 16,-4 2 0-16,0-2 0 0,-2 0 0 0,-12 0 0 0,-1-5 0 15,-6 1 0-15,-3-4 0 16,1-3 0-16,-1-4 0 0,1-2 0 0,-2-4 0 0,0-4 0 0,2-5 0 16,1 0 0-16,2-4 0 15,5 0-193-15,2 0-29 0,5-4-641 0,4-11 413 16,4-6 197-16,0-7 112 0,8-4-319 0</inkml:trace>
  <inkml:trace contextRef="#ctx0" brushRef="#br1" timeOffset="30516.26">26521 7198 2952 0,'28'-5'0'0,"4"1"0"0,1-2 0 0,-1 0 0 0,2 3 0 0,2-1 0 0,0 1 0 0,0 0-1 0,-3 1 0 0,3 1 0 0,-6 1 216 0,2 0-93 0,-7 0-43 15,-2 0 74-15,-2 0-59 0,-5 0-28 16,-6 1 9-16,-3 1-568 0,-1 1 265 0,-3-2 132 15,-3 1-726-15,0-2 429 0,0 0 130 0</inkml:trace>
  <inkml:trace contextRef="#ctx0" brushRef="#br1" timeOffset="30674.91">26859 6868 3884 0,'-8'-17'0'0,"5"7"0"0,1 2 0 0,0 1 0 0,0 5 0 0,2 0 0 0,0 2 0 0,0 13 0 0,2 11 0 0,3 7 0 0,3 8 47 0,-4 4-47 0,3 6 0 15,-3 2 0-15,-2 4 0 0,0-3 0 0,-2 3 0 16,0-3 0-16,0 1 0 0,0 2 0 0,0-3 0 16,0-2 0-16,0 3 0 0,0-2-587 0</inkml:trace>
  <inkml:trace contextRef="#ctx0" brushRef="#br1" timeOffset="31222.15">27414 6997 1892 0,'0'-3'0'0,"0"0"0"0,0 2 0 0,-2 1 0 0,-3 0 0 0,-4 1 0 0,-5 12 0 0,-3 8 0 0,3 5 0 0,-3 1 0 0,-2 9 105 0,5 2 392 0,-4 0-230 0,5 5-115 15,3-8-48-15,3 5 297 0,4-2-182 0,3 0-91 16,0-4-45-16,9-2 0 0,7-2-83 0,5-2 0 16,4-4 0-16,-1 0 0 0,4-6 0 15,1 1 0-15,-5-8-404 0,6 2 163 0,-4-6 140 16,-5-4 69-16,3-2-452 0,-3-1 151 0,-2 0 144 16,-1 0-515-16,-3-4 333 0</inkml:trace>
  <inkml:trace contextRef="#ctx0" brushRef="#br1" timeOffset="31994.31">27202 6894 1245 0,'-3'-4'0'0,"3"2"0"0,-2 0 0 0,2 2 0 0,-3-1 0 0,3 1 0 0,-1 0 0 0,-1 0 0 0,1 0 0 0,-2 1 0 0,0 7 90 0,-2 1-10 0,-5 1 7 0,4 1-24 16,-5 1-1-16,-3 6-24 0,0-4 27 0,-6 8-27 16,0-5-1-16,0 1 11 0,-3-1-11 0,0 0 1 15,2-2 9-15,-2 2 72 0,7-4-40 16,1-1-1-16,6-3 130 0,1-1-85 0,4-3-33 15,3-2-10-15,1 3 61 0,0-1-52 0,13-1-26 16,7-3 9-16,10-1 91 0,-1 0-63 0,2 0-32 16,2 0-21-16,-1 0-10 0,1-1 10 0,-1-3-9 15,-4 1-39-15,-1 0 0 0,-6 0 39 0,-2 1-221 16,-3 1 120-16,2 1 45 0,-9 0 28 16,-2 0-517-16,-3 0 250 0,-3 0 86 15,1 0 71-15,0 0-460 0,-2 0 262 0,0 0 130 16,0 0 65-16,-5 0-366 0</inkml:trace>
  <inkml:trace contextRef="#ctx0" brushRef="#br1" timeOffset="32216.77">27217 6849 2618 0,'-13'0'0'0,"-1"5"0"0,0 1 0 0,1 4 0 0,0 3 0 0,0 5 0 0,2 7 0 0,1 1 0 0,2 7 0 0,3 2 0 0,1 8 335 0,1-2-149 16,1 2-74-16,2-1 341 0,0-5-226 0,0 11-227 0,0-14 0 0,0 7 0 16,5-2 0-16,3-3 0 0,-1-1 0 15,1-3 0-15,1 1 0 0,-3-6-414 0,1 0 180 0,-2-9 136 16,0 3 14-16,0-6-707 16,-1-4 377-16,0-2 188 0,1-4-420 0</inkml:trace>
  <inkml:trace contextRef="#ctx0" brushRef="#br1" timeOffset="32455.6">27591 7134 3500 0,'-7'-5'0'0,"5"3"0"0,0 0 0 0,2 2 0 0,0 0 0 0,0 0 0 0,0 0 0 0,0 0 0 0,0 0 0 0,0 9 0 0,2 3 165 16,6-1 35-16,3 2-134 0,-3 2-66 0,5-2 0 0,-1 4-140 16,-2-2-10-16,-2 0 103 0,2 0 37 15,-3 0-307-15,-1-4 177 0,1 1 89 0,-2-4-814 16,0-1 416-16,0-2 172 0,2-3 121 0</inkml:trace>
  <inkml:trace contextRef="#ctx0" brushRef="#br1" timeOffset="32677.21">27804 6997 3269 0,'-6'-6'0'0,"0"5"0"0,1-1 0 0,-1 0 0 0,-1 2 0 0,-2 5 0 0,0 16 0 0,2 3 0 0,-2 7 0 0,-2 8 0 0,3-4 212 0,-5 17-92 0,-3-4 210 16,2 1-330-16,-3 4 0 0,0-2 0 0,0 0 0 15,2-1 0-15,-2-2 0 0,4 2 0 0,-2-2 0 16,3-3 0-16,3-7 0 0,0-1 0 0,1-3 0 15,3-8 0-15,3-3 0 0,0-6 0 0,2-7-36 16,0-4-30-16,0 1-836 0,0-7 432 0,2 0 217 16,7-4 108-16,6-17-271 0,0-5 194 0</inkml:trace>
  <inkml:trace contextRef="#ctx0" brushRef="#br1" timeOffset="32838.65">27726 7384 2856 0,'1'-9'0'0,"4"1"0"0,-2 2 0 0,4-1 0 0,0 4 0 0,1-3 0 0,7 2 0 0,0-2 0 0,5 3 0 0,1 0 0 0,-2 2 197 16,4-1-81-16,-1 0 183 0,-2 2-122 0,3 0-75 0,-3 0-32 0,1 0-360 15,-2 0 163-15,-1 0 83 16,-2 0 49-16,-2 0-703 0,0 0 367 0,-1 2 185 0,-1 0 91 0,-4-2-565 16</inkml:trace>
  <inkml:trace contextRef="#ctx0" brushRef="#br1" timeOffset="33037.68">28168 7143 2656 0,'-1'-3'0'0,"-1"-1"0"0,-3 1 0 0,2 1 0 0,1 0 0 0,2 2 0 0,-2 0 0 0,2 5 0 0,0 10 0 0,0 4 0 0,0 6 115 16,0 0 543-16,0 2-310 0,0 3-194 0,0-4-154 0,0 8 0 15,0-5 0-15,0-2 0 0,-3 0 0 0,2-5 0 16,-1 3 0-16,2-4 0 0,-2-1 0 0,1-1 0 15,-1-4 0-15,2-6-239 0,-2 0-65 0,2-3 91 16,0-2 114-16,0-2-801 0,0-2 432 0,0 0 215 16</inkml:trace>
  <inkml:trace contextRef="#ctx0" brushRef="#br1" timeOffset="33380.94">28342 7003 3292 0,'5'-2'0'0,"8"2"0"15,-3 0 0-15,3 0 0 0,3 0 0 0,1 13 0 0,1 4 0 0,-2 0 0 0,2 9 0 0,-3 4 0 0,-3 2 90 0,1 6 459 0,-4 3-549 0,-3-5 0 0,-4 9 0 0,1-5 0 16,-3 3 0-16,0-2 0 16,-10 0 0-16,-2-6 0 15,-6 9 0-15,-2-5 0 0,0-3 0 0,1-8 0 0,-5 3 0 0,7-9 0 16,-6 2 0-16,9-9 0 0,-2-2 0 0,2-2 0 15,3-5 0-15,4-2 0 0,0-2 0 0,3-2 0 16,2 0 0-16,2 0 0 0,-2 0 0 0,2 0 0 16,0 0 0-16,0 0 0 0,0 0 0 0,0 0 0 15,0 0 0-15,0 0 0 0,0 0 0 0,0 0 0 16,0 0 0-16,0 0 0 0,0 0 0 16,0 0 0-16,0 0 0 0,0 0 0 15,0 0 0-15,0 0 0 0,0 0 0 0,0 0-295 16,2 0 102-16,1 0-715 0,4 0 436 0,0 0 217 15</inkml:trace>
  <inkml:trace contextRef="#ctx0" brushRef="#br1" timeOffset="34183.61">28902 7189 2508 0,'0'-3'0'0,"-2"2"0"0,2-1 0 0,0 1 0 0,0-4 0 0,6 2 0 0,4-1 0 0,7-2 0 0,7 1 0 0,0 2 0 0,-1-1 198 0,7-2 315 0,0 1-238 16,0 2-119-16,0-1 125 0,0 1-281 0,-3-1 0 15,2 2 0-15,-3 1 0 0,-3-2 0 16,-1 0 0-16,1 3 0 0,-2 0 0 0,-2 0 0 16,-5 0 0-16,-3 0-585 0,-1 0 227 15,-3 7 97-15,-2-3 132 0,1 1-814 0</inkml:trace>
  <inkml:trace contextRef="#ctx0" brushRef="#br1" timeOffset="34385.85">29272 6845 2796 0,'0'-2'0'0,"0"2"0"0,0 0 0 0,0 6 0 0,-2 8 0 0,2 2 0 0,-2 6 0 0,0 9 0 0,1 2 0 0,-3 3 0 0,-1 8 371 0,-2-4-167 0,2-1-75 16,-3-1 151-16,1 7-129 0,2-11-151 0,-1 4-119 15,1-4 25-15,0-6 74 0,0 3 24 0,5-6-606 16,0-2 320-16,-2-5 159 0,2-2 80 0,0-5-503 15,0-1 265-15,2-9 74 0</inkml:trace>
  <inkml:trace contextRef="#ctx0" brushRef="#br1" timeOffset="34730.44">29594 6943 2025 0,'2'0'0'0,"3"3"0"0,-3 8 0 0,0 0 0 0,-2 1 0 0,0 5 0 0,-2 0 0 0,-7 2 0 0,-1 0 0 0,-1-1 0 0,0-2 116 0,0 0 212 0,1-2-146 0,2-5-73 16,1-1-36-16,4-3 67 0,1-3-43 0,-1-1-35 15,1-1 162-15,2 0-94 16,0 0-47-16,0 0 152 0,10 0-108 0,7 0-127 16,2-1 0-16,-1 1 0 0,8 0 0 0,-1 0 0 15,-4 0 0-15,-2 9 0 0,3 3 0 0,-3 1 0 16,-3 2 0-16,-2 3 0 0,-5 1 0 0,-4 2 0 15,-1 2 0-15,-3-3 0 0,-1 3 0 0,-1 0 0 16,-11-3 0-16,-8 3 0 0,1-7 0 0,-6 1 0 16,-3-2 0-16,1-4 0 15,-3-1 0-15,0-2 0 0,-3-7 0 0,1 1 0 16,-1-2 0-16,0 0 0 0,-1 0 0 0,-1-7 0 16,5-7-41-16,7 0-148 0,3-6 80 0,8-4-651 15,6-7 353-15,6-10 190 0</inkml:trace>
  <inkml:trace contextRef="#ctx0" brushRef="#br1" timeOffset="34849.53">29606 6990 1374 0,'10'0'0'0,"3"0"0"0,2 0 0 0,0 0 0 0,-3 0 0 0,5 0 0 0,-4 0 0 15,7 0 0-15,5-2 0 0,-2 0 0 0</inkml:trace>
  <inkml:trace contextRef="#ctx0" brushRef="#br1" timeOffset="35058.1">30089 6918 3096 0,'-18'0'0'0,"4"8"0"0,-2 1 0 0,-3 5 0 0,1 4 0 0,-1 5 0 0,-2 7 0 0,3 6 0 0,1 1 0 0,6-5 0 0,2 5 178 15,2 1-76-15,2-3 453 0,5 1-555 0,0-1 0 16,0-5 0-16,2-2 0 0,8 2 0 0,3-6 0 15,-1-2 0-15,2-5 0 0,2-2 0 16,5-2 0-16,-5-3 0 0,5-4 0 0,-2-3 0 0,1-3-296 16,-1 0-44-16,0 0 162 0,3 0-18 15,1-9-580-15,-3-8 370 0</inkml:trace>
  <inkml:trace contextRef="#ctx0" brushRef="#br1" timeOffset="35416.8">30194 6964 3206 0,'-3'-4'0'0,"1"1"0"0,2 0 0 0,0 0 0 0,0-2 0 0,10 4 0 0,3-1 0 0,9 0 0 0,4 2 0 0,-2 0 0 0,3 0 125 0,1 0 140 16,-1 0-115-16,-6 2-48 0,1 1-37 0,0 5-47 16,-1-1-18-16,-6 0 0 0,-2 4 0 0,-2-2 0 15,-3 3 0-15,0 0 0 0,-6 3 0 0,-2 0 0 16,0 2 0-16,-7 5 0 0,-6-2 0 0,-9 3 0 15,2-1 0-15,-7 0 0 0,-1 3 0 0,-2-3 0 16,-2 1 0-16,-1-1 0 0,6 1 0 0,1-5 0 16,8-1 0-16,1 0 0 0,7-1 0 0,2-3 0 15,6-5 0-15,2 6 0 16,0-5 0-16,0 3 0 0,11-1 0 0,8-2 0 16,4 0 0-16,0 0 0 0,-2-4 0 0,9 1 0 15,-4-5 0-15,1 1 0 0,-4 0 0 0,0-2 0 16,-4 0 0-16,2 0 0 0,-4 0 0 0,-2 0 0 15,0 0 0-15,-5 0 0 0,-2 0 0 0,-1-2-502 16,-5 0 21-16,3-5 223 0,-2-1 110 16,-3-3-710-16</inkml:trace>
  <inkml:trace contextRef="#ctx0" brushRef="#br1" timeOffset="35578.94">30181 7175 3403 0,'-14'-7'0'0,"4"3"0"0,0-1 0 0,5-1 0 0,2-1 0 0,1 2 0 0,2 2 0 16,0 1 0-16,7 0 0 0,8 2 0 0,2 0 146 0,7 0 236 0,0 2-382 0,3 3 0 0,3 1 0 0,0 3 0 0,1-3 0 15,3 2 0-15,-1-1 0 16,5-1-6-16,4 1-68 0,1 0 55 0,2-2-1019 0</inkml:trace>
  <inkml:trace contextRef="#ctx0" brushRef="#br1" timeOffset="35761.25">30825 7185 2990 0,'-7'0'0'0,"1"0"0"0,1 0 0 0,5 0 0 0,0-3 0 0,0-2 0 0,11 3 0 0,6 1 0 0,0-1 0 0,1 0 0 0,2 2 145 16,5 0-54-16,-3 0 295 0,5 0-180 0,-1 0-93 15,1 0-113-15,-1 0-320 0,1 0 134 0,-10 0 120 16,6 0-704-16,-3 0 403 0,-3 0 201 0,-1 2 102 15,1-2-774-15,-2 0 391 0</inkml:trace>
  <inkml:trace contextRef="#ctx0" brushRef="#br1" timeOffset="36023.92">31290 7086 1871 0,'0'-5'0'0,"0"2"0"0,3 1 0 0,-3 0 0 0,0 2 0 0,0 0 0 0,0 0 0 0,0 10 0 0,-8 2 0 0,-5 6 0 0,-1-1 136 0,-4 1-49 0,-2 3 175 16,-2-1-117-16,-3 2-55 0,-1-6-26 0,2 1 259 15,4-6-143-15,2 1-63 0,1-5 183 0,6-1-131 16,4-2-67-16,4-3-32 0,-1-1-55 0,3 0-15 16,1 0 0-16,0 0 0 15,12 0 0-15,13 0 0 0,3 0 0 0,3 0 0 16,4-1 0-16,-1-1 0 0,4 0 0 0,-2 0 0 16,-2 2 0-16,3 0 0 0,-6 0 0 0,1 0 0 15,-5 0 0-15,-4 0 0 0,-3 0-382 0,-2 0-38 16,-4 2 196-16,-6-2-544 0,-3 0 366 0,-4 0 183 15,-1 0 91-15,0 0-222 0,0-10 161 0,-8-7 76 16</inkml:trace>
  <inkml:trace contextRef="#ctx0" brushRef="#br1" timeOffset="36206.41">31387 7059 2922 0,'-7'-2'0'0,"3"1"0"0,-1 1 0 0,-1 0 0 15,1 1 0-15,2 12 0 0,-1 6 0 0,1 6 0 0,-1 2 0 0,-1 4 0 0,-4 1 268 0,2 3-116 0,0 0 437 0,0-1-589 0,-2 1 0 0,0 1 0 16,4-5 0-16,0-1 0 0,3-5 0 0,-1 1 0 16,3-3 0-16,0-3 0 0,0-1 0 0,0-4-4 15,3-7-49-15,4-3 40 16,2-3-1047-16,2-2 488 0,4 0 268 0,0-4 134 16</inkml:trace>
  <inkml:trace contextRef="#ctx0" brushRef="#br1" timeOffset="36435.34">31513 6920 3352 0,'13'-11'0'0,"9"8"0"0,7 3 0 0,-1 0 0 0,0 0 0 0,-3 8 0 0,-2 13 0 16,-1 8 0-16,0 8 0 0,-8 4 0 0,-5 3 579 0,-6 8-579 0,-1-1 0 0,-2 1 0 0,-2-2 0 0,-10 0 0 15,-7-3 0-15,-1-6 0 0,1-7 0 0,-11 7 0 16,2-5 0-16,1-4 0 0,-3-2 0 0,2-8 0 15,-5-1 0-15,1-4 0 0,2-5 0 0,5-7 0 16,2-3 0-16,8-2 0 0,-3 0 0 0,8-2-23 16,1-9-892-16,7-8 439 15,2-8 220-15,2-6 110 0,17-5-380 0</inkml:trace>
  <inkml:trace contextRef="#ctx0" brushRef="#br1" timeOffset="36585.74">31801 7147 2658 0,'15'-1'0'0,"12"1"0"0,1 0 0 0,0-3 0 0,-1 1 0 0,-3 2 0 0,6 0 0 0,0 0 0 0,-2 0 0 0,2 0 0 0,-5 0 178 0,3 5-75 0,-3 1-34 0,-8 1-724 16,1 1 345-16,-4 0 174 0,-10 0 94 16,-4-5-908-16</inkml:trace>
  <inkml:trace contextRef="#ctx0" brushRef="#br1" timeOffset="36747.47">31943 7324 2378 0,'-5'4'0'0,"3"4"0"0,2 5 0 0,0-8 0 0,2-2 0 0,8 4 0 0,5-4 0 0,2 1 0 0,3-3 0 0,1 2 0 0,1-1 196 0,3-2-79 0,-4 0-86 16,4 0 5-16,0 0 0 0,-3 0-652 0,1 0 326 15,2 0 163-15,-3 0 90 0,2-9-785 0,-3-2 394 16,-5-3 196-16,5-3 93 0</inkml:trace>
  <inkml:trace contextRef="#ctx0" brushRef="#br1" timeOffset="37047.76">32403 7245 2080 0,'0'-7'0'0,"0"2"0"0,0 2 0 0,-5-1 0 0,-2 0 0 0,0 3 0 0,1 1 0 0,2 0 0 0,1 0 0 0,1 9 0 16,2 4 305-16,0 7-126 0,0 2-75 0,0 1 332 0,2 2-200 0,5 1-100 15,4-1-50-15,-4-5 283 0,3 3-369 0,5 0 0 16,0-8 0-16,3 0 0 0,1-2 0 0,1-5 0 15,3-3 0-15,3-3 0 0,-4-2 0 0,3 0 0 16,-3-2 0-16,4-9 0 0,-7-4 0 0,-3 0 0 16,-2-4 0-16,-1-6 0 0,-10 5 0 15,-1-9 0-15,-2 3 0 0,0-2 0 16,-2 0 0-16,-14 2 0 0,-3-3-57 0,-11 1-241 16,-6 4 130-16,-2 2 67 0,6 7 33 0,-3 0 51 15,10 5-27-15,-5 5 8 0,10 3 0 0,2 2 213 16,4 0-107-16,1 3-53 0,8 11 41 0,2 4-43 15,3 3-25-15,0 6 17 0,0-3 10 0,5 4 21 16,6 2-1-16,6-1-617 0,1 4 278 16,1 6 142-16,4-3 70 0,0-16-958 0</inkml:trace>
  <inkml:trace contextRef="#ctx0" brushRef="#br1" timeOffset="37215.8">33021 7679 2781 0,'0'-22'0'0,"0"19"0"0,1 3 0 0,1 0 0 0,-2-1 0 0,-2 0 0 0,-11 1 0 0,-7 0 0 0,-3 0 0 0,-3 0 0 16,-8 8-570-16</inkml:trace>
  <inkml:trace contextRef="#ctx1" brushRef="#br0" timeOffset="30268.15">32802 16122 0,'0'0'15,"0"0"1,0 0-16,0 0 15,0 0-15,0 0 16,0 0 0,0 0-16,0 0 15,0 0 1,0 0-16,0 0 16,0 0-16,0 0 15,0 0 1,0 0-16</inkml:trace>
  <inkml:trace contextRef="#ctx0" brushRef="#br0" timeOffset="50983.16">27261 9640 957 0,'-6'0'-4'0,"3"0"1"0,-2-3 0 0,4 0 1 0,-3-1 0 0,3 0 0 0,-2 0 1 0,1-1 0 0,2 1 0 0,0 2 0 0,0-2 87 0,0 3-37 0,0-1 82 0,0 2-46 15,0 0-1-15,0 0-34 0,0 0 86 0,0 0-43 16,0 0 13-16,0 0 55 0,0 0-56 0,0 0 1 16,0 0-57-16,0-2 180 0,2 0-77 0,2 1-58 15,1-2 1-15,3 0 60 16,-1-1-53-16,0 0 1 0,4 0 89 0,-4 1-77 15,2 1-33-15,1-2 0 0,-1 2 77 0,2-2-54 16,-3 2-17-16,2-1-88 0,-1 0 0 0,-3 0 0 16,5 1 0-16,-4 0 0 0,0 0 0 0,1-2 0 15,0 2 0-15,-1 1 0 0,0-1 0 0,3 0 0 16,-2 1 0-16,1 1 0 0,-2-3 0 16,5 3 0-16,-1 0 0 0,0 0 0 0,3 0 0 0,-3 0 0 15,4 0 0-15,-2 0 0 16,2 0 0-16,0 0 0 0,0 0 0 0,0 0 0 15,2 3 0-15,-2-2 0 0,2 1 0 0,0 0 0 16,-3 1 0-16,3 1 0 0,3 0 0 0,-5 0 0 16,5 0 0-16,-2-1 0 0,3 3 0 0,-2-2 0 15,3 1 0-15,-4-1 0 0,2 0 0 0,1-1 0 16,-2 3 0-16,1-3 0 0,2 0 0 0,0-3 0 16,1 2 0-16,3-2 0 0,-7 0 0 0,8 0 0 15,-2 0 0-15,0 0 0 16,1 0 0-16,-1 0 0 0,-3 0 0 0,8-2 0 15,-2 0 0-15,-3 1 0 0,3-2 0 0,0 1 0 16,-3 1 0-16,7-2 0 0,-4 2 0 0,-1 1 0 16,3 0 0-16,-5 0 0 0,7 0 0 0,0 0 0 15,-4 0 0-15,2 0 0 0,0-2 0 0,2 0 0 16,-2 2 0-16,-2 0 0 0,2-2 0 0,-2 2 0 16,2 0 0-16,-5 0 0 15,3 0 0-15,-2 0 0 0,0 0 0 0,1 0 0 16,1 0 0-16,0 0 0 0,2 0 0 0,0 0 0 15,0 0 0-15,2 2 0 0,0-2 0 0,-1 0 0 16,2 0 0-16,-1 0 0 0,2 0 0 0,-3 0 0 16,1 0 0-16,-2 0 0 0,1 0 0 0,-1 0 0 15,-3 0 0-15,1 0 0 0,-1 2 0 0,0 0 0 16,3-2 0-16,0 1 0 0,-1 2 0 0,3-3 0 16,3 1 0-16,-3 4 0 15,1-4 0-15,-1-1 0 0,0 2 0 0,2 0 0 16,-4 0 0-16,2 2 0 0,-2-3 0 0,0 1 0 15,-2-2 0-15,2 2 0 0,-1-2 0 16,-3 2 0-16,6 0 0 0,-2-2 0 0,2 0 0 0,2 0 0 16,-2 0 0-1,3 0 0-15,-1 0 0 0,1 0 0 0,2 0 0 0,-3 0 0 16,1 0 0-16,-2 0 0 0,-1 0 0 0,3 0 0 16,-5 0 0-16,-2-2 0 0,-3 0 0 0,-3 0 0 15,0 2 0-15,-3-2 0 0,-2 1 0 0,0 1 0 16,-4-3 0-16,2 3 0 0,-3 0 0 0,3-1 0 15,-5 1 0-15,0-2 0 0,1 2 0 0,-2 0 0 16,-1-2 0-16,-1 2 0 0,-1 0 0 0,-1 0 0 16,0 0 0-16,-3-2 0 0,0 2 0 0,1 0 0 15,-3 0 0-15,0 0 0 16,0 0 0-16,0-1 0 0,0 1 0 0,0 0 0 0,0 0 0 0,0-3 0 16,0 3 0-16,0 3 0 15,-18 13 0-15</inkml:trace>
  <inkml:trace contextRef="#ctx0" brushRef="#br0" timeOffset="87581.63">22424 4052 1019 0,'0'-3'0'0,"0"0"0"0,0 2 0 0,0-1 0 0,0-2 0 0,-2 2 0 0,2-1 0 0,0 1 0 0,-1-2 0 0,1 3 0 0,-2-2 81 0,2 2 51 15,-2-1-47-15,0-1 0 0,0 2 55 0,0 0-51 16,-1 1-16-16,-4 0 106 0,4 0-71 0,-3 0-34 16,1 0-1-16,-1 2 33 0,1 7-24 0,-3 0-9 15,4 0-35-15,0-2 115 16,3 3-57-16,-1-3-29 0,2 3 10 0,0-1 8 0,0 1 0 0,0-3-47 15,3 1 26-15,5-3-16 16,2 2-9-16,-1-2-39 0,0-3 0 0,1 0 38 16,-1-1 1-16,-2-1-23 0,2 0-10 0,0 0 33 15,-2 0 0-15,-2-1-69 0,-1-1 15 0,0-6 8 16,-1 1-1-16,-1 1-2 0,-2-3-13 0,0 0 40 16,0 3 2-16,0-4-2 0,0 2-8 0,0 1 31 15,-5-1-2-15,-3 0-24 16,1 4 5-16,-3-1 37 0,3 2 2 0,-2 1-40 0,-4 2 9 0,-1 0 69 15,2 0-29-15,-2 0 8 16,3 5-30-16,-3 4-2 0,3 1-43 0,2 0 0 16,-1 1 0-16,6 0 0 0,-1 3 0 0,1-3 0 15,4-2 0-15,0 1 0 0,0-1 0 0,0 0 0 16,4 1 0-16,5-6 0 0,3 3 0 0,-1-4 0 16,3-1 0-16,-2 1 0 0,1-3 0 0,1 0 0 15,-1 0 0-15,-2 0 0 0,0-3 0 0,-3 0 0 16,2-6 0-16,-3 5 0 0,-3-3 0 0,-1-1-23 15,-1 0-4-15,0 1 57 16,-2-1-10-16,0-1-27 0,0 1-14 0,0-1 49 16,-2 1-28-16,-5 1 0 0,1-1 0 0,-4 2 0 15,3 3 0-15,-2-1 0 0,-2 2 0 0,1 2 0 16,-3 0 0-16,1 0 0 0,1 2 0 0,2 5 0 16,4-1 0-16,-3 3 0 0,0 2 0 0,5 3 0 15,1-3 0-15,2 3 0 0,0-3 0 0,0-1 0 16,2 1 0-16,5-1 0 15,5-2 0-15,-1-2 0 0,3-3 0 0,2-1 0 0,-2-2 0 16,2 0 0-16,-2 0 0 0,2-4 0 16,-2-6 0-16,0-2 0 0,-3-1 0 0,1-2 0 15,-3 0 0-15,-3-2 0 0,-1 2 0 0,-3 0 0 16,0-2 0-16,-2 2 0 0,0 2 0 0,0-2 0 16,-8 1 0-16,-3 2 0 0,-2 2 0 0,0 3 0 15,-4 1 0-15,0 2 0 0,0 2 0 0,1 2 0 16,-4 0 0-16,6 2 0 0,-2 5 0 0,5 3 0 15,1 3 0-15,5-1 0 16,1 3 0-16,4-2 0 0,0 2 0 0,0-2 0 16,0 0 0-16,6 0 0 0,4-2 0 0,1-1 0 15,0-1 0-15,1 1 0 0,-2-4 0 0,3 1-516 16,-1 0 128-16,-1 1 175 0,-2 0 87 0</inkml:trace>
  <inkml:trace contextRef="#ctx0" brushRef="#br0" timeOffset="88740.58">22284 7281 1254 0,'-3'-6'0'0,"-1"5"0"0,3-3 0 0,-1-2 0 0,0 2 0 15,0 0 0-15,0 1 0 0,0-1 0 0,2 2 0 0,-1 0 0 0,1 0 86 0,0 0 8 0,-2 0-28 0,2 2 0 0,0 0-30 16,-2 0 132-16,-2 0-56 0,-1 0-43 16,-1 8 166-16,-4 3-99 15,1 2-50-15,-3 2 238 0,2 2-135 0,-5 2-80 0,3-2-37 0,1 0 174 16,1 2-105-16,1-3-52 0,4 0-17 16,3-2 95-16,2 0-64 0,0-4-92 0,0-1-11 0,0 0 0 15,7-4 0-15,7-1 0 16,-3-4 0-16,3 0 0 0,0 0 0 0,0 0 0 15,0-5 0-15,-1-6 0 0,-3 0 0 0,-1-3 0 16,-2 1-36-16,-1-2-4 0,-4 0 27 0,-1-1-14 16,1 3-1-16,-2-1-3 0,0 1 21 0,0 1 50 15,-5 5-26-15,-3 0 4 0,-2-1 95 0,0 6-113 16,-3 0 0-16,-1 2 0 0,1 0 0 0,-1 7 0 16,-5 9 0-16,6-1 0 0,-1 2 0 0,3 1 0 15,1-1 0-15,3 0 0 16,5-2 0-16,0 0 0 0,2-1 0 0,0-3 0 0,0-4 0 0,4 1 0 15,5-3 0-15,3-1 0 16,1-2 0-16,0-2 0 0,0 0 0 0,1-2 0 16,0-7 0-16,-1-5 0 0,1-3 0 0,-3 2 0 15,1-3 0-15,-5-1 0 0,-2-1 0 0,-3 4 0 16,0-3 0-16,-2 4 0 0,0 0 0 0,0 2 0 16,-9 4 0-16,-2 3 0 0,-1 1 0 0,-1 3 0 15,-2 2 0-15,0 0 0 0,0 10 0 0,2 2 0 16,1 5 0-16,3 2 0 15,2 1 0-15,3 1 0 0,4 0 0 0,0-2 0 16,0-2 0-16,2-1 0 0,9-2 0 0,3-3 0 16,0-4 0-16,2-3 0 0,-2-2 0 0,-3-2 0 15,5 0 0-15,-7-2 0 0,1-11 0 0,-5-2 0 16,-1-2 0-16,-2 0-8 0,-2 0-56 0,0 2 75 16,-4 1-22-16,-5 3-8 0,-1 5-103 0,-1 1 32 15,-3 4 11-15,3 1-552 0,2 7 297 0,2 18 149 16</inkml:trace>
  <inkml:trace contextRef="#ctx0" brushRef="#br0" timeOffset="96319.74">21879 3618 2127 0,'0'-5'0'0,"0"1"0"0,-2 1 0 0,0-1 0 0,1 0 0 0,-1 2 0 0,0 0 0 0,0 0 0 0,2 1 0 0,0 1 0 0,0 0 93 0,0 0 81 16,0 0-68-16,0 0-25 0,-2 0-10 16,1 7 57-16,-3 4-45 0,0 3-1 0,-1 2-44 0,-3 5 201 15,-1 3-105-15,-2-1-48 16,-1 5 123-16,-3 1-85 0,-2 2-44 0,0 1-4 16,-2 0-76-16,3 2 0 0,-3 0 0 0,1 0 0 15,4-4 0-15,0 0 0 0,3-2 0 0,0-2 0 16,6-5 0-16,-3 0 0 0,2-3 0 0,3 0 0 15,1-8 0-15,-2 1 0 0,2-1 0 16,2-5 0-16,0-1 0 0,-2-2-374 0,2 1 98 16,0-3 121-16,0 0 50 0,0 0-326 15,0-5 196-15,0-8 90 0,4-5 59 16,5-5-506-16,2-5 277 0,5-8 139 0</inkml:trace>
  <inkml:trace contextRef="#ctx0" brushRef="#br0" timeOffset="96556.38">21795 3642 2545 0,'0'-4'0'0,"0"1"0"0,0 3 0 0,0 0 0 0,0 0 0 0,0 0 0 16,2 0 0-16,0 8 0 0,3 3 0 0,1 3 0 0,3 2 366 0,3 5-164 0,-1-1-83 0,3 8 366 0,-2-2-271 0,4 0-214 16,-2 1 0-16,-1 4 0 0,1-1 0 0,-2 2 0 15,0-1 0-15,-1-2 0 0,-3-1 0 0,2 1 0 16,-3-4 0-16,-3 1 0 0,-3-5 0 0,1 0-61 15,0 0-151-15,-2-4 45 16,0-5 87-16,0-2-612 0,-5 0 327 0,-5-4 155 16,0-3 90-16,-1-3-474 0,2 0 279 15,-4 0 137-15,-2-11 62 0</inkml:trace>
  <inkml:trace contextRef="#ctx0" brushRef="#br0" timeOffset="96715.67">21750 4045 2797 0,'-17'-8'0'0,"-2"3"0"0,0 4 0 0,3-2 0 0,2 2 0 0,5-2 0 0,2 3 0 0,3 0 0 0,0 0 0 0,4 0 0 0,0 0 204 0,6 0 370 16,8 0-268-16,6 0-256 0,4 0-50 16,3 0 0-16,1 0 0 0,-1 0 0 0,3 0 0 15,-3 0 0-15,4-1 0 0,-4-4 0 0,-6 4 0 16,0-3-156-16,-5 3 42 0,-5-2 85 0,1 1-957 16,-5 2 480-16,-3 0 203 0</inkml:trace>
  <inkml:trace contextRef="#ctx0" brushRef="#br0" timeOffset="97603.93">22355 7662 1948 0,'-4'-4'0'0,"2"3"0"0,-1-2 0 0,1 2 0 0,-1 0 0 0,1-2 0 0,2 3 0 0,-1 0 0 0,1 0 0 0,0 0 0 0,0 0 135 0,0 0 90 0,0 0-100 0,0 0-44 15,0 8 199-15,0 3-122 0,1 0-62 16,1 2-20-16,1 4 147 0,-1 0-93 15,-2 2-47-15,0-1-23 0,0 3 36 0,0 3-22 16,-5 3-8-16,-2-3-30 0,1 1-51 0,-3-1 26 16,4-5-1-16,-3 4-38 0,2-5 27 15,3-1 0-15,1-1-285 0,0-6 158 0,2 0 38 0,0-4 57 16,0 0-572-16,0-1 285 0,0-4 142 16,0-1 71-16,0 0-497 0,0-1 276 0,2-11 150 15,0-3 71-15,1-7-318 0</inkml:trace>
  <inkml:trace contextRef="#ctx0" brushRef="#br0" timeOffset="97993.59">22311 7743 1800 0,'-7'-17'0'0,"1"4"0"0,-1-1 0 0,2 3 0 0,3 2 0 0,-1 0 0 0,3-1 0 0,0 3 0 0,6-3 0 0,9 2 0 0,6 1 353 0,5 1-163 16,1-1-77-16,3 3-39 0,-3-1 60 0,0 3-50 0,-5 0-14 0,1 2-7 15,-5 0 1-15,0 0-28 0,-5 4-1 0,-5 3-100 31,-5 4 59-31,-1 4 16 0,-2 0 1 0,0 5-93 0,-13 0 59 0,-2-1 29 16,-1-3 16-16,-4 6-28 0,1-5 28 0,3-5 126 16,-1 1-65-16,-1-3-37 0,6-3-3 0,1-1 76 15,2-2-48-15,4-3-11 0,3 2 1 0,0-3 94 16,2 0-63-16,0 0-29 0,11 0 1 0,10 0-68 16,2-3 0-16,5 2 33 0,0-3-29 0,4 0 0 15,-2 2 0-15,1 2 0 0,-3 0 0 0,-8 0 0 16,1 4 0-16,-2 7 0 0,-6 0 0 0,-4 5 0 15,-4 1 0-15,-2-1 0 16,-3 3 0-16,0 4 0 0,-12-3 0 0,-4-1 0 0,-5 0 0 16,2-3 0-16,-10-2 0 0,4-3 0 0,-3-1 0 15,-2-4 0-15,1-3 0 0,3-3 0 0,-4 0 0 16,3 0 0-16,5 0 0 0,0-2 0 0,3-5 0 16,4-3 0-16,1 1 0 0,7 1 0 0,3 0 0 15,3-4 0-15,1 4-6 0,0-1-105 16,9 1-899-16</inkml:trace>
  <inkml:trace contextRef="#ctx0" brushRef="#br0" timeOffset="99379.33">3351 13029 2081 0,'-5'-1'0'0,"-2"-1"0"0,4 0 0 0,0-1 0 0,1 2 0 0,0 1 0 0,0 0 0 0,2 0 0 0,-1 0 0 0,1 0 0 0,0 8 119 0,0 4-32 15,0 3 97-15,0 5-74 0,0 6-36 0,0 2 260 16,-5 5-149-16,-2 5-64 0,-1 7-47 0,-2 0 215 16,-2-2-127-16,-4 4-62 15,4 2-89-15,-6 0-11 0,4-1 0 0,-4 2 0 0,4-1 0 16,0-1 0-16,0-1 0 0,5-8 0 0,-3-1 0 16,3-8 0-16,4-5 0 0,-1-4 0 0,3-7-78 15,3-5 47-15,-2-1-686 0,2-8 340 0,0 0 169 16,2-13 86-16,10-15-589 0,0-8 328 0,-1-9 177 15</inkml:trace>
  <inkml:trace contextRef="#ctx0" brushRef="#br0" timeOffset="99586.92">3219 13202 3103 0,'2'-17'0'0,"-1"8"0"0,-1 3 0 0,0 2 0 0,0 3 0 0,0-2 0 0,0 3 0 0,2 0 0 0,7 3 0 0,9 8 0 0,-1 6 308 0,4 5-136 16,-1 41-67-16,-2-29 138 0,1 1-243 0,3 2 0 0,-3-3 0 15,0 0 0-15,-1-1 0 0,-1-3 0 0,-2-1 0 16,1-1 0-16,-2 4 0 0,2-1 0 0,-4 0 0 16,1 1 0-16,-4-2-60 0,-1 0 43 15,1-2-702-15,-3-7 346 0,-3-1 141 16,0-2-422-16,-1-8 299 0,-2-2 164 0,0-8 77 16,0 0-244-16,-11-11 160 0</inkml:trace>
  <inkml:trace contextRef="#ctx0" brushRef="#br0" timeOffset="99712.26">3296 13683 2996 0,'-17'-6'0'0,"6"4"0"0,2 0 0 0,1 1 0 0,3-1 0 0,2 0 0 0,3 0 0 0,0 0 0 0,0 2 0 0,3 0 0 0,8-2 258 0,3 2-101 0,1-2-65 0,3 0-378 16,2 2 161-16,5 0 81 0</inkml:trace>
  <inkml:trace contextRef="#ctx0" brushRef="#br0" timeOffset="99738.34">3428 13657 372 0</inkml:trace>
  <inkml:trace contextRef="#ctx0" brushRef="#br0" timeOffset="99916.43">3694 13375 3891 0,'0'-7'0'0,"0"3"0"0,0-1 0 0,0 0 0 0,2-2 0 0,8 1 0 0,8-1 0 0,2 2 0 0,7 0 0 0,3-1 0 0,1 4 40 0,0-2-40 16,8 3 0-16,4-3 0 0,-2 2 0 0,-5 0 0 15,4 2-10-15,-3 0-80 0,-7-2 73 0,3 2-797 16,-3-1 426-16,-10 1 212 0,0-2-13 0,-3 0-340 16,-6 0 236-16</inkml:trace>
  <inkml:trace contextRef="#ctx0" brushRef="#br0" timeOffset="100127.02">4117 12964 3931 0,'-15'0'0'0,"5"0"0"0,-3 3 0 0,-1 10 0 0,6 3 0 15,-7 6 0-15,7 5 0 0,-2 3 0 0,-4 10 0 0,3 4 0 0,-4 3 0 0,-5 0 0 0,5 7 0 0,-4 1 0 0,-2-1 0 0,-2 1 0 0,0-3 0 0,2 1 0 16,-4-7 0-16,0 0 0 16,4-3 0-16,1-6 0 0,5-5 0 0,3-2 0 15,2-3 0-15,4-7 0 0,4-1-400 0,2-4 200 16,0-6-13-16,3-4-913 0,7-5 544 0</inkml:trace>
  <inkml:trace contextRef="#ctx0" brushRef="#br0" timeOffset="100393.12">3987 13612 2835 0,'-1'0'0'0,"-3"6"0"0,-4 4 0 0,-4 2 0 0,2 0 0 0,2 6 0 0,-2-3 0 0,2 1 0 0,3-1 0 0,0 1 0 0,3-5 84 0,-1-1-47 0,1 1 1 0,-2-2-264 15,3-3 131-15,-1-3 76 0,0-1 23 0,-1-2-172 16,0 0 102-16,3 0 52 16,0-2 25-16,0-3-9 0,0-7-6 0,10 0-42 0,2 2 251 15,4-1-131-15,6-3-41 0,0 3-15 16,7-2 119-16,-2-1-45 0,3 4-41 0,0-2 52 16,0 2-33-16,0-1 12 0,0 4-45 0,-4-1-273 15,-5 1 137-15,-1-1 68 0,-1 3 34 0,-5-1-586 16,-4 1 288-16,0 1 101 0,-7-1-368 0,-1-1 262 15,-2 0 132-15,0-3 56 0,-3 1-236 0</inkml:trace>
  <inkml:trace contextRef="#ctx0" brushRef="#br0" timeOffset="100580.64">4192 13459 2037 0,'-10'-4'0'0,"3"4"0"0,-6 0 0 0,4 0 0 0,3 10 0 0,-2 3 0 0,1 4 0 0,2 3 0 0,2 5 0 0,-1 1 0 0,1 0 155 15,-2 4 191-15,2 0-155 0,3-3-67 0,0 5-49 16,0-10 530-16,0 1-285 0,0-5-242 0,0-3-78 15,8-3 0-15,2 0 0 16,2-7 0-16,2-1 0 0,4-2 0 0,0-2 0 16,3 0 0-16,3 0 0 0,1-2 0 0,0-4 0 15,3 0 0-15,-1-1 0 0,3 1 0 0,3 3 0 16,0 0-867-16,1 1 269 0</inkml:trace>
  <inkml:trace contextRef="#ctx0" brushRef="#br0" timeOffset="101081.88">1514 13359 3490 0,'-12'-3'0'0,"5"1"0"0,1 2 0 0,1-2 0 0,1 2 0 0,3 0 0 0,-1 0 0 0,2 0 0 0,0 0 0 16,0 0 0-16,0 0 165 0,5 0-55 0,10 0-102 0,-5 6 0 0,2 1 29 0,4 5 0 15,-2-1-184-15,-1 1 102 0,-3 2 36 0,0 1-723 16,0 4 384-16,-2-2 193 0,-6 3-864 16</inkml:trace>
  <inkml:trace contextRef="#ctx0" brushRef="#br0" timeOffset="101225.18">1495 13720 2081 0,'0'3'0'0,"0"2"0"0,0-4 0 0,-3-1 0 0,3 3 0 0,0-3 0 0,0 0 0 0,3 1 0 0,2-1 0 0,5 4 0 0,2 0-168 0,1 2 112 16,1 3 42-16,0 3 25 0,0 2-329 15</inkml:trace>
  <inkml:trace contextRef="#ctx0" brushRef="#br0" timeOffset="101372.58">1560 14086 2412 0,'-8'1'0'0,"0"2"0"0,4-3 0 0,-1 0 0 0,5 0 0 0,0 0 0 0,0-2 0 0,5-6 0 0,7-2 0 0,8-3 0 0,1-4 145 0,1-1-54 0,5-3-28 15,-2 3-421-15,3-4 206 0,-1 1 90 0,-2 2 49 0,-3-2-703 16,-1 1 370-16</inkml:trace>
  <inkml:trace contextRef="#ctx0" brushRef="#br0" timeOffset="101572.13">1790 13461 3531 0,'-3'0'0'0,"-1"0"0"0,3 0 0 0,1 0 0 0,0-2 0 0,0-4 0 0,6 1 0 0,16-3 0 0,-3 3 0 0,4-3 0 0,5 1 164 0,-1-1-63 0,1 1-208 16,0-1 73-16,-3 2 44 0,2 1-9 0,-4 1-219 16,1 1 127-16,-6 1 64 0,-1 0-601 0,-5 2 340 15,2 0 157-15,-5 0-74 0,-2 0-516 0,0 0 342 16,-5 0 172-16</inkml:trace>
  <inkml:trace contextRef="#ctx0" brushRef="#br0" timeOffset="101858.9">2014 13202 1665 0,'-6'0'0'0,"5"0"0"0,-1 4 0 0,2 9 0 0,0-2 0 0,0 2 0 0,0 4 0 16,0-2 0-16,0 4 0 0,0-2 0 0,0 4 85 0,0-2-24 0,-3 1-2 0,-6 2-13 0,-4 1-10 0,-2-2 1 16,0-1-3-16,-2-2 2 0,-1-2 1 0,1-3 128 15,-1-2-69-15,-3 0-30 16,5-3 1-16,2-1 200 0,3-2-116 0,5-1-47 0,0-3-39 15,3 1 273-15,-1-2-150 0,4 2-76 16,0-2 18-16,4 2-44 0,6 0-86 0,6-2 0 0,2 0 0 16,1 0 0-16,2 0 0 15,2 0 0-15,-3 0 0 0,0 0 0 0,-3 0 0 16,0 0-454-16,-1 0 235 0,-6-2 62 0,0 2-557 16,0 0 338-16,-5 0 170 0,0 0 84 0,-3 0-442 15,1 0 255-15,-3 0 140 0,0 0 67 0</inkml:trace>
  <inkml:trace contextRef="#ctx0" brushRef="#br0" timeOffset="102209.4">1990 13529 1323 0,'-5'0'0'0,"2"0"0"0,-1 0 0 0,1 3 0 0,0 6 0 0,3 5 0 0,-2 1 0 0,-3 4 0 0,3 4 0 0,-3 0 0 0,-1 0 99 0,-1 7 43 16,-3-2-52-16,1 3-27 0,-2-1 0 0,-3 0 41 0,5-10-25 15,-3 1-8-15,4-4 82 0,1-6-58 0,-3-1-29 16,5-5-1-16,0-1 161 0,3-3-100 0,2-1-44 15,-1 0 0-15,1 0 97 0,0 0-70 16,1 0-28-16,13-5-8 0,-1-2-62 0,4-2 0 0,-1-1 26 16,3 0-92-16,1 1 56 0,1 0-10 15,-4-1 46-15,3 2-288 0,-6 2 133 16,2 0 75-16,-6 0-355 0,3 2 194 0,-6-2 46 16,-2 4 63-16,-2 1 28 0,-1-1-1 0,0 2 22 15,1 0 9-15,-3 0 283 0,0 0-141 0,0 0-71 16,0 3 202-16,0 6-118 0,0 3-68 0,0 2 557 15,2 1-285-15,1-1-142 0,2 3-72 0,0 0-102 16,0 0-6-16,2 0 0 0,0 1 0 0,4-2 0 16,-3-1 0-16,1-2 0 0,2 0-110 0,-2-2-156 15,1-2 152-15,-2 0 75 16,0-4-413-16,-1-3 144 0,3-2 148 0,0 0-637 16,0-3 380-16</inkml:trace>
  <inkml:trace contextRef="#ctx0" brushRef="#br0" timeOffset="102374.84">2333 13526 3166 0,'0'-1'0'0,"0"-3"0"0,0 2 0 0,0 1 0 0,0-3 0 0,7 1 0 0,-2 0 0 0,3 1 0 0,4 0 0 0,-1-1 0 0,1 2 248 0,1-3-106 15,1 3-409-15,1 1 147 0,0 0 79 0,-2 0-346 0,-1 1 213 0,1 9 104 16,-6 5 64-16</inkml:trace>
  <inkml:trace contextRef="#ctx0" brushRef="#br0" timeOffset="102527.27">2401 13791 2561 0,'-6'6'0'0,"-1"1"0"0,-1-2 0 0,4-4 0 0,1 2 0 0,1-3 0 0,2 0 0 0,0 0 0 0,2 0 0 0,7 0 0 0,7 0 175 15,-2 0 179-15,2 0-158 0,1-3-80 0,-2 2-40 16,0 1-220-16,3-2 86 0,-4-1 47 15,2 2-621-15,-2-1 334 0,0-1 168 0,1 2 92 0,-2-1-377 16,1-2 111-16</inkml:trace>
  <inkml:trace contextRef="#ctx0" brushRef="#br0" timeOffset="102671.84">2748 13500 2384 0,'-2'0'0'0,"1"0"0"0,-1 0 0 0,0 0 0 0,2 0 0 0,0 0 0 0,0 0 0 0,0 2 0 0,0 6 0 0,5 1 0 0,2 1-114 16,3 1 75-16,-4 2 47 0,3 2-849 0</inkml:trace>
  <inkml:trace contextRef="#ctx0" brushRef="#br0" timeOffset="102810.73">2799 13834 3433 0,'-8'14'0'0,"2"-7"0"0,-1 3 0 0,0-5 0 0,2 1 0 0,2-4 0 0,1-2 0 0,-1 0 0 0,3 0 0 0,0 0 0 0,0 0 375 16,0 0-252-16,0 0-147 0,5 0-15 0,1 0 38 0,1 0 0 15,0 0-984-15,1 4 510 0</inkml:trace>
  <inkml:trace contextRef="#ctx0" brushRef="#br0" timeOffset="104910.68">5230 12898 2063 0,'-7'-2'0'0,"1"1"0"0,1 1 0 0,3 0 0 0,-3 0 0 0,3 0 0 0,0 0 0 0,1 9 0 0,-1 5 0 0,2 11 0 0,0 7 152 0,-2 9-57 0,0 5-29 0,-4 7 10 16,0 11 160-16,1 0-98 16,-2 2-51-16,1 0 118 0,0 2-84 0,3-10-32 15,-2 15-10-15,5-19 138 0,0 3-90 0,0-7-45 16,0-5 0-16,2-11-66 0,9-2-16 0,-1-5 0 16,-1-9 0-16,5-1 0 0,0-6 0 0,-1-4 0 15,1-4 0-15,-1-3 0 0,5 0 0 0,-3-6-29 16,0-13-218-16,-3 1 105 15,6-7 78-15,-6 3-783 0,2-3 405 0,-2 0 202 0,0 1 102 0,-2 4-455 16,2-7 282-16,-4 9 137 16,-1-5 69-16,1 4-125 0,-3 2 96 0,-1 6 39 15,-1 0 96-15,0 4 0 0,0 2-38 0,-1 2 511 16,-2 1-255-16,0 2-137 0,0 0-56 0,0 0 715 16,0 7-374-16,0 5-67 0,0 2-124 0,0 2 380 15,0 3-260-15,1-1-129 0,1 1-65 0,0 2 116 16,-1-1-116-16,1 1-102 0,2-2 0 0,1 0 0 15,3-1 0-15,-2-3-682 0,1-2 357 0,0 2 176 16,3-7 94-16,-2-4-934 0</inkml:trace>
  <inkml:trace contextRef="#ctx0" brushRef="#br0" timeOffset="105254.63">5888 13028 3931 0,'0'-4'0'0,"0"4"0"0,0 0 0 0,0 0 0 0,0 15 0 0,0 8 0 0,0 5 0 0,-3 4 0 0,3 11 0 0,-2-6 0 0,0 14 0 15,0-1 0-15,2-1 0 0,-1 2 0 0,1-2 0 16,0-6 0-16,0 8 0 0,0-8 0 0,0-7 0 16,0 3 0-16,0-5 0 0,1-9-40 0,1 0-59 15,-2-9-639-15,0-6 358 0,0-4 137 0,0-4-61 16,0-2 125-16,0-3 75 0,0-17 33 0,0-4-135 15,-3-3 84-15,-1-1 42 0,1 5-9 16,-2-9 170-16,5 5-59 0,0 5-30 16,0-1 408-16,0 2-219 0,0 3-119 0,5 4-44 15,3-1 618-15,3 2-308 0,5 3-106 0,2 1 194 16,1 4-181-16,0 2-173 0,2-2-62 0,-1 4 0 16,1 1 0-16,-2 0 0 0,1 0 0 0,1 0 0 15,-4 4 0-15,-2 3 0 0,0 2-607 0,-1 1 278 16,-5 3 142-16,-2 1 107 0,-2 5-875 15,-5 4 459-15</inkml:trace>
  <inkml:trace contextRef="#ctx0" brushRef="#br0" timeOffset="105450.84">5798 13861 3931 0,'-33'19'0'0,"4"-3"0"0,3-1 0 0,9-5 0 0,7-5 0 0,0 2 0 0,6-6 0 0,4 4 0 0,0-4 0 0,17-1 0 0,9 0 0 0,8 0 0 0,1 0 0 0,9 0 0 15,-3 0 0-15,-1 0 0 0,12 0 0 0,-7-1 0 16,0-2 0-16,-1 0 0 0,0-1 0 16,-10 1 0-16,5 2 0 0,-4-1 0 15,0 0 0-15,-5 2-570 0,-5 0-64 0,-3 0 289 16</inkml:trace>
  <inkml:trace contextRef="#ctx0" brushRef="#br0" timeOffset="107695.12">7820 13165 796 0,'0'-3'0'0,"0"2"0"0,0-5 0 0,1 1 0 0,1-3 0 0,4 0 0 0,-5-1 0 0,3-1 0 0,1-1 0 0,-1 4 0 0,-3-5 130 0,3 2-46 0,-2-3-15 15,-1 1-9-15,-1 1 68 0,0-2-46 0,0-1 0 16,0 2-36-16,0-4 25 0,0 3 1 0,0 0-35 16,-5 2 70-16,-2-2-35 0,-3 3 9 0,-1 0 66 15,-5 3-55-15,0 1-27 0,-3 3-1 0,-6 1 85 16,5 2-48-16,-7 0-36 0,-2 5 0 0,0 8 84 15,1 1-57-15,1 1-27 16,3 0 109-16,-1 4-73 0,7-5-32 0,3 4 0 16,2-1 26-16,6 0-29 0,5-1 10 0,2 2 1 15,0 2 0-15,3 1-41 0,12-2 1 0,2 1-43 16,1-3 10-16,4 2 33 0,0-3 0 0,-1 0-99 16,-4-3 49-16,0 2 25 0,-2 0 21 0,-4 2-13 15,-2-1 1-15,-5 2-21 0,-2 4 0 0,-2 2 0 16,0-1 0-16,-4 5 0 0,-5 2 0 0,-2 0 0 15,-1 2 0-15,0 0 0 16,2 0 0-16,2 0 0 0,-1-1 0 0,3 2 0 16,4-1 0-16,2 0 0 0,0 0 0 0,0-1 0 15,2 4 0-15,6 5 0 0,1-2 0 0,1 2 0 16,-2-2 0-16,2 6 0 0,-4-3 0 0,0 4 0 16,-3 1 0-16,-1 3 0 0,1-8 0 0,-3 9 0 15,0-7 0-15,0 3 0 0,0-3 0 0,-7-1 0 16,2-7 0-16,-1 1 0 0,1-1 0 0,-1-1 0 15,0-2 0-15,3-2 0 0,1-4 0 16,-1 4 0-16,3-9 0 0,0-1 0 16,0-1 0-16,0-5 0 0,1-7 0 0,4-2 0 15,5-2 0-15,1-3-646 0,-2-3 56 0,5-17 276 16,-3-8 130-16</inkml:trace>
  <inkml:trace contextRef="#ctx0" brushRef="#br0" timeOffset="108288.54">8193 13048 1897 0,'-5'-5'0'0,"0"2"0"0,-2-2 0 0,3-1 0 0,2 3 0 0,-1-3 0 0,1-2 0 0,2 2 0 0,0 0 0 0,0-1 0 0,2-1 205 0,10 2-88 0,0 0 131 15,6-2-106-15,0 5-52 0,3-1-26 16,-1 1 99-16,1 3-67 0,-2 0-29 0,-1 0-1 15,0 9 43-15,-2 6-36 0,-2 2 9 16,-2 5-44-16,-2 3 28 0,-2 1 0 0,-4 0-28 16,-3-2 83-16,-1 8-46 0,0-4 0 0,0 1-42 15,-9-2-33-15,-5-2 0 0,2-2 0 0,-7 1 0 16,2-5 0-16,-2-2 0 0,3-4 0 0,-4 0 0 16,-1-3 0-16,3-3 0 15,-1-2 0-15,3-1 0 0,-2-2 0 0,1-2 0 0,6 0 0 0,-3 0 0 16,5 0 0-16,-2 0 0 0,6-4-188 0,1-1-138 15,4-3 135-15,0-3-396 16,0 1 274-16,9-2 138 0,11-3 69 0,1-1-522 16,4 0 286-16</inkml:trace>
  <inkml:trace contextRef="#ctx0" brushRef="#br0" timeOffset="108521.17">8581 12890 2924 0,'0'-8'0'0,"-5"1"0"0,-6 4 0 0,-3 0 0 0,-4 3 0 0,2 0 0 0,-2 6 0 0,1 8 0 0,1 4 0 0,0 5 0 0,4 2 142 0,1 5 428 0,2 3-275 0,6 3-295 15,1 0 0-15,2-1 0 0,0-1 0 0,7-2 0 16,7 0 0-16,0-4 0 0,6-1 0 0,-2-5 0 16,-3-6 0-16,6 5 0 0,-6-7 0 0,2-1 0 15,-2-2 0-15,0-2 0 0,-4-3 0 16,5-3 0-16,-7-1-371 0,3-2 96 0,-1 0 122 0,-1 0-674 15,0-2 386-15,0-5 206 16,-3-6-437-16</inkml:trace>
  <inkml:trace contextRef="#ctx0" brushRef="#br0" timeOffset="108716.4">8736 13179 3133 0,'0'-3'0'16,"0"1"0"-16,-3 0 0 0,-2 2 0 0,2 0 0 0,-1 0 0 0,2 0 0 0,0 4 0 0,2 5 0 0,0 4 0 0,0 1 393 0,0 2-178 0,0 3-25 0,0 0-190 0,0 0 0 15,2 1 0-15,0-1 0 16,0 2 0-16,-2-2 0 0,2-3 0 0,-2 1 0 16,1-2 0-16,-1 0 0 0,0-2 0 0,0-1 0 15,0-2 0-15,0-1 0 0,0-2 0 0,0-1-324 16,0 0 57-16,0-5-274 0,0 1 252 0,0-2 116 16,0 0 73-16,0 0-622 0</inkml:trace>
  <inkml:trace contextRef="#ctx0" brushRef="#br0" timeOffset="108912.52">8979 13045 3875 0,'0'0'0'0,"0"0"0"0,0 0 0 0,0 0 0 0,0 0 0 0,0-2 0 0,3-1 0 0,11-1 0 0,3 1 0 0,1-1 0 0,3 1 56 0,3-3-56 0,4 0 0 0,-4 1 0 16,3 1 0-16,-3-1 0 0,1 1 0 15,-4 1 0-15,1 1 0 0,-5 1 0 16,-1 1 0-16,-2 0-165 0,-5 0-166 0,-1 0 193 16,-2 10-1026-16</inkml:trace>
  <inkml:trace contextRef="#ctx0" brushRef="#br0" timeOffset="109098.76">9087 13257 3804 0,'-11'7'0'0,"3"2"0"0,1-3 0 0,3 0 0 0,3-4 0 0,1 1 0 16,0-1 0-16,3 0 0 0,14 0 0 0,5 0 0 0,5 0 127 0,1-2-127 0,0 0 0 0,2 0 0 0,-2 0 0 15,-3 0 0-15,5 0 0 0,-3 0 0 0,-4 0 0 16,0 0 0-16,-1 0 0 0,-3 0 0 0,-2 0 0 16,-1 0 0-16,-5 0-829 0,-2 0 185 0,1 0 304 15</inkml:trace>
  <inkml:trace contextRef="#ctx0" brushRef="#br0" timeOffset="112234.33">9898 12884 1604 0,'0'0'0'0,"0"0"0"0,0-1 0 0,0 0 0 0,0 1 0 0,0 0 0 0,0 0 0 0,0 0 0 0,0 0 0 0,0 0 0 0,0 0 66 0,0 0 62 15,0 0-36-15,0 0-33 0,0-3 0 0,0 3 122 16,0 0-72-16,0 0-36 0,0 0 117 0,0 0-81 15,0 0-36-15,0 0-1 0,0 5 142 16,0 3-89-16,0 1-35 0,0 4-10 0,0 1 152 0,0 1-98 16,0 0-49-16,0 2 38 0,0 1-90 15,-2 1-33-15,2 2 0 0,0 1 0 0,0 5 0 16,0-1 0-16,0-2 0 0,0 9 0 0,0-3 0 16,0 0 0-16,0 2 0 0,0 0 0 0,0-7 0 15,0 9 0-15,0-5 0 16,0-3 0-16,0 0 0 0,0-7 0 0,0 4 0 0,0-4 0 0,0-5 0 15,0-3 0-15,2-1 0 16,0-3 0-16,-2-1 0 0,3-4 0 0,-3-1 0 16,0-1 0-16,0 0 0 0,0 0 0 0,0 0 0 15,0 0 0-15,0 0 0 0,0 0 0 0,0 0 0 16,0 0 0-16,0 0 0 0,0-1 0 0,0 1 0 16,0-2 0-16,0 0 0 0,-3 2 0 0,1 0-249 15,0 0-184-15,-3 4 199 0</inkml:trace>
  <inkml:trace contextRef="#ctx0" brushRef="#br0" timeOffset="113463.46">8144 13688 1069 0,'0'0'0'0,"0"0"0"0,0 0 0 0,0-1 0 0,-2-1 0 0,2 2 0 0,0 0 0 0,0-2 0 0,0 2 0 0,0 0 0 0,0 0 168 0,0 0-67 15,0 0-32-15,0 0 66 0,0 0-40 0,0 0-34 16,0 0 0-16,0 0 28 0,0 0-26 0,2 4-1 16,1 1-17-16,3 3 191 0,-1 0-100 0,2 2-50 15,0 0-25-15,2 1 148 0,-2 1-78 0,2-1-52 16,0 0 58-16,1 0-50 0,-1-1-26 0,1 0 9 16,-3 0-25-16,1 0-8 0,-1-4-1 0,-2 3-19 15,1-2 19-15,-1-1 0 16,0-1 9-16,-3-1-23 0,1 0 14 0,-3-1 0 15,2-2 0-15,0-1-42 0,-2 1 9 0,0-1 33 16,0 0-96-16,0 0 44 0,0 0 12 0,0 0-168 16,0 0 89-16,0 0 45 0,0 0 10 0,0 0-375 15,0 0 178-15,0 0 100 0,0 0 15 0,0 5-175 16,0-2 124-16,0-1 62 0,0 0 32 0,0 0-470 16,0 0 241-16</inkml:trace>
  <inkml:trace contextRef="#ctx0" brushRef="#br0" timeOffset="113909.68">8471 13561 1851 0,'0'-4'0'0,"0"2"0"0,0 0 0 0,0 0 0 0,0 1 0 0,0-2 0 0,0 2 0 0,0 1 0 0,0 0 0 0,0 0 0 0,0 0 159 0,0 0-61 16,0 0-31-16,0 0 106 0,0 0-69 0,0 0-24 16,0 0-10-16,0 0 84 0,0 0-59 0,0 0-30 15,0 0 1-15,-3 0 23 0,-1 0-10 0,0 5-43 16,-4 5 39-16,1 1 0 0,0 4-39 0,-1 2 43 16,-4 5-9-16,0 3-34 0,-1 3 0 0,-1 4-41 15,0 0 41-15,-2 4 9 16,0 4-9-16,-2-2 17 0,4 3-17 0,-4 0 0 15,1-3 0-15,4-1 27 0,-8 7-61 0,7-5-2 16,1-6 0-16,-1 2 0 0,4-3 0 0,1-10 0 16,2 3 0-16,0 0 0 0,-1-4 0 0,2-6 0 15,2 0 0-15,-1-2 0 0,1-4 0 0,1-1 0 16,1-5 0-16,-1 1 0 0,0-2 0 0,2 0 0 16,-1-2 0-16,-1 0 0 0,3 0 0 0,-2 0 0 15,2 0 0-15,-2 0 0 16,2 0 0-16,0 0 0 0,0 0 0 0,0 0-305 15,0 0-34-15,0 0 143 0,0-2 84 0,7 0-576 16,0-2 326-16,4-1 163 0,3 1-466 0,-2-4 306 16</inkml:trace>
  <inkml:trace contextRef="#ctx0" brushRef="#br0" timeOffset="114272.33">8490 14063 2731 0,'0'-3'0'0,"0"3"0"0,0 0 0 0,0 0 0 0,-1 0 0 0,-1 0 0 0,1 0 0 0,-3 0 0 0,2 8 0 0,2 3 0 0,0 5 321 0,0-3-142 15,0 7 209-15,0-1-180 0,2 2-104 0,2 0-104 16,0 4 0-16,-2 0 0 0,0-5 0 0,0 3 0 16,0-3 0-16,-1 1 0 0,1-2 0 0,0-2 0 15,0-4 0-15,-2 1 0 0,0-6 0 0,0 2 0 16,0-4 0-16,0-2 0 16,0-3 0-16,0 0 0 0,0-1 0 0,0 0 0 0,0 0 0 15,0 0 0-15,0 0 0 0,0 0 0 0,0 0 0 0,0-1-28 16,0-4-45-16,0-7-403 15,2 0 211-15,0-2 119 0,5-3 55 0,-1-2-689 16,3 1 372-16</inkml:trace>
  <inkml:trace contextRef="#ctx0" brushRef="#br0" timeOffset="114504.95">8813 13915 2762 0,'0'0'0'0,"0"3"0"0,0-2 0 0,-2 1 0 0,0-2 0 0,2 0 0 0,0 0 0 0,0 0 0 0,4 0 0 0,11 0 0 0,2 0 519 0,2 0-241 0,4-2-121 0,3 1 58 16,0-3-215-16,-2 1 0 0,6 0 0 16,0 0 0-16,-3 2 0 0,-1-1 0 15,-4 2 0-15,1 0-260 0,-4 0 21 0,-4 0 138 16,-3 0 68-16,-3 0-406 0,-2 0 105 0,-3 8 63 15</inkml:trace>
  <inkml:trace contextRef="#ctx0" brushRef="#br0" timeOffset="114688.45">8943 14180 3278 0,'-10'6'0'0,"3"-3"0"0,3-1 0 0,3 1 0 0,1 0 0 0,0-2 0 0,10-1 0 0,8 0 0 0,4 0 0 0,0 0 0 0,8 0 253 0,-3 0-108 0,-6 0-55 0,3 0-57 16,0-1 3-16,-3-1 9 0,-5 1-9 0,0-2-199 16,-7 1 99-16,0 1-571 0,-2-1 335 0,-5 2 177 15,-1 0 75-15,-1-3-910 0</inkml:trace>
  <inkml:trace contextRef="#ctx0" brushRef="#br0" timeOffset="115825.33">9565 13765 1341 0,'-4'-9'0'0,"1"4"0"0,2-1 0 0,-1 2 0 0,0-2 0 0,2 3 0 0,-2-1 0 0,2 2 0 0,0-1 0 0,0 2 0 0,0 1 106 0,0 0 184 16,0 0-118-16,0 15-73 0,0 4-31 0,2 4 253 15,0 2-143-15,1 1-71 0,0-1-26 16,-2 10 177-16,2-7-110 0,-1 4-56 0,-1-2 43 16,-1 5-49-16,0-2-16 0,0-1-9 0,0 3-7 15,0-5-18-15,0-1 0 0,0 1 16 0,0-7-7 16,0 2-9-16,-1-4 0 15,-4-4-33-15,4-7 17 0,-2 0-20 0,2-2 0 0,1-6 0 0,-2 1-7 16,2-3 8-16,0 0-279 16,0 0 133-16,-2 0 79 0,2 0-234 0,0-3 143 15,0-3 42-15,0-6 45 0,0 1-563 0,0-2 289 16,5 0 159-16,5 0 74 0,1-2-468 0</inkml:trace>
  <inkml:trace contextRef="#ctx0" brushRef="#br0" timeOffset="116052.95">9714 13983 2963 0,'0'0'0'0,"2"3"0"0,1-3 0 0,0 0 0 0,-3 3 0 0,10-3 0 0,2 0 0 0,4 0 0 0,3 0 0 0,5 0 0 0,4 0 169 0,0 0-70 0,2 0-32 15,2-3 227-15,-2 3-128 0,2-3-65 0,-5 3-113 16,4 0 19-16,-10 0 1 0,1 0 28 0,-1 0-382 15,-7 0 199-15,-1 0 88 0,-4 0-518 16,-4 0 249-16,0 0 166 0,-3 3-18 16,-2-3-177-16,0 5 165 0,0-4 78 0,-4-1 39 15,-4 0-376-15</inkml:trace>
  <inkml:trace contextRef="#ctx0" brushRef="#br0" timeOffset="116264.42">9970 13700 2591 0,'-10'5'0'0,"1"3"0"0,4 5 0 0,-1 0 0 0,1 1 0 0,3 10 0 0,2 0 0 0,0 2 0 0,0 2 0 0,0 4 0 0,2 0 181 0,1 2 270 0,3-1-211 16,-1 2-103-16,1-2-50 0,-1 1 45 0,0 0-48 16,0-3-56-16,-1-1-28 0,0 1 0 0,-1-2-11 15,1-7 16-15,-2 0-423 0,0-4 236 0,-1-3 105 16,1-2 56-16,-2-6-659 15,3-3 332-15,-3-3 109 0,2-1-418 0,1 0 315 0</inkml:trace>
  <inkml:trace contextRef="#ctx0" brushRef="#br0" timeOffset="116479">10201 13804 3124 0,'-2'3'0'0,"0"-1"0"0,2-2 0 0,0 0 0 0,0 0 0 16,11 0 0-16,10 0 0 0,2 0 0 0,3-2 0 0,4-1 0 0,2 2 187 0,2-1 31 15,-2-1-96-15,2 2-43 0,-1-1 0 16,-1 1-378-16,-3 1 177 0,2 0 74 0,-8 0-472 0,0 0 277 0,-7 0 140 16,-5 0 69-16,1 0-325 0,-6 0 72 0,-5 0 126 0,1 0-358 0,-2 0 241 15,0 0 122-15</inkml:trace>
  <inkml:trace contextRef="#ctx0" brushRef="#br0" timeOffset="116685.55">10487 13502 2845 0,'-6'0'0'0,"-2"2"0"0,1 13 0 0,-2 7 0 0,-1 5 0 0,3 5 0 0,-1 8 0 0,3 8 0 0,0-3 0 0,4 6 0 0,-1-1 173 15,2 2-69-15,0-12 170 0,0 13-123 0,8-10-58 16,3-2 153-16,3-8-201 15,4-1-45-15,1-2 0 0,-1-5 0 0,3-1 0 16,-6-10 0-16,4 2 0 0,0-5-258 0,-3-4 65 16,2-5 109-16,-2-2-720 0,1 0 338 0,-2-9 217 15,0-5 96-15,0-2-592 0</inkml:trace>
  <inkml:trace contextRef="#ctx0" brushRef="#br0" timeOffset="116860.58">10815 13966 3542 0,'-2'0'0'0,"-1"4"0"0,-1 5 0 0,-1 3 0 0,3-2 0 0,0 5 0 0,2 3 0 0,0 2 0 0,0 5 0 15,0-1 0-15,0 1 265 0,0 0-141 0,0 4-124 0,0-4 0 0,2 5 0 0,-2-6 0 16,0-3 0-16,0-1 0 0,0-2 0 0,0-5 0 16,0-2-160-16,0-5 66 0,0-1-774 0,0-3 372 15,-7-2 232-15,4 0 80 0,-1 0-244 0</inkml:trace>
  <inkml:trace contextRef="#ctx0" brushRef="#br0" timeOffset="120136.39">8101 14676 2131 0,'-11'-7'0'0,"1"4"0"0,5 2 0 0,1-1 0 0,2 0 0 0,0 0 0 0,2 1 0 0,0-2 0 0,0 2 0 0,4 1 0 0,13 0 96 0,-2 0 71 15,5 0-65-15,-1 0-33 0,9 0 193 16,-7 0-113-16,2 0-47 0,2 1 90 0,-3 3-78 0,0 2-39 16,-4-2 1-16,0 1-6 0,-2 3 10 15,-2-3-43-15,-3 2-1 0,-1 3-39 0,-4 0 39 0,-3 1 0 16,-1 3 9 0,-2 6-21-16,0 2 11 0,-11 5-35 0,-4 3 0 0,-7 5 0 0,2-4 0 15,-10 8 0-15,0-1 0 0,0-1 0 0,-2-1 0 16,1-3 0-16,4-8 0 0,-1 1 0 0,1-4 0 15,7-3 0-15,2-3 0 16,3-3 0-16,5-5 0 0,2 1 0 0,5-5 0 16,1-3 0-16,2 1 0 0,0 2 0 0,8-2 0 15,8-2 0-15,6 0 0 0,3 0 0 0,3 0 0 16,2 0 0-16,0-2 0 0,2-5 0 0,-2 1 0 16,0-1 0-16,-9 3 0 0,1 0 0 0,-1 0 0 15,-2 0-357-15,-7 3 66 16,-2 1 127-16,0 0-214 0,-4 0 171 0,-2 0 76 0,-3 0-536 0,1 0 315 15,-2 0 158-15</inkml:trace>
  <inkml:trace contextRef="#ctx0" brushRef="#br0" timeOffset="120318.38">8163 14891 3205 0,'-21'-12'0'0,"7"6"0"0,3 1 0 0,-1-1 0 15,3 2 0-15,6 2 0 0,-2 1 0 0,5-2 0 0,0 2 0 0,2 1 0 0,11 0 143 0,7 0 429 0,-3 0-561 0,4 0-11 0,4 5 0 16,-2 5 0-16,4 1 0 0,-2 2 0 0,1 1 0 16,2-2 0-16,2 2 0 0,1-1-241 0,-1 0-133 15,0 0 205-15,-2 2 103 0,0 1-938 0,-3-4 484 16</inkml:trace>
  <inkml:trace contextRef="#ctx0" brushRef="#br0" timeOffset="120513.9">8725 14963 3350 0,'0'6'0'0,"0"3"0"0,-6-1 0 16,1 3 0-16,3 0 0 0,1 2 0 0,1 2 0 0,0-1 0 0,0 2 0 0,0 1 0 0,0 2 165 0,0-2 58 0,0 2-98 0,1 0-57 16,1-1-68-16,-2 2 0 0,0-2 0 0,0 1 0 0,0-2 0 15,0-2-320-15,0-2 134 0,0-4 111 16,0 0-669-16,0 0 377 0,1-6 63 15,3-1-428-15,3-2 348 0</inkml:trace>
  <inkml:trace contextRef="#ctx0" brushRef="#br0" timeOffset="120681.08">8928 14911 2685 0,'0'-2'0'0,"0"0"0"0,0 0 0 0,0 1 0 0,5-2 0 0,6-1 0 0,6-2 0 0,-2 1 0 0,10 0 0 16,0 1 0-16,-5 0 165 0,2-1-55 0,6 1 17 0,-7 1-46 0,4-2-22 0,-4 4-561 16,-1-2 269-16,-3 3 144 0,-4 0-761 0,-1 3 415 15</inkml:trace>
  <inkml:trace contextRef="#ctx0" brushRef="#br0" timeOffset="120861.69">9089 15082 2293 0,'-13'9'0'0,"3"-1"0"16,1-5 0-16,2 3 0 0,3-5 0 0,1-1 0 0,3 3 0 0,0-2 0 0,1 2 0 0,11-1 0 0,6-1 269 0,-3 3-116 0,6-2 296 0,-1 2-211 0,-1 0-101 15,2-3 61-15,-3 3-81 0,0 0-41 0,-6-2-75 16,4 0-158-16,-4 0 53 0,-4-1 71 0,0-1 34 16,-2 0-557-16,-4 0 305 0,-1 2 90 0,1-2 90 15,-2 0-402-15,0 0 218 0,0 0 110 0</inkml:trace>
  <inkml:trace contextRef="#ctx0" brushRef="#br0" timeOffset="123006.95">9707 14571 1631 0,'0'-6'0'0,"-2"3"0"0,2 1 0 0,0 0 0 0,0 0 0 0,0-1 0 0,0 3 0 0,0 0 0 0,0 5 0 0,0 8 0 0,2 4 364 16,5 6-164-16,-2-1-73 0,4 8 219 0,-4 1-155 15,3 6-77-15,0-2-39 0,-1 3 66 0,-1-1-43 16,1 8-36-16,0-13 85 0,0 6-55 0,-2-2-28 16,1-1 0-16,-3-1-46 0,1-1-8 15,-2-2 26-15,-1-1 0 0,1-2-64 0,-2-6 31 16,0-1 10-16,0-2-182 0,0-3 103 16,0-7 50-16,0-2-8 0,0-3-211 0,0-2 85 15,0-2 74-15,0 0-572 0,7-4 306 0,2-17 153 16,2-5 76-1,3-4-504-15</inkml:trace>
  <inkml:trace contextRef="#ctx0" brushRef="#br0" timeOffset="123186.43">9976 14804 3214 0,'0'0'0'0,"0"4"0"0,0-1 0 0,2 1 0 0,-1 0 0 0,9 0 0 0,5-2 0 0,6-1 0 0,3-1 0 0,2 0 0 0,2 0 224 0,4 0-98 0,2 0-45 0,2 0-99 15,-3 0 27-15,2 0 0 0,-10 0 36 16,2 0-513-16,-3 0 252 0,-3 0 126 0,-11 0 63 0,-1 0-620 16,-3 5 238-16,-4-2 202 0,-2 2-449 0,0 3 309 15,-12-4 156-15</inkml:trace>
  <inkml:trace contextRef="#ctx0" brushRef="#br0" timeOffset="123359.03">10222 14545 2523 0,'-7'-2'0'0,"-2"2"0"0,2 2 0 0,2 15 0 0,-1 7 0 0,3 3 0 0,3 3 0 0,0 5 0 0,0 7 0 0,0 1 0 0,0-1 107 0,1 1-35 0,3 0 336 16,0-7-177-16,1 3-102 0,1-3-140 0,0-1 23 16,1-6 1-16,-1-6 23 0,1 0-570 0,-2-6 281 15,4-2 144-15,-2-5-733 0,-2-5 367 0</inkml:trace>
  <inkml:trace contextRef="#ctx0" brushRef="#br0" timeOffset="123538.67">10370 14712 2549 0,'8'-5'0'0,"3"2"0"0,2 1 0 0,0 0 0 0,3 0 0 0,2 2 0 0,3 0 0 0,0 0 0 0,4 0 0 0,-2 0 0 0,5 0 129 0,-3 0-47 0,-4 0-23 0,1 0-413 15,0 0 195-15,-2 0 106 0,-4 2 41 0,0-2-622 16,-7 2 311-16,0-2 154 0,-1 0 79 16,-4 0-239-16</inkml:trace>
  <inkml:trace contextRef="#ctx0" brushRef="#br0" timeOffset="123727.8">10618 14451 2196 0,'-12'0'0'0,"3"0"0"0,0 6 0 0,-1 10 0 0,3 11 0 0,3 0 0 0,1 11 0 0,3-2 0 0,0 15 0 0,0-3 0 0,0 3 164 0,0 0 363 16,3-1-245-16,5-8-114 0,3 7-71 0,2-15 75 15,3 1-68-15,0-3-34 0,1-8 0 0,0-3-367 16,0-2 163-16,1-6 84 0,0-3-249 0,-4-4 167 16,4-5 85-16,-1-1 50 0,-1 0-812 0,0-9 345 15,0-11 214-15</inkml:trace>
  <inkml:trace contextRef="#ctx0" brushRef="#br0" timeOffset="123913.3">10930 14879 3372 0,'2'-2'0'0,"0"2"0"0,-2 0 0 0,0 5 0 0,0 9 0 0,0 1 0 0,0 4 0 0,0 2 0 0,0 5 0 0,0-2 0 0,1 2 232 16,1 1-97-16,0-5 57 0,2 6-192 0,-2-7 0 15,-1 3 0-15,2-4 0 0,-3 1 0 0,0-3 0 16,0-6 0-16,0 0 0 0,0-3 0 0,0-1-41 15,0-3-225-15,0-3 146 0,0 0 79 0,0 1-779 16,-4-3 392-16,2 0 196 0,0 0 89 0</inkml:trace>
  <inkml:trace contextRef="#ctx0" brushRef="#br0" timeOffset="125144.66">12288 13268 1778 0,'-7'0'0'0,"1"0"0"0,0-2 0 0,0 0 0 0,1 0 0 0,-1 0 0 0,3 0 0 0,-1 2 0 0,2-1 0 0,2 1 0 0,0 0 197 0,0 0-80 0,0 0-32 15,2 5 78-15,2 5-64 0,3 1-32 0,0 2 1 16,1 2 241-16,-2 3-127 0,-1 7-78 0,-3 1-33 16,0 3 289-16,-2 2-162 0,0 4-81 0,-2 0-101 15,-5 1-16-15,-1 1 0 0,0-1 0 0,-1-1 0 16,4-1 0-16,-2-2 0 0,2-1 0 0,3-9 0 16,-1 2 0-16,3-5 0 0,0-5 0 15,0-4-9-15,0-2-63 0,0-4-798 0,0-4 417 0,0 0 209 16,3-7 94-16,3-19-509 15,-2 1 312-15,-2-7 155 0,0-2 78 0,-2-9-311 16</inkml:trace>
  <inkml:trace contextRef="#ctx0" brushRef="#br0" timeOffset="125560.51">12162 13332 1602 0,'-11'-34'0'0,"3"0"0"0,1 2 0 0,3 9 0 0,0-1 0 0,3 5 0 0,1 4 0 0,0 1 0 0,0 4 0 0,7 1 0 0,10-1 130 0,3 3-52 0,5 1 180 0,1 2-111 16,4 3-56-16,2-2-27 0,2 3 54 0,1 0-45 15,-3 3-1-15,0 7-7 0,-2 4 0 0,-3 2-29 16,-8 4 9-16,-1 4-70 0,-4 2 30 0,-9 4 0 16,-3 0-24-16,-2 4 27 0,0 1 9 0,-14 0 19 15,-6 4 76-15,-2-5-38 0,-5-2 0 0,3-6-70 16,-4 0 137-16,0-6-57 0,0 0-26 0,1-9 252 16,6-1-138-16,0-5-141 0,9-3-31 0,1 0 0 15,2-2 0-15,6 0 0 16,1 0 0-16,2 0 0 0,0 0 0 0,16-4 0 15,8-4 0-15,6 1 0 0,9 0 0 0,1 1 0 16,-1 4 0-16,10 2 0 0,-6 0 0 0,-7 0 0 16,3 8 0-16,-3 4 0 0,-2 6 0 0,-8 2 0 15,-1 0 0-15,-9 5 0 0,-4-2 0 0,-5 2 0 16,-5-1 0-16,-2 3 0 0,0-2 0 0,-11 0 0 16,-6-4 0-16,-8-1 0 0,-5-2 0 0,-2-4 0 15,-3-1 0-15,-1-3 0 16,-1 0 0-16,-3-4 0 0,4-2 0 0,2-3 0 15,3-1 0-15,2 0 0 0,6 0 0 0,3-1 0 16,3-9 0-16,4-1 0 0,6-3 0 16,4-6-256-16,3-2 88 0,3-2 63 0,12-5-956 15,9-7 512-15</inkml:trace>
  <inkml:trace contextRef="#ctx0" brushRef="#br0" timeOffset="125761.05">12898 13247 3864 0,'0'0'0'0,"0"0"0"0,0 0 0 0,0 0 0 0,0 0 0 16,4 0 0-16,7 0 0 0,6 0 0 0,6 0 0 0,4 0 0 0,6 0 67 0,1 0-67 0,2 0 0 0,1 0 0 16,-2 0 0-16,3 0 0 0,-2 0 0 0,-4 0 0 15,-2 0 0-15,-10 0-308 0,1 0 7 0,-4 0 168 16,-5 0-322-16,-5 0 238 0,-4 0-48 0,-1 0 115 15,0 0-504-15,-2 0 309 0</inkml:trace>
  <inkml:trace contextRef="#ctx0" brushRef="#br0" timeOffset="125959.98">13229 12932 2851 0,'-8'0'0'0,"1"0"0"0,0 7 0 15,-1 7 0-15,0 4 0 0,3 8 0 0,-1 3 0 0,1 2 0 0,-1 7 0 0,-4 4 0 0,-1 4 638 0,-4-1-301 0,-4 6-232 0,-2-1-105 0,-1 3 0 0,-8 4 0 16,6-12 0-16,-6 5 0 0,0-2 0 16,0-4 0-16,5-10 0 0,-1 2 0 0,3-4 0 15,3-7 0-15,4-5 0 0,4-4-252 16,6-7 131-16,0 0 73 0,4-6-1050 0,2 0 531 0,0-3 265 16</inkml:trace>
  <inkml:trace contextRef="#ctx0" brushRef="#br0" timeOffset="126211.9">13052 13557 2562 0,'2'0'0'0,"-2"0"0"0,0 0 0 0,-3 9 0 0,-7 2 0 0,0 1 0 0,1 1 0 0,0 3 0 0,1-2 0 0,1 1 0 16,1 0 80-16,1-2 237 0,1 0-140 16,1-3-70-16,3-1-108 0,0-2 9 0,0-3 29 15,0 0 0-15,0-3-227 0,5-1 113 0,4 0 57 16,2 0 66-16,3-1-9 0,0-5 0 0,4-3 0 15,0 0 47-15,1 1-52 0,2-2-8 0,3 2-62 16,-5 0 51-16,7-2-16 0,-5 4 12 0,1 1-222 16,-3-1 111-16,2 1 65 0,-4 1 1 0,-4 1-491 15,-2-1 251-15,-2 2 105 0,-1-2-393 16,-2 1 268-16,-2-3 129 0,-3-2 65 0,-1 1-268 0,0-5 166 16</inkml:trace>
  <inkml:trace contextRef="#ctx0" brushRef="#br0" timeOffset="126404.43">13274 13445 1695 0,'-9'-15'0'0,"1"10"0"0,0-2 0 0,3 3 0 0,-2 2 0 0,1 2 0 0,0 0 0 0,2 12 0 0,0 4 0 0,3 6 0 0,-3 6 132 0,0 3-52 0,1 1 356 0,-3 6-199 15,2-3-100-15,0 1-51 0,2 0 185 0,2-6-122 16,0-2-56-16,0-7 265 0,0-1-160 16,2-3-139-16,3-2-59 0,7-4 0 15,-1-3 0-15,3-4 0 0,2-4 0 0,2 0 0 16,0 0 0-16,3-4 0 0,0-10-609 0,-1-2 289 15,1-1 99-15,-2 0 112 0,3-8-424 0,-1 3 248 16,0-2 124-16,-3-2-451 0,-1-7 287 0</inkml:trace>
  <inkml:trace contextRef="#ctx0" brushRef="#br0" timeOffset="126622.06">13653 13114 2396 0,'0'-14'0'0,"0"4"0"0,0 4 0 0,0 4 0 0,0 2 0 0,0 0 0 0,0 15 0 0,-2 9 0 0,0 12 0 0,1 5 0 0,-3 6 579 0,0 4-262 0,2 4-144 0,2 1-69 16,0-1 258-16,0 1-362 0,0-6 0 0,2-6 0 16,7 4 0-16,5-14 0 0,-1-2 0 0,4-5 0 15,-6-6 0-15,4-1 0 0,-2-7 0 0,-2-2 0 16,1-5 0-16,-3-3 0 0,0-3 0 16,3 0-196-16,-1 0 18 0,0-8 87 0,1-7-564 0,-1 0 309 15,3-6 154-15,-2-4-549 16,1-4 357-16,1 0 174 0,-3-2 86 0</inkml:trace>
  <inkml:trace contextRef="#ctx0" brushRef="#br0" timeOffset="126895.81">13926 13536 2033 0,'0'-6'0'0,"0"2"0"0,0 1 0 0,0-1 0 0,0 0 0 0,5 3 0 0,7-2 0 0,1 2 0 0,2 1 0 0,3 0 0 0,3 0 241 0,0 0 40 0,-1 9-121 16,1 2-53-16,-2 3 79 0,-2 1-75 0,-3 3-37 0,-5 3 0 15,-2 3 102-15,-5-3-61 16,-2 8-44-16,0-3 1 0,-8-1 17 0,-5 0-26 15,-4-2 0-15,0-6-48 0,1-2-15 0,-4 0 0 16,2-4 0-16,1-3 0 0,2-2 0 0,2-4 0 16,2-1 0-16,2-1 0 0,4 0 0 0,1 0 0 15,3 0 0-15,1 0 0 0,0 0 0 0,0 0 0 16,3 0 0-16,13 0 0 0,-2 0 0 0,2 0 0 16,2-1 0-16,-1 1 0 15,3 0 0-15,0 0 0 0,1 0 0 0,0 0 0 16,-3 0 0-16,3 0 0 0,-1 0 0 0,1 0-16 15,0 0-821-15,1 0 404 0,2-2 198 0,-1-4 99 16</inkml:trace>
  <inkml:trace contextRef="#ctx0" brushRef="#br0" timeOffset="127210.66">14543 13147 3599 0,'2'-1'0'0,"2"1"0"0,0 0 0 0,0 5 0 0,-2 10 0 0,2 6 0 0,-3 7 0 0,1 2 0 0,-2 5 0 0,0 1 0 0,0 4 128 0,0-3 76 0,0 0-204 16,0 1 0-16,0-6 0 0,0-3 0 0,-2-5 0 15,2-3 0-15,-1-3-200 0,-1-3-10 0,-2-4 124 16,2-4-275-16,-2-4 190 0,0-1 109 0,-1-2-81 16,1-2-30-16,0-11 66 0,4-6 34 15,0-1 1-15,0-1 145 0,0-2-50 16,0 2-30-16,2 1 0 0,7 4 99 0,1 0-65 15,3 5-41-15,0 2 363 0,2 0-181 0,3 6-33 16,0 1-64-16,3 1 189 0,-3 1-102 0,5 0-65 16,-2 0-89-16,-1 1 33 0,1 7 0 0,-2-2 0 15,-3 1-498-15,-2 0 244 0,-3 2 127 16,-6 0 48-16,-1-2-413 0,-2 2 170 0,-2 4 136 0,0-3-625 16</inkml:trace>
  <inkml:trace contextRef="#ctx0" brushRef="#br0" timeOffset="127380.13">14457 13687 2712 0,'-27'11'0'0,"2"2"0"0,6-1 0 0,4-2 0 0,5 0 0 0,3-2 0 0,5 0 0 0,2 1 0 0,4-3 0 0,17 4 0 0,7-3 196 0,11-3 391 16,2-1-276-16,3 2-186 0,-3-4-125 0,12-1 0 0,-7 0 0 16,2 0 0-16,-2 0 0 15,0 0-117-15,-9 0-123 0,10 0 133 0,-13-1-315 16,0 1 223-16,0 0 114 0,-4 0-2 0,-4 0-872 15</inkml:trace>
  <inkml:trace contextRef="#ctx0" brushRef="#br0" timeOffset="127514.49">15253 13798 3771 0,'0'0'0'0,"2"3"0"16,0-3 0-16,-2 2 0 0,0-1-2 0,0-1 1 0,0 3 0 0,0 0-1 0,2 1 1 0,1 1 0 0,-2 1 169 0,1-1-168 0,2 2 0 0,-2-1 0 0,-1-3-66 15,1 3-9-15,-2-1-1129 0,0 1 615 0</inkml:trace>
  <inkml:trace contextRef="#ctx0" brushRef="#br0" timeOffset="128827.99">15913 13430 1230 0,'0'-14'0'0,"0"-1"0"0,2-2 0 0,3-5 0 0,1-3 0 0,1-5 0 0,3 1 0 0,-1-6 0 0,2 4 0 0,-1-3 0 0,-2 0 73 16,-3 4 5-16,1 0 0 0,-5 1-43 0,1 7 0 16,-2 0 13-16,0 2-3 0,0 4-7 0,-9 3 51 15,-2 4-26-15,-3 3 0 0,-2 4 165 16,-7 2-100-16,-1 0-45 0,-3 8-24 16,-1 8 197-16,-8 6-110 0,8 3-46 0,-9 7-35 15,5 0 147-15,0 0-88 0,6 2-43 0,3-6 87 16,5 1-56-16,2 1-43 0,5-3 1 0,8-7-2 15,1 5 1-15,2-4-51 0,0 0-18 0,9 0 0 16,6-3 0-16,4-3 0 0,1 2 0 0,0-2 0 16,-4-2 0-16,3 2 0 0,-4 2 0 0,-3 0 0 15,-3 2 0-15,-4 5 0 0,-3-3 0 0,-2 9 0 16,0 0 0-16,-5 2 0 0,-5 4 0 16,-5 5 0-16,6-7 0 0,-5 11 0 15,5-6 0-15,2-5 0 0,3 4 0 0,2-1 0 16,2 0 0-16,0 0 0 0,0-2 0 0,8 1 0 15,4 3 0-15,0-1 0 0,1-6 0 0,2 7 0 16,-4 3 0-16,0-3 0 0,-1-5 0 0,-4 3 0 16,-3 3 0-16,-1 7 0 0,-2-8 0 0,0-3 0 15,0 9 0-15,-5-13 0 0,-2 3 0 16,-2 10 0-16,0-7 0 0,2-5 0 0,0 2 0 0,0-2 0 16,4-9 0-16,-1 5 0 15,0-4 0-15,2-3 0 0,2-2 0 0,0 2 0 16,0-4 0-16,0 0 0 0,0-4 0 0,0-1 0 15,0-2 0-15,0-2 0 0,0-1 0 0,0-2 0 16,0-1 0-16,0-3 0 0,0 1 0 0,0-3 0 16,0 0 0-16,0 0 0 0,0 0-144 0,0 0-213 15,0 0 160-15,0-3 81 0,6-8-741 0,1-8 415 16,7-5 204-16,-3-5 100 0</inkml:trace>
  <inkml:trace contextRef="#ctx0" brushRef="#br0" timeOffset="129485.49">16227 13424 1912 0,'-11'-10'0'0,"1"1"0"0,2-1 0 0,3-1 0 0,0-4 0 0,3 0 0 0,2-2 0 0,0-1 0 0,0 2 0 0,7 2 0 0,6-2 230 16,4 5-96-16,-1 2-49 0,5 1 223 0,0 4-136 16,-1 3-58-16,1 1-43 0,0 0 204 0,-2 8-119 15,-2 8-59-15,-3 0-30 0,0 4 129 0,-3-1-84 16,-4 9-110-16,-3-4-2 0,-1 0 0 0,-3 3 0 15,0-3 0-15,-7 6 0 0,-5-2 0 16,-6-2 0-16,0 1 0 0,-5-2 0 0,-1-3 0 0,-1-1 0 16,1-5 0-16,0 0 0 0,5-7 0 0,-1 0 0 15,2-5 0-15,6 0 0 0,1-4 0 0,2 0 0 16,4 0-122-16,3-3-198 16,2-11 99-16,0-7-571 0,15-5 378 0,9-8 189 15,4-1 94-15,6-1-303 0</inkml:trace>
  <inkml:trace contextRef="#ctx0" brushRef="#br0" timeOffset="129680.18">16589 13100 2592 0,'2'-9'0'0,"-2"3"0"0,0 5 0 0,-14 1 0 0,0 0 0 0,-2 6 0 16,-2 10 0-16,1 5 0 0,2 6 0 0,2 1 0 0,0 5 715 0,4 5-344 0,2-2-167 0,6 1-155 0,1 1-49 15,0-2 0-15,3-1 0 16,11-2 0-16,2-1 0 0,5-7 0 0,4 1 0 0,0-3 0 0,-2-5 0 15,2-1 0-15,-2-1 0 16,-4-6 0-16,-1 0 0 0,3-3 0 0,-5-2-707 16,2-4 249-16,-4-1 211 0,0 0 105 0,-1 0-607 15,-2-7 356-15</inkml:trace>
  <inkml:trace contextRef="#ctx0" brushRef="#br0" timeOffset="129982.95">16804 13452 2259 0,'-9'-9'0'0,"4"3"0"0,1 2 0 0,1 1 0 0,-1 2 0 0,4-1 0 0,0 2 0 0,0 0 0 0,9 0 0 0,2 0 0 0,3 0 387 0,-2 8-166 0,2 2-96 16,-1-2-45-16,-1 7 98 0,-3-3-71 0,-4 1-35 15,-1 4 9-15,-2-2-7 0,-2 1-37 0,0 2 0 16,-9-1 86-16,-7 2-44 0,3-5-8 0,-6 2-71 16,3-1 0-16,-5-3 0 0,3 2 0 15,-1-5 0-15,-1 1 0 0,6-3 0 0,-2-1 0 0,7-3 0 16,0 1 0-16,2-2 0 15,4-2 0-15,1 1 0 0,0-1 0 0,2 0 0 0,0 3 0 0,9-1 0 16,3-1 0-16,4 1 0 16,0 0 0-16,2 2 0 0,2 0 0 0,-1-2 0 15,-1 2 0-15,1-1 0 0,0-1 0 0,-2 2 0 16,-2-2 0-16,2 0 0 0,-2-2 0 0,0 0 0 16,-2 0-290-16,0 0 105 0,3 0-337 0,-4 0 243 15,2 0 112-15,4-6 70 0</inkml:trace>
  <inkml:trace contextRef="#ctx0" brushRef="#br0" timeOffset="130166.96">17159 13341 3167 0,'0'0'0'0,"-1"0"0"0,1 0 0 0,0 0 0 0,0 0 0 0,1 0 0 0,8 0 0 0,5 0 0 0,1-2 0 0,4 0 0 0,0-1 125 0,1 2 114 15,-1 1-106-15,-1-1-48 0,0-2-75 0,-1 3-1 16,-1 0 28-16,-4 0-633 0,-1 0 312 0,-2 0 160 16,0 0 81-16,0 4-947 0</inkml:trace>
  <inkml:trace contextRef="#ctx0" brushRef="#br0" timeOffset="130356.48">17229 13566 3656 0,'-11'0'0'0,"2"2"0"0,3 0 0 0,2-2 0 0,2 2 0 0,2-2 0 0,0 4 0 0,6-3 0 0,9 4 0 0,6-2 0 0,-1 1 196 0,6-1-117 0,-7 3-79 15,4-2 0-15,-1 0 0 0,-3-1 0 0,2 1 0 16,-5-2 0-16,2 1 0 0,-4-2 0 0,-2-1-26 16,-3 2-287-16,0-2 175 0,-1 4-889 0,-2-1 435 15,-4 1 283-15</inkml:trace>
  <inkml:trace contextRef="#ctx0" brushRef="#br0" timeOffset="131860.29">17875 13329 1774 0,'-11'-7'0'0,"0"1"0"0,1-3 0 0,-1 0 0 0,2-2 0 0,-3-4 0 0,5 1 0 0,1-3 0 0,4 3 0 0,2-4 0 0,0 2 82 0,0-3 71 0,8 4-58 0,7 0-30 15,2 0 1-15,2 5 135 0,1 1-73 0,6 3-50 16,-1 4 130-16,-2 2-86 0,1 0-43 0,-2 4 0 15,-3 9 61-15,4 5-56 16,-5 4-24-16,0 2-1 0,-6 2-23 0,-2 3 1 16,-4 1 8-16,-4 3-46 0,-2 0 1 0,0 10 36 15,-9-6 0-15,-9 4-108 0,1-5 63 0,-7 9 18 16,0-7-52-16,-1-3 35 0,0-7-7 0,-1-1 0 16,4-8 194-16,-1-4-82 0,0-5-46 0,2-4 44 15,5-6-95-15,5 0 0 0,1 0 0 0,3 0 0 16,3-1 0-16,2-4 0 15,2-2 0-15,0-2 0 0,9 0 0 0,12-1 0 16,2 3 0-16,1 1 0 0,4 0 0 0,2 3 0 16,2-1 0-16,-2 2 0 0,2 0 0 0,0 2 0 15,0 0 0-15,0 0 0 0,-2 0 0 0,-2 4 0 16,-1 1 0-16,-5 0 0 0,1 0 0 0,-3-1 0 16,1 0 0-16,-3-2-70 0,0-1-826 0,-3-1 429 15,2 0 216-15,0 0 98 0</inkml:trace>
  <inkml:trace contextRef="#ctx0" brushRef="#br0" timeOffset="132046.49">18345 13341 3535 0,'-10'-7'0'0,"3"6"0"0,1 0 0 0,3-2 0 0,1 2 0 0,2-1 0 0,2 0 0 0,16 0 0 0,5-1 0 0,5 2 0 0,2-1 173 15,2 2-69-15,0 0 15 0,1 0-119 0,1 0 0 16,-4 0 0-16,0 0 0 0,-1 0 0 15,-7 0 0-15,1 0-527 0,-5 0 234 16,0 0 164-16,-9 0-693 0,0 0 397 0,-3 0 164 0,-4 2 116 16,0-2-373-16,-2 0 240 0</inkml:trace>
  <inkml:trace contextRef="#ctx0" brushRef="#br0" timeOffset="132222.51">18598 13090 2675 0,'-17'-8'0'0,"2"6"0"0,2 0 0 0,0 2 0 0,4 0 0 0,1 7 0 0,4 10 0 0,2 2 0 0,2 7 0 0,0 3 0 0,0 1 290 0,0 4-127 16,4-1-54-16,2 5 112 0,0-2-93 0,-1-1-45 0,1 1-23 15,-3-2 9-15,3-2-33 0,0-2 1 16,-2-3-442-16,1-3 220 0,-1-2 111 0,1-5 64 16,1-2-699-16,0-6 363 0,0-2 70 0,1-2-470 15</inkml:trace>
  <inkml:trace contextRef="#ctx0" brushRef="#br0" timeOffset="132551.43">18728 13168 2109 0,'7'-11'0'0,"5"4"0"0,1-1 0 0,2 3 0 0,3 2 0 0,3 1 0 0,2 2 0 0,1 0 0 0,0 5 0 15,1 8 0-15,-2-1 155 0,-3 4-59 0,-5-1-21 0,2 10 3 0,-5-3-1 16,-7 4-41-16,-3 0-28 0,-2 4 29 0,-4 0 8 15,-13 0-9-15,-1 0 40 0,-5 1 1 0,-4-3-41 16,-1-4 69-16,-2-1-26 0,0-5-9 16,0-3-33-16,2-1 195 0,2-5-97 15,5-4-50-15,0-1-15 0,5 0 107 0,6-2-177 16,3-2 0-16,3 0 0 0,2 0 0 0,2 0 0 16,0 2 0-16,6-2 0 0,11 1 0 0,1 2 0 15,9-3 0-15,-6 0 0 0,9 0 0 0,0 0 0 16,-2 0 0-16,0 0 0 0,-2 0 0 0,-4 0 0 15,9 0 0-15,-5 0 0 0,-1-3 0 16,-1 0-162-16,-4-1-237 0,5-2 173 0,-2 1 99 0,-3-3-686 16,2 3 388-16,-2-3 194 0,-2-1-468 15</inkml:trace>
  <inkml:trace contextRef="#ctx0" brushRef="#br0" timeOffset="132714.87">19165 13238 2621 0,'-7'-5'0'0,"1"4"0"0,3-1 0 0,1 2 0 0,2 0 0 0,0 0 0 0,2 0 0 0,12 0 0 0,2 0 0 0,2 0 0 0,3 0 232 0,2 2-98 16,3-2-48-16,-6 0-151 0,5 0 60 0,-2 0 17 15,-3 0-464-15,-1 0 244 16,-2 0 122-16,-2 0 62 0,-4-2-590 0,1 0 307 16,-3-1 154-16,-4-1-25 0</inkml:trace>
  <inkml:trace contextRef="#ctx0" brushRef="#br0" timeOffset="133171.14">19383 12922 2774 0,'-11'0'0'0,"0"6"0"0,-1 16 0 0,0 3 0 0,1 5 0 0,-3 11 0 0,3 4 0 0,3 4 0 0,-1 4 0 0,3 1 0 0,3 0 356 0,1-1-159 0,2-2-81 15,0-10 233-15,0 8-210 0,7-15-139 0,4 2 0 16,3-6 0-16,-2-4 0 0,2-7 0 0,2-2-448 15,0-4 211-15,-1-6 136 0,-2-1 69 0,2-6-303 16,-1 0 117-16,-2 0 113 0,1-10-663 0,1-3 366 16,-3-4 183-16,-1-4 91 0,-5-1-317 15,-1-4 209-15,-2 5 99 0,-1-2 59 16,1 3 36-16,-2 0 42 0,0 6 0 0,0 0 245 16,0 5-158-16,0 1-62 0,0 3-31 0,0 2 274 15,0 1-161-15,2 0-67 0,7 2 597 0,5 0-305 16,0 0-125-16,4 0-85 0,-2 7 230 0,3 3-162 15,-1 2-77-15,-2 4-39 0,-2-1 99 0,-3 2-60 16,-4 2-43-16,-4-1 29 0,-3 3-32 0,0 0 0 16,-3 2-30-16,-8-5 148 0,-8 4-78 0,-2-4-36 15,1-3 78-15,-1 0-149 16,4-7 0-16,-2 2 0 0,2-2 0 0,8-5 0 16,0 1 0-16,1-2 0 0,7 0 0 0,-2-2 0 15,3 2 0-15,0 0 0 0,10 2 0 0,6-2 0 16,5-1 0-16,2 2 0 0,4-1 0 0,-2 1 0 15,3-1 0-15,0-1 0 0,1-1 0 16,-5 0 0-16,6 3 0 0,-1-3 0 0,-8 2-29 16,2-1-37-16,0 3-931 0,-2 0 472 0</inkml:trace>
  <inkml:trace contextRef="#ctx0" brushRef="#br0" timeOffset="133780.68">16219 13919 3097 0,'-15'0'0'0,"6"0"0"0,3 0 0 0,3 0 0 0,-2 2 0 0,5 0 0 0,0 1 0 0,0 4 0 0,2-1 0 0,8-1 0 0,6 2 426 0,7 1-200 0,-2 1-95 0,4 0-80 16,0 0-51-16,0 3 0 0,-2 2 0 0,3 3-1 0,-6-1-98 15,-3-1 68-15,-2 2 33 0,-1 2-616 16,-5 0 333-16,-4-1 155 0,0 1-639 0,-3-2 365 15,-1-3 182-15,1-2 91 0,-2-3-319 16,2-6 210-16,0-3 99 0,0-3 51 0</inkml:trace>
  <inkml:trace contextRef="#ctx0" brushRef="#br0" timeOffset="133974.81">16583 13865 2653 0,'3'-10'0'0,"-1"3"0"0,-1 5 0 0,-1 1 0 0,0 1 0 0,-1 1 0 0,-10 16 0 0,4 4 0 0,-4 6 0 0,-2 3 0 0,-2 12 219 15,-2 0-92-15,0 3-46 0,-2 3 500 0,-2 3-311 0,1 1-270 16,1 2 0-16,-2-6 0 0,3-1 0 0,1-7 0 16,0-2 0-16,2 1 0 15,2-8 0-15,1-8 0 0,5-1 0 0,3-8 0 16,0-3 0-16,4-4 0 0,0-4-160 0,0-3 93 16,2 0-965-16,9-3 490 0,5-17 257 0,0-3 124 15</inkml:trace>
  <inkml:trace contextRef="#ctx0" brushRef="#br0" timeOffset="134290.99">16568 14237 2431 0,'11'-7'0'0,"3"4"0"0,-1 0 0 16,-1 0 0-16,-1 3 0 0,1 0 0 0,2 0 0 0,2 0 0 0,0 6 0 0,0 6 0 0,2 1 167 0,-4 0-66 0,0 4 170 0,-5 1-108 0,-2 2-68 0,0 2-101 15,-6 2 1-15,-1 1 41 0,0-1 0 0,-6-2-52 16,-8 5 21-16,-4-5 1 0,-4-3 84 0,0-2-27 15,-3-2 0-15,0-5-18 0,-3 3 258 16,3-5-220-16,4-3-83 0,0-1 0 0,4 0 0 0,5-3 0 16,3-1 0-16,4 1 0 0,1-1 0 15,2 0 0-15,2 0 0 0,0 0 0 16,11 0 0-16,8 3 0 0,3-1 0 0,3 0 0 16,-1 1 0-16,-1 1 0 0,9 0 0 0,-5 2 0 15,-4 0 0-15,2-3 0 0,-4 2 0 0,2 0 0 16,-2 0 0-16,-1-2 0 0,1 0 0 0,-1 0 0 15,-1-3 0-15,-1 3 0 0,-1-3 0 16,3 0 0-16,-2 0-754 0,-1 0 292 0,-1-3 204 0,1-6 115 16,0-4-615-16</inkml:trace>
  <inkml:trace contextRef="#ctx0" brushRef="#br0" timeOffset="134463">17137 14194 2855 0,'1'-5'0'0,"2"4"0"0,1-1 0 0,1 2 0 0,4 0 0 0,3 0 0 0,3 0 0 0,2 0 0 0,7 0 0 0,0 0 0 0,-1 0 131 16,7 0 279-16,-1 0-186 0,-3 0-94 0,-1 0-243 15,-4 0 74-15,2 0 47 0,-2 0-9 0,-3 0-313 16,-4 0 175-16,-5 0 88 0,0 0-850 0,-5 5 469 16,-4 7 111-16</inkml:trace>
  <inkml:trace contextRef="#ctx0" brushRef="#br0" timeOffset="134635.2">17310 14410 3555 0,'-18'6'0'0,"6"4"0"0,3-4 0 0,-2-2 0 0,6-3 0 0,3 2 0 0,2 0 0 0,0-1 0 0,2 1 0 0,12 1 0 0,2 1 372 0,3-2-368 16,4 1-4-16,-3 0 0 0,1 1 0 0,0-1 0 16,-1-2 0-16,-1 0 0 0,-2-1 0 0,0 3 0 15,-3-4 0-15,-2 1 0 0,-1-1 0 0,-1 0 0 16,-4 0-702-16,-1 0 126 15,-1 0 273-15,-2 1-615 0</inkml:trace>
  <inkml:trace contextRef="#ctx0" brushRef="#br0" timeOffset="135313.49">17905 13955 1808 0,'2'-4'0'0,"-2"1"0"0,1 1 0 0,2 2 0 0,-1 0 0 0,0 0 0 0,0 7 0 0,1 6 0 0,-1 7 0 0,2 6 0 0,-2-1 160 0,-1 8 382 0,1 5-253 16,0 2-126-16,-2 3-64 0,2-1 300 0,-2-5-173 15,2 11-99-15,-2-13-9 0,3 3-118 16,-3-4 0-16,1-2 0 0,1-7 0 15,0 6 0-15,0-11 0 0,-2 0 0 0,0 0 0 16,0-5 0-16,0-5 0 0,0 0-352 0,0-2 139 16,0-5 44-16,0-1 87 0,0 0-623 0,0-2 325 15,0 0 176-15,3-2-445 0,8-15 306 0</inkml:trace>
  <inkml:trace contextRef="#ctx0" brushRef="#br0" timeOffset="135480.94">18083 14268 2632 0,'0'-9'0'0,"0"7"0"0,0 0 0 0,0 0 0 0,0 1 0 0,12-3 0 0,3 4 0 0,10 0 0 0,1 0 0 0,6-2 0 0,2 2 241 0,1 0-103 15,1 0-41-15,1 0 55 0,1 0-58 0,-2 0-29 0,-2 0 0 16,-3 0-483-16,-6 0 237 0,-1 0 103 16,-3 0-577-16,-9 0 346 0,-2 0 172 0,-4 0-11 0,-4 2-495 15,-2-2 308-15</inkml:trace>
  <inkml:trace contextRef="#ctx0" brushRef="#br0" timeOffset="135666.88">18343 13986 1973 0,'-12'-9'0'0,"3"6"0"0,2 1 0 0,2 2 0 0,-2 0 0 0,5 7 0 0,2 10 0 15,0 6 0-15,0 3 0 0,6 5 0 0,4 1 512 0,1 11-242 0,-2-5-117 0,1 3 220 0,-3 2-168 0,0-4-85 16,-1-6-33-16,0 3-214 15,0-2 81-15,-1-4 41 0,2-4 1 0,-3-3-518 16,3-4 289-16,-2-5 129 0,-1-2-289 0,1-3 111 16,1-5 141-16,1-4-67 0</inkml:trace>
  <inkml:trace contextRef="#ctx0" brushRef="#br0" timeOffset="135837.34">18604 14160 2329 0,'5'-8'0'0,"5"3"0"0,3 1 0 0,0-2 0 0,2 2 0 0,5 3 0 0,1-1 0 0,6 0 0 0,-3 0 0 0,3-1 0 0,-1 3 97 0,3-1-70 0,-6-1 18 0,7 2-9 15,-5 0-415-15,-4 0 208 0,1 0 103 0,-5 0 53 16,-4 0-261-16,-1 0 148 0,-5 0 77 0,-3 0-550 16</inkml:trace>
  <inkml:trace contextRef="#ctx0" brushRef="#br0" timeOffset="136039.32">18855 13786 2311 0,'0'-2'0'0,"0"2"0"0,0 5 0 0,0 13 0 0,0 8 0 16,0 4 0-16,0 11 0 0,0-1 0 0,2 12 0 0,0 3 0 0,0 1 623 0,1 8-293 0,-2-11-147 0,1-1-65 15,0-1 29-15,4-6-56 0,-1-11-27 0,4 1-172 16,1-5 72-16,1-9 45 0,0 0-9 0,3-7-472 15,-3-4 253-15,4-6 128 0,-2-4 64 0,4 0-758 16,0-11 328-16,0-8 210 0,-3-4-342 0,0-3 276 16,-3 0 139-16</inkml:trace>
  <inkml:trace contextRef="#ctx0" brushRef="#br0" timeOffset="136305.82">19107 14318 1668 0,'4'-8'0'0,"0"-2"0"0,2 5 0 0,1 0 0 0,0 2 0 0,5 2 0 16,1-1 0-16,2 2 0 0,2 0 0 0,4 0 0 0,-3 2 201 0,1 5-82 0,0 4-33 0,-1 4 182 0,0 0-115 15,-6 4-59-15,-2 2 162 0,-4-1-110 0,-4 5-45 16,-2 3-38-16,0-4 92 0,-9 2-60 0,-7-3-29 16,-1 0 0-16,2-6 267 0,-4 1-272 0,3-4-61 15,-2-2 0-15,6-2 0 0,3-5 0 0,-2 2 0 16,6-4 0-16,1-3 0 0,3 2 0 0,1-2 0 31,0 2 0-31,0 2 0 0,3-1 0 0,8 0 0 0,5 0 0 0,2-1 0 16,5 4 0-16,-2-5 0 0,7 3 0 0,-2-4 0 15,0 2 0-15,-2-2 0 0,3 2 0 0,-6-2 0 16,2 0 0-16,-3 0 0 0,-1 0 0 0,-5 0-175 16,-2 0-228-16,-1 0 175 0,-5 0 100 0,-1 0-386 15,-3 0 240-15</inkml:trace>
  <inkml:trace contextRef="#ctx0" brushRef="#br0" timeOffset="137284.88">16195 14932 1777 0,'-7'-6'0'0,"2"1"0"0,3 4 0 0,2-1 0 15,0 0 0-15,-2 2 0 0,2 0 0 0,0 0 0 0,9 0 0 0,5 0 0 0,7 2 269 0,-1 1-107 0,10 6-68 16,-2-3-29-16,4-3 46 0,0 3-38 0,3 0 0 16,0-5-56-16,-3 1 20 0,0-2-1 0,-2 0 0 15,-8 0-75-15,1 0 38 0,-4 0 9 0,-8 2 28 16,1-2-29-16,-7 0 1 0,-1 0 28 0,-2 2 79 16,-2 2-30-16,0 3-43 0,-9 5-14 0,-11 4 249 15,-2 7-121-15,-7 5-60 0,3 0 39 0,-10 9-54 16,3-1 0-16,-3-1-51 0,4 1-30 0,0-1 0 15,8-7 0-15,-3 2 0 16,6-4 0-16,3-2 0 0,5-6 0 0,2-2 0 0,5-5 0 0,1-1 0 16,3-2 0-16,2-3 0 15,0-2 0-15,0 1 0 0,2-2 0 0,9 1 0 16,2-3 0-16,5 0 0 0,7 0 0 0,-2 0 0 16,7 0 0-16,-2 0 0 0,2-3 0 0,-1 0 0 15,-1-1 0-15,-6 2 0 0,6 0 0 0,-7 2 0 16,2 0 0-16,-7 0 0 0,1 0-6 0,-6 0-60 15,-2 0-759-15,1 0 395 0,-6 0 197 16,0 0 98-16,-2 2-276 0,-2 0 179 0,0-1 102 0</inkml:trace>
  <inkml:trace contextRef="#ctx0" brushRef="#br0" timeOffset="137466.91">16343 15169 3023 0,'-22'-12'0'0,"4"6"0"0,0 4 0 0,6-1 0 0,1 1 0 0,4 0 0 0,3-1 0 0,4 2 0 0,0 1 0 0,9 0 0 0,16 0 200 16,3 0-73-16,4 0 313 0,0 0-299 0,4 0-141 0,-1 0 0 0,2 1 0 15,-1 6 0-15,2-2 0 0,-4 1-324 16,0-3 145-16,-1 3 107 0,-2 0 54 0,-7-1-960 16,4 1 367-16,-8 1 289 0</inkml:trace>
  <inkml:trace contextRef="#ctx0" brushRef="#br0" timeOffset="137766.87">16894 15255 2008 0,'0'0'0'0,"0"0"0"0,0 0 0 0,0 0 0 0,7 0 0 0,4 0 0 0,5 0 0 0,-2 0 0 0,5 0 0 0,1 3 0 0,1 4 206 0,3 4-90 16,-7-3-40-16,4 6-54 0,-4-1 14 0,-4 4 0 15,-4 0 9-15,-3-1 10 0,-4 4-18 0,-2-1-1 16,0-3 152-16,-12 1-76 0,-4-3-29 0,-7 2-9 15,0-3 290-15,-1-3-165 0,-2-3-81 0,5-1-40 16,-1-1-36-16,2-1-42 0,3 0 0 16,6-3 0-16,2 2 0 0,4-3 0 15,1 0 0-15,4 2 0 0,0-1 0 0,4 3 0 16,11 2 0-16,7-2 0 0,-3 1 0 0,6 1 0 16,1-1 0-16,-2 1 0 0,-3-2 0 0,1 0 0 15,1-1 0-15,-1 0-190 0,-1 0 10 0,0 0-481 16,-1-3 312-16,-1 0 157 0,2 0 69 0,1 0-519 15,1 0 304-15,0-1 150 0</inkml:trace>
  <inkml:trace contextRef="#ctx0" brushRef="#br0" timeOffset="137958.44">17414 15058 2873 0,'0'0'0'0,"0"3"0"0,7 2 0 0,6-3 0 0,2 1 0 0,2-1 0 0,2-1 0 0,1-1 0 0,3 2 0 0,3-2 0 0,2 0 174 0,2 0-69 0,-1 0-116 15,-3 0 33-15,4 0-10 0,-4 0-215 0,-4-2 119 16,-1 1 60-16,-3-1 30 0,-2 2-645 0,-5 0 333 16</inkml:trace>
  <inkml:trace contextRef="#ctx0" brushRef="#br0" timeOffset="138135.93">17549 15326 3232 0,'-23'6'0'0,"4"3"0"0,4 2 0 0,-1-3 0 0,9-3 0 0,0-1 0 0,3 2 0 0,4-2 0 0,0 3 0 0,11-4 0 0,10 3 282 0,6 0-127 16,-1-2-60-16,4-2-113 0,0-2 27 0,4 0 0 15,-8 0 36-15,8 0-326 0,-8 0 158 0,0 0 80 16,-1-5-629-16,-4 0 353 0,1 0 174 0,-3 0 84 15,2-1-715-15,-5 0 370 0</inkml:trace>
  <inkml:trace contextRef="#ctx0" brushRef="#br0" timeOffset="138418.69">18196 14939 1703 0,'0'2'0'0,"0"8"0"0,0 1 0 0,0 2 0 0,-1 1 0 0,-11 5 0 0,-3 6 0 0,1-3 0 0,0 1 0 0,-1 1 0 0,-2-3 339 16,4-5-142-16,-2 0-86 0,2-2 253 0,3-6-164 16,1-1-82-16,2-1 375 0,3-3-219 0,0-1-142 15,2-2-132-15,2 0 0 0,0 0 0 0,0 0 0 16,0 0 0-16,13 0 0 0,5-2 0 0,5-2 0 16,2-1 0-16,3 4 0 15,2 0 0-15,0-2 0 0,2 1 0 0,2 2 0 16,-2 0 0-16,0 0 0 0,0 0 0 0,-1 0 0 15,-2 0 0-15,-1 0 0 0,-5 0 0 0,-1 0-64 16,-1 0 0-16,-4 0-818 0,-8 0 424 0,0 2 210 16,-5-2-225-16,-1 0 210 0</inkml:trace>
  <inkml:trace contextRef="#ctx0" brushRef="#br0" timeOffset="138591.16">18388 14866 3545 0,'-7'0'0'0,"1"0"0"0,0 7 0 0,2 6 0 0,0 5 0 0,4 4 0 0,0 8 0 0,0 3 0 0,0 9 0 0,2 1 0 15,0 4 386-15,3 1-386 0,2 3 0 0,-3 2 0 0,-1 0 0 0,1 2 0 0,-1-5 0 0,-1-5 0 16,2 8 0-16,-2-10 0 16,1-8-414-16,-3 5 183 0,0-3 133 0</inkml:trace>
  <inkml:trace contextRef="#ctx0" brushRef="#br0" timeOffset="138766.91">18735 15784 362 0,'-5'-9'0'0,"5"6"1433"0,0 3-716 0,0 0-359 0,-2 0-329 0,2-3-28 0,0 0-1 16,0 2-36-16,0-3-346 0</inkml:trace>
  <inkml:trace contextRef="#ctx0" brushRef="#br0" timeOffset="142308.97">21541 13289 1315 0,'-18'0'0'0,"0"0"0"0,2 0 0 0,-1 0 0 0,2-2 0 0,0-5 0 0,2 5 0 0,1-3 0 0,3 1 0 0,4 1 0 0,3 1 344 0,0 0-145 0,2 0-86 0,0-5-39 16,5 2 220-16,13 0-129 0,4 0-64 0,4-1-23 0,4 1 334 16,0-1-187-16,2 3-95 15,0 0-47-15,0 0 256 0,-2 3-280 0,2 0-59 0,0 0 0 16,0 0 0-16,-1 0 0 15,1 0 0-15,0 0 0 0,-2 0 0 0,0 0 0 16,-7 0 0-16,2 0 0 0,-2 0 0 0,-3 0 0 16,1 0-808-16,1 0 361 0,-3-6 159 0,-2-2-514 15,-1-3 383-15,-2-2 183 0</inkml:trace>
  <inkml:trace contextRef="#ctx0" brushRef="#br0" timeOffset="142536.62">22010 12958 2409 0,'-11'-4'0'0,"6"3"0"0,1-2 0 0,1 3 0 0,3 0 0 0,0 0 0 0,2 0 0 0,12 0 0 0,9 4 0 0,5 2 0 0,0-2 71 0,2 3 262 0,2-1-149 15,-3 1-73-15,-5-1-29 0,1 1 97 0,-5 1-71 16,-3-1-36-16,-8 1-52 0,0 2 17 0,-7 3 8 16,-2 3-9-16,-2 3-29 0,-14 4 1 0,-9-2 28 15,-5 11-82-15,2-7 50 16,-9 5-9-16,3-1 41 0,-2-1-467 0,5-2 183 0,4-6 123 15,-1 1 61-15,3 0-593 0,2-4 311 16,5-4 154-16,-1 0-370 0,1-1 254 16,-1-3 140-16</inkml:trace>
  <inkml:trace contextRef="#ctx0" brushRef="#br0" timeOffset="142708.87">21693 13457 2540 0,'-16'2'0'0,"-1"4"0"0,4 0 0 0,-3-1 0 0,4 3 0 0,1 1 0 0,1 4 0 0,0 2 0 0,1 8 0 0,1-1 0 0,-1 7 339 0,2-2-152 15,-2 8-66-15,-1 0 177 0,0 1-130 0,1 1-67 16,-3 1 76-16,3-2-177 0,-1 1 0 0,-1-2 0 16,2 2 0-16,0-6 0 0,1-3 0 0,3-6-445 15,-1-3 223-15,2-3 125 0,3-4 66 0,-1-8-739 16,2 2 367-16,0-6 183 0,0 0-398 0,0-13 295 16</inkml:trace>
  <inkml:trace contextRef="#ctx0" brushRef="#br0" timeOffset="142917.43">21592 13469 2702 0,'4'-19'0'0,"-2"8"0"0,1 1 0 0,2 5 0 0,-2 3 0 0,3 2 0 0,1 5 0 0,2 14 0 0,5 6 0 0,1 0 0 16,2 11 175-16,1 2-70 0,1 1 331 0,-1-3-191 0,2 11-109 16,-1-7-50-16,-5-7-40 0,4 3-46 15,-4-3 0-15,0 1 0 0,-5-6-85 0,-2 1 57 0,0-3 31 16,-5-5-361-16,-2 2 198 15,0-3 106-15,0-1 37 0,0-5-319 0,-9-2 77 16,2-4 118-16,0 0-513 0,-4-7 301 0,-1-1 162 16,-1 0 78-16</inkml:trace>
  <inkml:trace contextRef="#ctx0" brushRef="#br0" timeOffset="143084.88">21553 13816 2956 0,'-16'-7'0'0,"5"2"0"0,1-1 0 0,1 5 0 0,4-1 0 0,1 1 0 0,4-2 0 0,0 1 0 16,2 1 0-16,9-1 0 0,4 0 171 0,3 0-67 0,-2 2 174 0,2 0-111 0,-2 0-71 0,3 0-29 16,-3 0-361-16,2 0 165 0,0 2 83 15,-2 2-274-15,1-1 173 0,-1 3 92 0,2-2 46 0,-4-1-782 16,3 0 312-16,-2-1 213 16</inkml:trace>
  <inkml:trace contextRef="#ctx0" brushRef="#br0" timeOffset="143644.59">21960 13647 3138 0,'0'-2'0'0,"0"2"0"0,0 0 0 0,0 0 0 0,0 12 0 0,2 6 0 0,0 5 0 0,3 2 0 0,-1 5 0 0,2 3 0 16,-2 0 176-16,2 3 68 0,-3-1-108 0,3-4-50 0,-3 1-25 0,2-5-153 0,-1 2 64 0,-3-6 42 15,1-1-467-15,0-3 244 0,0-2 123 0,-2-4 61 16,0-3-532-16,0-3 285 0,0-4 14 15,0-3 113-15,0 0-297 0,0-3 204 16,0-14 100-16,0-4 42 0,0-9-151 0,0 0 106 16,-4-6 52-16,-3-6 25 0,-3 0 0 0,1 5 18 15,-5-12 104-15,5 7-47 0,2 7-24 0,1 1 0 16,3 2 256-16,1 7-149 0,2 2-61 0,0 2-34 16,0 4 567-16,2 4-276 0,7 0-71 0,3 3-83 15,6 0 281-15,-2 5-191 0,5 1-95 16,6 2 26-16,-8 1-52 0,4 1-39 15,-2 0-73-15,0 0 43 0,-4 7 0 0,-2 4 1 16,-4 3-96-16,-5 2 43 0,-5 5 27 0,-1 2-1 16,0-1-4-16,-7-1 30 0,-4-2 9 0,-4-1 88 15,0-3-55-15,-2 1 1 0,2-7-93 0,0 1 227 16,4-5-79-16,2-2-54 0,0 0 0 0,4-3 43 16,3 0-123-16,0 0 0 0,2 0 0 0,0 0 0 15,8 0 0-15,9 0 0 0,1 0 0 0,7 0 0 16,-2 0 0-16,5 0 0 0,-2 6 0 15,-4 5 0-15,-1 1 0 0,-4 7 0 16,-4-2 0-16,3 8 0 0,-9-2 0 0,-3-3 0 16,-3 4 0-16,-1-2 0 0,0-2 0 0,-1-4 0 15,-12-1 0-15,-5 2 0 0,-2-4 0 0,-2-1 0 16,-1-3 0-16,-5-4 0 0,7-1 0 0,-8-4 0 16,9 0 0-16,-1 0 0 0,0 0 0 0,5-4 0 15,1-4 0-15,4-2 0 0,2-4 0 0,0-2 0 16,6-1 0-16,3-3-166 0,0-4 35 15,0-4 33-15,12 4-818 0,4-2 440 16,1-1 211-16</inkml:trace>
  <inkml:trace contextRef="#ctx0" brushRef="#br0" timeOffset="143813.78">22527 13476 3911 0,'0'-5'0'0,"0"3"0"0,0 2 0 0,0-1 0 0,0 1 0 0,0 0 0 0,0 0 0 0,7 0 0 0,5 0 0 0,6 0 0 0,0 0 20 0,3 0-20 0,2 0 0 0,-2 0 0 16,0 1-38-16,-1 5-63 0,-4-1 64 0,-2 5-849 15,-3-4 461-15,-6 8 230 0</inkml:trace>
  <inkml:trace contextRef="#ctx0" brushRef="#br0" timeOffset="143986.97">22518 13768 3822 0,'-15'11'0'0,"0"-1"0"0,0-1 0 0,3-3 0 0,5 3 0 0,2-6 0 0,3 3 0 0,2-3 0 0,0 5 0 0,13-2 0 0,11 0 109 0,3-3-109 15,3 1 0-15,4-3 0 0,1 1 0 0,-1 0 0 16,1 0 0-16,0-2 0 0,-6 0 0 0,-1 0 0 16,-5 0 0-16,2 0 0 0,-6 0-201 0,-1 4 89 15,-2-2-992-15,-4-2 534 0,4 0 266 0</inkml:trace>
  <inkml:trace contextRef="#ctx0" brushRef="#br0" timeOffset="144333.94">23401 13260 3326 0,'-12'-13'0'0,"1"4"0"0,-1-1 0 0,-1 3 0 0,1 1 0 0,-2 3 0 0,0 0 0 0,-2 3 0 0,2 0 0 15,-1 6 0-15,0 11 192 0,0 11-82 0,-2 8 193 0,1 2-303 0,3 8 0 0,2 7 0 16,1 5 0-16,3 10 0 15,4-2 0-15,1-1 0 0,2 1 0 0,0-3 0 0,2-6 0 0,8 3 0 16,6-5 0-16,0-5 0 16,5-3 0-16,2-3 0 0,2-2 0 0,0-2 0 0,2-6 0 0,1-4 0 15,-4-6 0-15,1-3 0 16,-4-4 0-16,-1-2 0 0,-1 0 0 0,-1-6-975 0,-2-2 347 0,-3 3 295 16</inkml:trace>
  <inkml:trace contextRef="#ctx0" brushRef="#br0" timeOffset="147014.37">23594 13780 1343 0,'-11'-3'0'0,"-1"-5"0"0,3 3 0 0,-2-3 0 0,1-1 0 0,1-3 0 0,0-1 0 0,-1-1 0 0,5-2 0 0,1-1 0 0,2-1 171 0,2-5-72 0,0-2-31 15,0 1 160-15,6 2-96 0,6-1-47 16,0 4-15-16,4 2 124 0,0 3-78 0,3 4-40 15,1 2 92-15,0 7-66 0,-1 1-24 0,1 0-9 16,-3 4 23-16,-1 8-29 0,2 9 1 0,-4 1-27 16,-2 5 48-16,-5 1-49 0,-1 2 1 0,-2 2-53 15,-4 4 26-15,0-3 0 0,0 2-2 0,-8 0-36 16,-4-2 33-16,-6 1-1 0,0-1-43 0,-3-5 32 16,-4-2 5-16,1-3-5 15,-3-6 74-15,2-1-26 0,0-6-13 0,3-4-16 0,1-3 221 0,1-2-106 16,4-1-55-16,1 0-72 15,7 0 0-15,1-1 0 0,1 0 0 0,5-4 0 16,1 2 0-16,0-2 0 0,0-1 0 0,9 2 0 16,8-1 0-16,1-1 0 0,7 3 0 0,0 2 0 15,1-1 0-15,2 0 0 0,-3 2 0 0,4 0 0 16,-4 0 0 0,-1 0 0-16,-3 0 0 0,2 5 0 0,-3-2 0 0,-1 3 0 0,-3-1 0 0,0 0 0 15,-1-3 0-15,0 1 0 16,-4 0-76-16,1-1 4 0,1-2-726 0,-1 0 381 15,0 0 190-15,1 0-564 0,1 0 369 0</inkml:trace>
  <inkml:trace contextRef="#ctx0" brushRef="#br0" timeOffset="147217.93">23946 13609 3636 0,'-8'-3'0'0,"4"1"0"0,2 0 0 0,2 0 0 0,0-2 0 0,9 3 0 0,14-3 0 0,2 2 0 0,3 0 0 0,2 0 0 0,0 0 211 0,2 2-127 16,2 0-84-16,-2 0 0 0,0 0 0 0,-2 0-135 15,-4 0-79-15,-6 2 134 0,1 2 54 0,-3-2-311 16,-8-1 186-16,1 2 94 0,-2-3-820 16,-6 0 405-16,-1 0 222 0,-2 0 106 0</inkml:trace>
  <inkml:trace contextRef="#ctx0" brushRef="#br0" timeOffset="147429.32">24216 13275 2924 0,'-11'0'0'0,"0"10"0"0,1 5 0 0,-3 9 0 15,4 3 0-15,1 6 0 0,2 8 0 0,2 5 0 0,3 4 0 0,-1 5 0 0,2 3 285 0,0-2-123 0,0-1-63 0,0-5 97 0,7-8-70 16,7 7-49-16,-3-17-15 0,5 0-62 0,0-3 0 15,0-7 0-15,0-2-98 0,1-5-4 0,-2-4 69 16,-1-4 35-16,2-3-543 0,-4-4 290 0,4 0 62 16,-3-1-603-16,-1-11 378 0,0-3 188 0,-1-1 95 15,-2-6-412-15</inkml:trace>
  <inkml:trace contextRef="#ctx0" brushRef="#br0" timeOffset="147757.24">24391 13786 2276 0,'-6'-7'0'0,"1"1"0"0,0 2 0 0,2 0 0 0,-1 3 0 0,4-1 0 0,0 2 0 0,0 0 0 0,2 0 0 0,10 0 0 0,2 0 202 0,2 0-83 0,0 6-32 0,2 3 163 16,-5-2-107-16,4 4-53 0,-3 3-27 0,-2-1-47 15,-5 2 30-15,-1 1-9 0,-4 4-73 0,-2-2 37 16,0 6 0-16,-8-3 35 0,-1-2 34 0,-8 3-33 16,0-3 0-16,-2 0-1 0,0-4 64 15,3-4-32-15,-3 0-34 0,-1 0-4 0,6-4 158 16,-3-4-188-16,7 1 0 0,0-2 0 15,-1-1 0-15,6-1 0 0,3 0 0 0,0 0 0 16,1 0 0-16,1 0 0 0,0 0 0 0,0 2 0 16,9-2 0-16,4 4 0 0,2-4 0 0,-1 1 0 15,4 0 0-15,1-1 0 0,2 2 0 0,-2 0 0 16,3-2 0-16,-1 0 0 0,-3 0 0 0,1 0 0 16,1 0 0-16,-2 0 0 0,1 0 0 0,-3 0 0 15,0 0-463-15,0 0-9 16,0-2 218-16,0-1 109 0,0-2-693 15,0 0 401-15</inkml:trace>
  <inkml:trace contextRef="#ctx0" brushRef="#br0" timeOffset="148012.93">24734 13759 3793 0,'-14'0'0'0,"4"0"0"0,2 0 0 0,3 0 0 0,1 0 0 0,4 0 0 0,0-1 0 0,4-1 0 0,11-1 0 0,4 2 0 0,2 0 138 16,-1-2-138-16,3 2 0 0,-1-1 0 0,3 0 0 0,-5 2 0 0,3 0 0 16,-4-2 0-16,-1 0 0 0,-1 2 0 0,-2-2 0 15,1 0 0-15,-4 0 0 0,-3 1 0 0,0-2 0 16,2 2 0-16,-6 1 0 0,-1 0 0 16,2 0 0-16,-4 0 0 0,0 0 0 0,0 0 0 15,-2 0 0-15,0 0-19 0,0 0-421 16,0 4 202-16,0-3 100 0,0 1 51 0,-2 0-259 15,-2 0 160-15,-1 2 74 0,1-2-614 0</inkml:trace>
  <inkml:trace contextRef="#ctx0" brushRef="#br0" timeOffset="148440.14">24860 13364 2209 0,'-7'-6'0'0,"3"2"0"0,1 2 0 0,1 1 0 0,0-2 0 0,2 3 0 0,0 0 0 0,0 0 0 0,0 10 0 0,2 5 0 0,5 7 129 0,-1 3 273 16,1 5-183-16,-1 2-81 0,-1 4-56 0,1 1 84 0,-2 0-64 16,-2 1-33-16,3 0 0 15,-3-3 58-15,0 1-50 0,-1-2 0 0,-1 0-71 16,0-2 31-16,0-1-15 0,0-1-22 0,-3 0-69 15,-4-1 22-15,3-2 42 0,-2-7 0 0,3 0-296 16,-1-3 167-16,0-6 26 0,4-1-470 0,-2-4 264 16,2-3 139-16,0-3 70 15,0 0-235-15,3-2 157 0,5-9 73 0,2-2-411 0,-5-5 243 0</inkml:trace>
  <inkml:trace contextRef="#ctx0" brushRef="#br0" timeOffset="148802.4">25216 13384 2715 0,'-2'-7'0'0,"-4"1"0"0,2 0 0 0,0 0 0 0,0 3 0 0,3 1 0 0,-1 0 0 0,2 2 0 0,0 0 0 0,0 6 0 0,0 7 159 0,0 9-66 15,2 3 292-15,1 5-174 0,-1 12-88 0,0 0-42 16,0 5 83-16,-2 2-164 0,0 3 0 0,0 3 0 16,0-2 0-16,0 2 0 0,0-5 0 0,-2 1 0 15,2-3 0-15,0-3 0 0,0 0 0 0,0-4 0 16,0-4 0-16,0-2 0 0,2-1 0 16,2-6 0-16,2-7 0 0,-3-1 0 0,3-6 0 15,-3-1 0-15,1-5 0 0,-2-2 0 16,0-3 0-16,0-1 0 0,-1-2 0 0,-1 0 0 15,0 0 0-15,0 0 0 0,0 0 0 0,0 0 0 16,0 0 0-16,0 0 0 0,0-4-398 0,0-2-27 16,0-1 194-16,0-2 88 0,0 1-730 0,0-4 419 15</inkml:trace>
  <inkml:trace contextRef="#ctx0" brushRef="#br0" timeOffset="149028.01">25582 14054 3216 0,'1'0'0'0,"3"0"0"0,0 0 0 0,-2 3 0 0,2 4 0 0,-1 2 0 0,-1 0 0 0,2 4 0 0,-3 0 0 0,2 2 0 0,-3 1 202 0,0 3 229 0,0 0-349 0,-3 1-82 15,-6 4 0-15,-3-1 0 0,0 2 0 0,-3-3 0 0,4-5 0 0,-4 2 0 16,2-2 0-16,-3-2 0 15,4-2-409-15,-2-2 128 0,-1 0 159 0,2 1-69 0,-2-2-775 16,-2 6 465-16</inkml:trace>
  <inkml:trace contextRef="#ctx0" brushRef="#br0" timeOffset="149730.54">25758 13553 2771 0,'-20'-7'0'0,"1"5"0"0,2 2 0 0,4 0 0 0,5 0 0 0,3 0 0 0,3 0 0 0,0 0 0 0,2 0 0 0,6 0 0 0,18 0 97 0,4 0 380 0,2-3-221 16,10-2-100-16,6-1 18 0,-2-1-174 0,-1 2 0 15,2 1 0-15,-2-2 0 0,-7 4 0 0,-1 0-12 16,-4 0 19-16,-7 2-505 0,-1 0 268 0,-7 0 133 16,-4 0-360-16,-4 0 112 0,-3 0 158 0,-3 4 52 15,-2 0-457-15,0 0 278 0</inkml:trace>
  <inkml:trace contextRef="#ctx0" brushRef="#br0" timeOffset="150257.88">26078 13178 2989 0,'-9'5'0'0,"-2"14"0"0,1 6 0 0,-4 5 0 0,1 5 0 0,-4 10 0 0,4 6 0 16,2 13 0-16,-1-5 0 0,5 7 0 0,3-8 679 0,1 14-416 0,3-20-263 0,0 3 0 0,0-4 0 0,9-2 0 15,2-12 0-15,4 1 0 0,2-6 0 16,2-5 0-16,-3-4 0 0,0-6 0 16,3-4 0-16,-3-6 0 0,2-2 0 0,-5-5 0 15,4 0-192-15,-4-2 14 0,4-12-666 0,-4-6 408 16,4 0 200-16,-4-5 100 0,-4-1-246 0,3-4 173 16,-5 2 77-16,0-2-401 0,-3 3 248 0,-3 5 125 15,2 1 61-15,-3 0 22 0,0 4 45 0,0 5 32 16,0 2 0-16,-3 2 260 0,2 1-166 0,1 3-75 15,0 0 577-15,0-2-316 0,4 3-96 0,9 0 406 16,4 2-277-16,3 0-128 16,3 1-80-16,4 0 105 0,-4 0-87 0,4 2-44 15,-4 9 1-15,-2-1 150 0,0 4-102 0,-6 2-45 16,1 2-1-16,-5 0 0 0,-5 1-45 0,-4 2 9 16,-2-1-28-16,0 5 19 0,-12-2 0 0,-3-3-4 15,-5 1-33-15,-1-1 0 0,-3 0 0 0,-2-4 0 16,5-1 0-16,-2-2 0 0,4 0 0 0,1-4 0 15,4-3 0-15,2 0 0 0,6 0 0 0,-1-3 0 16,6-1 0-16,1 0 0 16,0 1 0-16,1 2 0 0,10-3 0 0,3 0 0 15,4-1 0-15,2 2 0 0,4-2 0 0,-1 1 0 16,-2-2 0-16,1 0 0 0,-2 0 0 0,2 0 0 16,-4 0 0-16,1 0 0 0,-3 0 0 0,2-2 0 15,-3 1 0-15,0-2 0 0,0 2-626 0,0-1 236 16,-1 0 176-16,2-3-592 0,1 0 384 0,-4-2 183 15</inkml:trace>
  <inkml:trace contextRef="#ctx0" brushRef="#br0" timeOffset="150457.01">26711 13708 3315 0,'-6'0'0'0,"4"0"0"0,0 0 0 0,2 0 0 0,0 0 0 0,0-3 0 0,10-1 0 0,8 1 0 0,3 1 0 0,0-2 0 0,7 2 230 0,-8 0 156 0,5 1-386 0,3-1 0 16,-8 0 0-16,5-1 0 0,-2 2 0 0,-3-1 0 15,-1-2 0-15,-1 3-281 0,-1-1 20 0,-4 0 149 16,3 0 74-16,-5 0-351 0,-1 0 128 0,3 0-40 16</inkml:trace>
  <inkml:trace contextRef="#ctx0" brushRef="#br0" timeOffset="150657.54">27159 13459 2929 0,'-9'0'0'0,"3"0"0"0,1 2 0 0,4-1 0 0,1 5 0 0,0-3 0 0,4 1 0 0,13-1 0 0,3-1 0 0,0 2 0 0,8-3 246 0,-3 1-105 0,0 1-52 0,4-3-28 15,-6 0 9-15,7 0-33 0,-3 0-159 0,-2 0 80 16,-6-3 39-16,0 1 0 0,-1-1-452 0,-1-1 241 15,-7 2 125-15,-2-2-633 0,2 0 347 0,-6-2 149 16,0-1 85-16,-2 0-334 0</inkml:trace>
  <inkml:trace contextRef="#ctx0" brushRef="#br0" timeOffset="150861.49">27437 13228 2098 0,'-10'-1'0'0,"-3"1"0"0,1 0 0 0,-4 3 0 0,2 14 0 0,0 5 0 0,3 5 0 0,1 5 0 0,1 8 0 0,4 4 0 0,1 3 463 0,4 2-213 0,0 0-107 0,0 1 101 16,0-9-95-16,2 11-61 16,5-15-25-16,1 0 176 0,3-1-101 0,-2-6-82 15,0-5-56-15,3 0 0 0,-3-7 0 0,3-3 0 16,-3-2 0-16,0-5-99 0,3-4 60 0,-1-2 38 16,2-2-724-16,2 0 325 0,0 0 202 0,0-9-353 15,2 1 261-15,1-7 127 0,2-3 63 0</inkml:trace>
  <inkml:trace contextRef="#ctx0" brushRef="#br0" timeOffset="151027.88">27675 13751 2540 0,'0'-3'0'16,"0"2"0"-16,0 1 0 0,0 0 0 0,0 0 0 0,0 5 0 0,0 7 0 0,0 1 0 0,0 5 0 0,0 3 0 0,3 6 116 0,-1-2 474 0,0 2-276 0,-2-1-139 0,0 1 21 0,0-5-196 15,0 4 0-15,0-3 0 0,0-1 0 0,0-5 0 16,0 1 0-16,0-8-275 0,0-1 145 15,3-3 84-15,1-2 41 0,-1-2-824 0,1-2 305 0,3 0 234 16,0 0 131-16</inkml:trace>
  <inkml:trace contextRef="#ctx0" brushRef="#br0" timeOffset="151203.16">28043 13930 3497 0,'7'9'0'0,"0"5"0"0,-2 3 0 0,-1-4 0 0,-3 0 0 0,-1 5 0 0,3-2 0 0,-3 2 0 0,0 2 0 0,0-1 0 0,0 7 434 0,0-6-434 16,0-1 0-16,-3 0 0 0,-4-1 0 0,0-3 0 15,2 0 0-15,-3-1 0 0,0-3 0 0,1 0 0 16,-3-1 0-16,-3 7-852 0,-1 1 400 0</inkml:trace>
  <inkml:trace contextRef="#ctx0" brushRef="#br0" timeOffset="152152.07">28446 13364 1661 0,'-13'-17'0'0,"2"2"0"0,2 1 0 0,0 3 0 15,4-2 0-15,-1-2 0 0,3 2 0 0,3 4 0 0,0-3 0 0,2 5 0 0,10-1 206 0,7 3-85 0,6-1-42 0,2 5 215 0,-2 1-129 0,5 0-55 16,0 0 123-16,-2 0-98 0,-1 7-49 15,-6 0-25-15,-2 6 11 0,1 0 8 0,-6 2-43 16,-5 1 0-16,-2 2-25 0,-5 3 1 0,-2 2 24 16,0-3-38-16,-16 4 14 0,-2 1 0 0,-3-5 24 15,-2 1 41-15,-5-2-41 0,3-3 9 0,-3-2 80 16,10-5-45-16,-4 1-19 16,4-5-62-16,8-1 0 0,3-2 0 0,-1-1 0 15,7-1 0-15,1 0 0 0,0 3 0 0,12-3 0 16,10 2 0-16,5-1 0 0,5 2 0 0,-1 2 0 15,3 3 0-15,3 1 0 0,-5 2 0 0,-2 2 0 16,0 3 0-16,-9 0 0 0,-3 4 0 0,-7-2 0 16,-2 3 0-16,-6 0 0 0,-3 4 0 0,0-2 0 15,-10 0 0-15,-3-4 0 0,-10 5 0 16,-2-6 0-16,-2-1 0 0,-3 1 0 16,-1-6 0-16,-1-1 0 0,2-4 0 0,0 2 0 15,3-5 0-15,4-3 0 0,-2 1 0 0,6-2 0 16,4 0 0-16,5 0 0 0,1 0 0 0,4 0 0 15,5-3 0-15,0-7 0 0,4-2-928 0,16-4 402 16,5-1 245-16,7-6 122 0</inkml:trace>
  <inkml:trace contextRef="#ctx0" brushRef="#br0" timeOffset="152346.06">28923 13582 3227 0,'2'-8'0'0,"-2"4"0"0,0 2 0 0,0-1 0 0,2 1 0 0,-1 0 0 0,9-2 0 0,3 2 0 0,6 0 0 0,4 2 0 0,4 0 137 16,1 0 430-16,2 0-567 0,-3 0 0 0,4 0 0 0,-2 0 0 0,-3 0 0 0,1 4 0 15,-9-2 0-15,2 2 0 16,1-1 0-16,-3 1 0 0,-2 0-133 0,3-1 32 0,-1-1 69 0,-3 1-1073 16,3-2 539-16</inkml:trace>
  <inkml:trace contextRef="#ctx0" brushRef="#br0" timeOffset="152526.54">29533 13416 3238 0,'-7'0'0'15,"4"0"0"-15,3 0 0 0,0 0 0 0,0 0 0 0,8 0 0 0,15-2 0 0,1-2 0 0,4 1 0 0,4-3 0 0,0 2 128 0,1-2 120 0,3 1-106 16,-6-1-44-16,3 3-187 0,-3-1 63 0,-3 0 31 0,-7 3 0 0,3-2-529 15,-4 3 289-15,-3 0 131 16,-1 0-745-16,-5 0 422 0,-3 0 108 0</inkml:trace>
  <inkml:trace contextRef="#ctx0" brushRef="#br0" timeOffset="152878.73">29856 13183 2578 0,'-10'0'0'0,"1"0"0"0,1 10 0 0,0 5 0 0,-5 5 0 0,-1 5 0 0,-1 11 0 0,5-1 0 0,-6 10 0 0,2 2 0 0,1-1 141 16,3 6-53-16,1-1 592 0,3-9-312 0,3 11-292 16,3-12-76-16,0-7 0 0,2 2 0 0,10-9 0 15,-1-3 0-15,5-3 0 0,-1-7 0 16,5-2 0-16,-3-6 0 0,3-5-7 16,1-1 0-16,-2 0-343 0,3-11 145 0,-3-6 113 15,0-4-713-15,-1-2 384 0,-1-4 183 0,1-3 105 16,-4-1-298-16,0 2 198 15,-3 0 97-15,-5 8 50 0,2-1 18 0,-5 3 32 0,1 2-1 0,-2 8 549 16,-1 0-274-16,1 5-138 0,-2 2-77 0,0 0 753 16,2 2-387-16,0 6-195 0,-1 9 18 0,1 7 106 15,0 0-131-15,-1 7-79 0,1-1 120 16,-2 0-228-16,0 1 0 0,0-2 0 0,0-4 0 16,0 4 0-16,0-6 0 0,0 1-1 15,0-5-276-15,0-2 157 0,0-8 88 0,4 2-912 16,-2-4 456-16,3-2 217 0,0-3-197 0</inkml:trace>
  <inkml:trace contextRef="#ctx0" brushRef="#br0" timeOffset="153103.82">30394 13225 3578 0,'15'-2'0'0,"5"2"0"0,-2 0 0 0,2 7 0 0,-3 4 0 0,-2 8 0 0,1 4 0 0,-2 5 0 0,-1 4 0 0,-3 9 0 0,0-1 353 16,-5 4-353-16,-4 2 0 0,-1 1 0 0,0 4 0 0,-4-1 0 0,-10 1 0 16,-2-2 0-16,-6-2 0 0,-1 1 0 15,-5-1 0-15,-1-3 0 0,-4-1 0 0,0-4 0 0,-1-1 0 16,-3-3 0-16,7-5 0 16,-5 8 0-16,4-6 0 0,4-6-290 0,-1 0 78 15,3-1-957-15,5-7 556 0</inkml:trace>
  <inkml:trace contextRef="#ctx0" brushRef="#br0" timeOffset="153271.25">30852 14414 2800 0,'0'-10'0'0,"0"6"0"0,0-2 0 0,0 1 0 0,-2-1 0 0,-6 2 0 0,3 2 0 0,-2 1 0 0,1 1 0 16,-1 0 0-16,2 5-461 0</inkml:trace>
  <inkml:trace contextRef="#ctx0" brushRef="#br0" timeOffset="158447.67">4790 15356 2146 0,'-13'-2'0'0,"2"0"0"0,2 2 0 0,0 0 0 0,3 0 0 0,0 0 0 0,2 0 0 0,2 0 0 0,0 0 0 0,2 0 0 0,0 0 510 0,2 0-237 0,10 0-119 0,9 0-59 0,-2 2 339 15,9 0-203-15,2-2-143 0,0 0-88 16,2 0 0-16,1 0 0 0,-1 0 0 15,-1 0 0-15,1 0 0 0,-4 2 0 0,0-2 0 16,-1 2 0-16,-4 1 0 0,-1-1 0 0,0 2 0 16,-6-1 0-16,0-3 0 0,-4 0 0 0,-1 0-333 15,-1 0-179-15,-1 0 238 0,-2 0-588 0,2-3 412 16,-7-10 208-16</inkml:trace>
  <inkml:trace contextRef="#ctx0" brushRef="#br0" timeOffset="158647.7">5201 15107 2597 0,'-11'-8'0'0,"6"3"0"0,0 4 0 0,5 1 0 0,-3 0 0 0,3 0 0 0,0 0 0 0,8 0 0 0,10 4 0 0,5 1 0 0,1 2 113 0,6 2 474 0,0-2-266 15,4 2-147-15,0 1-35 0,1 0-139 0,-5-1 0 16,-2 0 0-16,-7 1 0 0,2 1 0 16,-6 0 0-16,-4 1 0 0,-6 6 0 0,-4 2 0 15,-3-1 0-15,0 8-130 0,-16 1-109 0,-5 0 118 16,-7 5 75-16,3 0-661 0,-2-9 327 0,-5 8 177 15,4-8-443-15,-2 1 305 0,2-4 153 0</inkml:trace>
  <inkml:trace contextRef="#ctx0" brushRef="#br0" timeOffset="158813.16">5000 15569 2689 0,'-10'5'0'0,"-4"5"0"0,3 3 0 0,-4 3 0 0,0 1 0 0,-6 8 0 0,4 1 0 0,-2 4 0 0,-1 10 0 0,2-1 0 0,-3 4 229 15,3 4-101-15,1-2 411 0,3 2-251 0,-2-4-230 0,7-7-58 0,1 1 0 16,1-3 0-16,5-6 0 16,-4-5-528-16,4-5 260 0,2-3 152 0,0-5 86 15,0-2-825-15,0-6 423 0,4-2 211 0</inkml:trace>
  <inkml:trace contextRef="#ctx0" brushRef="#br0" timeOffset="159001.57">4848 15615 3716 0,'1'-6'0'0,"5"4"0"0,-3 0 0 0,4 2 0 0,0 4 0 0,7 16 0 0,2 5 0 0,0 2 0 0,6 11 0 0,-2-3 0 0,5 13 215 0,0-2-215 0,-1-1 0 0,2-4 0 16,0 2 0-16,-1-8 0 0,4 5 0 0,-9-9 0 16,0 3 0-16,0-5 0 0,-3 1 0 0,-8-5 0 15,0 0 0-15,-4-3-424 0,-5-3 45 0,0-5 192 16,0 0-725-16,-3-3 429 0,-11-7 228 0</inkml:trace>
  <inkml:trace contextRef="#ctx0" brushRef="#br0" timeOffset="159158.77">4855 16032 2946 0,'-15'-9'0'0,"6"3"0"0,3 2 0 0,-2 3 0 0,3-2 0 0,2 1 0 0,3 1 0 0,0 1 0 0,0 0 0 0,8 0 0 0,5 0 252 0,1 0-108 0,5 0-56 16,3 0-16-16,-3 1-10 0,9 4-26 0,-8-2-272 15,8 1 136-15,-8-1 68 0,3-2-722 16,1 0 391-16,5-1 199 0,-11 0 100 0</inkml:trace>
  <inkml:trace contextRef="#ctx0" brushRef="#br0" timeOffset="159684.76">5306 15812 2919 0,'-6'-1'0'0,"1"-1"0"0,3 2 0 0,-3 0 0 0,1 11 0 0,4 3 0 0,0 8 0 0,0-2 0 0,0 5 0 0,4-3 0 0,3 9 343 0,3-4-154 0,-3-1-148 16,4 1-5-16,-3-7 0 0,1 1 9 0,-1-3-250 15,-1-4 120-15,-2-2 61 0,-4-3-536 16,1-3 298-16,-2-3 158 0,0 0 43 0,0-3-540 0,-3 0 283 16,-4-3 139-16,-6-9-140 0,4-6 132 0,-4-6 80 15,1 0 36-15,-1-6-7 0,0-2 1 0,3-4 41 16,-2 0 20-16,0 2 10 0,6 2-31 0,-1 2 1 15,4 10 146-15,1 1-73 0,2 4-45 16,0 1 8-16,0 2 426 0,5 4-173 0,8 3-127 16,4-1 383-1,3 2-228-15,3 3-127 0,2-2-59 0,-1 3 153 0,1 0-107 0,-7 0-52 16,5 6 28-16,-6 2-46 0,0 2 1 0,-5 2-36 16,-5 2 29-16,-2 0 0 0,-3 2-20 0,-2 2-8 15,0-4 130-15,-7 4-65 0,-5-5-33 16,1-1 141-16,3-3-78 0,-5-2-90 0,4-1-42 0,3-3 0 15,4-1 0-15,-1 0 0 16,3-2 0-16,0 0 0 0,3 0 0 0,9 0 0 0,7 0 0 0,2 1 0 16,4 2 0-16,3 0 0 15,-5 6 0-15,-3-2 0 0,2 2 0 0,-4 4 0 16,-1 3 0-16,-4 1 0 0,-6 5 0 0,-4 2 0 16,-3 0 0-16,0-1 0 0,-3 5 0 0,-13-3 0 15,-3-1 0-15,-4-2 0 0,-1-1 0 0,-1-3 0 16,-2-6 0-16,1-1 0 0,1-1 0 0,2-4 0 15,1-4 0-15,3-1 0 16,2-1 0-16,3 0 0 0,2 0 0 0,2 0 0 0,4-1 0 16,1-5 0-16,3-3-639 0,2-3 163 15,0-1 220-15,10-3 110 0,10-1-742 0</inkml:trace>
  <inkml:trace contextRef="#ctx0" brushRef="#br0" timeOffset="159889.31">5872 15850 3931 0,'0'4'0'0,"0"1"0"0,-1 3 0 0,-6-3 0 0,3 0 0 0,2 4 0 0,2-2 0 0,0 1 0 0,0 1 0 0,0 3 0 0,8-3 0 16,2 2 0-16,-1-2 0 0,2 1 0 0,-1-2 0 16,-3 2 0-16,0-2 0 15,-1-1 0-15,0 0 0 0,-4-4 0 0,0 2 0 16,0-1 0-16,-2 0-249 0,0 1 91 0,0-3-119 15,-2 0-603-15,-3-2 422 0</inkml:trace>
  <inkml:trace contextRef="#ctx0" brushRef="#br0" timeOffset="161814.5">6203 15529 2650 0,'0'0'0'0,"-3"0"0"0,-1 0 0 0,4 0 0 0,0 0 0 0,0 0 0 0,0 0 0 0,0 0 0 0,0 2 0 0,7 1 0 0,13 1 423 0,5-3-193 0,3 2-89 15,5-1-56-15,1-2 99 0,4 0-74 0,1 0-37 16,6 0-38-16,-9-2-35 15,8-3 0-15,-9 1 0 0,4-2 0 0,-7 2 0 0,-2 3 0 0,-7-3-182 16,-3 2 24-16,-3-1 97 16,-6 2 48-16,-1-2-721 0,-4 2 349 0,-4 0 165 0,0 1-455 0,-2 0 319 15,0 0 160-15</inkml:trace>
  <inkml:trace contextRef="#ctx0" brushRef="#br0" timeOffset="162018.04">6680 15304 2481 0,'0'-9'0'15,"0"8"0"-15,1-1 0 0,2 2 0 0,2 0 0 0,5 0 0 0,5 2 0 0,-1 5 0 0,7 3 0 0,4 0 0 0,-1 5 180 0,1-2-73 0,-4-1 198 0,4 4-134 0,-7-4-59 16,0 1-119-16,-3 3 43 16,-4 0 0-16,-6 2 0 0,-2-2-149 0,-3 5 84 15,0 2 28-15,-17-1 0 0,-4 1-58 0,-1-1 47 16,-4 3 24-16,0-4-441 0,-3 1 217 0,3-3 39 15,3-2 79-15,0-2-512 0,7 0 276 0,-3-2 151 16</inkml:trace>
  <inkml:trace contextRef="#ctx0" brushRef="#br0" timeOffset="162476.79">6654 15940 1134 0,'1'0'0'0,"-1"0"0"0,0 0 0 0,0-2 0 0,0-3 0 0,0-3 0 0,-1 1 0 0,-4-5 0 0,2 3 0 0,-3-2 0 0,0 0 61 0,-1-3-1 0,-1 3-24 0,-4 1 85 16,1 1-33-16,-7 2-10 0,1 1-42 0,-2 3 141 15,-3 0-70-15,-4 3-36 0,5 0 177 0,-8 0-111 16,3 8-50-16,2 3 199 0,1 4-125 16,6-2-62-16,2 3-23 0,2-2 70 0,6 1-55 15,4 0-28-15,3-1 1 0,0 2 63 0,6-1-36 16,13 2-33-16,4 1 1 0,1-4-26 0,2 2 3 16,3-2 0-16,1-1-59 0,0 0 25 0,-2 1 1 15,-3-2 33-15,-1 4-98 0,-8-5 49 16,0 7 26-16,-7-4-6 0,-2 5-2 0,-4-1 15 0,-3 2-31 15,0 2 93-15,-12-5-77 16,-6 5-5-16,-1-4 0 0,-4-6 0 0,0 2 0 16,2-5 0-16,-4-2 0 0,0-2 0 0,3-4 0 15,-1-1 0-15,5 0 0 0,0 0 0 0,4-1 0 16,0-5-418-16,5-3 104 0,2 0 147 0,3 0 28 16,2 0-198-16,2-2 155 0,0 2 73 0,2-1 36 15,11 1-545-15</inkml:trace>
  <inkml:trace contextRef="#ctx0" brushRef="#br0" timeOffset="162741.01">6855 16075 3931 0,'-7'0'0'0,"3"0"0"0,1 4 0 0,-1 1 0 0,2 4 0 0,2 2 0 0,0 0 0 0,0 5 0 0,0 7 0 0,4 2 0 0,3 1 0 0,2 2 0 0,-2 2 0 15,-2 2 0-15,2-2 0 16,-5 0 0-16,1 1 0 0,-1-5 0 0,-2-6 0 16,0 0 0-16,0-3 0 0,0-6 0 0,0 2 0 15,0-7 0-15,0-1 0 0,-5-4 0 0,3-1 0 16,-3 0 0-16,1 0 0 0,3 0 0 0,-3 0 0 16,2-1 0-16,1-8 0 0,1 4 0 0,0-2 0 15,0-2 0-15,0 2-15 0,0-1-312 0,3 0 153 16</inkml:trace>
  <inkml:trace contextRef="#ctx0" brushRef="#br0" timeOffset="167879.26">22907 3650 1931 0,'-10'0'-1'0,"3"0"0"0,0 0 0 0,-1 0 1 0,5 0 0 0,1 0 0 0,0 0 0 0,2 0 0 0,0 0 0 0,0 0 0 0,5 0 250 0,12 3-110 0,2-3-49 15,6 0-1-15,-2 0 329 0,6 0-190 0,-5 0-84 16,8 0-58-16,-2 0 245 0,-2 0-146 0,-1 0-152 16,-4 0-34-16,0 0 0 0,0 0 0 0,-2 0 0 15,0 0 0-15,-5 0 0 0,0 1 0 16,-5 1 0-16,-2 2 0 0,1-2 0 15,-5-1 0-15,1 2 0 0,-4-1 0 0,0-1 0 16,-1 2 0-16,1-2 0 0,-2 3 0 0,0 0 0 16,0 2 0-16,0 0 0 0,0 4 0 0,-2 1 0 15,-1 0 0-15,-4 5 0 0,3-3 0 0,-1 2 0 16,0 1 0-16,-3 2 0 0,3-2 0 16,-2 2 0-16,-2 2 0 0,0-1 0 0,0 5 0 0,-3-1 0 15,1 2 0-15,-1-2 0 16,0 0 0-16,1 6-782 0,-3-6 288 0,5 3 226 15,0-6-663-15</inkml:trace>
  <inkml:trace contextRef="#ctx0" brushRef="#br0" timeOffset="168047.7">23084 4148 2960 0,'-5'0'0'0,"-2"0"0"0,3 0 0 0,-1 0-2 0,1-2 0 0,3 2 1 0,1-1 0 0,0 1-1 0,0-2 1 0,12 0 1 0,7 0 171 0,3 0-71 15,1-1-30-15,2-1 344 0,-1-2-189 0,1 1-225 0,-5 3 0 0,5-4-52 16,-3 2 45-16,-2 0 1 0,0 0-703 0,-3 3 375 16,-1-4 196-16,0 4-826 0,-4-3 423 0,-1 0 251 0</inkml:trace>
  <inkml:trace contextRef="#ctx0" brushRef="#br0" timeOffset="168288.36">23407 3936 2223 0,'-6'-9'0'16,"4"1"0"-16,0 2 0 0,2 0 0 0,0 1 0 0,0 1 0 0,4 1 0 0,11 1 0 0,2-2 0 0,1 2 0 0,3 2 282 0,6 0-122 0,-3 0-60 0,-6 0 318 0,5 2-194 15,-2 5-93-15,-4 2-6 0,-2-1-43 0,-4 4 0 16,-6-1-34-16,0 6-274 16,-4-2 132-16,-1 4 67 15,-6 3 33-15,-8 0-499 16,-5-1 277-16,1 2 71 15,-3 1 83-15,-2 1-679 0,3-1 352 0,-2 1 165 32,4 0-138-32,1-4 162 0</inkml:trace>
  <inkml:trace contextRef="#ctx0" brushRef="#br0" timeOffset="168560.08">23403 4360 2023 0,'2'4'0'16,"0"0"-1"-16,-1-2 1 0,-1-2 0 0,0 0 0 0,2 0-1 0,-2 0 1 0,2 0 0 0,-2 0 0 0,0 0 0 0,0-2 98 0,0 0 219 0,0 0-139 0,-2 0-69 0,-9 0-35 0,-2 2 55 0,-2 0-50 0,-4 0 0 16,1 8-40-16,-7 4 140 0,8-4-71 0,0 6-24 0,0-3-10 0,6 0 72 0,4-3-53 0,0 1-27 15,6 2-8-15,1-3-58 0,0 3 0 0,1-1 0 0,11-1 0 0,5-1 0 16,2 1 0-16,0 1 0 0,-1-2 0 0,3 2 0 16,-3 0 0-16,-4 1 0 0,-1 2 0 0,-8-2 0 0,2 4 0 0,-6 0 0 0,-1 3 0 0,-3 0 0 15,-13 0 0 1,-5 2 0-16,0-4 0 0,-9 4 0 0,3-5 0 0,-1 0 0 15,-1-5 0-15,5 0 0 0,-1-3 0 16,2 1 0-16,2-5 0 0,3 1 0 16,7-1 0-16,0-2 0 0,3-1 0 0,1 0-841 15</inkml:trace>
  <inkml:trace contextRef="#ctx0" brushRef="#br0" timeOffset="170088.04">23600 4548 1371 0,'-6'-3'0'0,"1"-1"0"0,1 2 0 0,1-2 0 0,-1 3 0 0,2-3 0 0,-3 1 0 0,5 1 0 0,-1 2 0 0,1 0 0 0,0 0 329 15,0 0-146-15,0 0-73 0,0 5-36 0,0 2 376 16,0 4-211-16,0 1-101 0,1 2-50 0,1 1 446 15,1 2-248-15,-3 0-157 16,0 2-129-16,0-2 0 0,0 0 0 0,0 0 0 16,0 0 0-16,0 0 0 0,0-2 0 0,0-2 0 15,0 0 0-15,0 0 0 0,-3-3 0 0,1-1 0 16,-1 1 0-16,1-2 0 0,-2 2 0 0,3-2-1207 16,-3 3 562-16</inkml:trace>
  <inkml:trace contextRef="#ctx0" brushRef="#br0" timeOffset="170847.49">7264 15754 3511 0,'-12'-3'0'0,"9"3"0"0,0 0 0 0,3 0 0 0,0 0 0 0,0 0 0 0,0 1 0 0,0 3 0 0,3 0 0 0,8-1 0 0,2 0 238 0,4 3-90 16,2-6-114-16,1 3-34 0,3-2 0 0,-1-1 0 15,1 0 0-15,2 0 0 0,-2 0 0 0,-4 0 0 16,2 0-120-16,2 0-3 0,-5 0 80 0,1 0-447 16,-1 0 194-16,-4 0 157 0,-4 3-135 0</inkml:trace>
  <inkml:trace contextRef="#ctx0" brushRef="#br0" timeOffset="170993.89">7372 16064 3099 0,'-15'13'0'0,"-2"4"0"0,4-4 0 0,3-3 0 0,3-5 0 0,2-1 0 16,3 0 0-16,2-4 0 0,0 1 0 0,2-1 0 0,10 0 189 0,6 0 162 0,4 0-156 0,-2 0-98 0,9-1-97 0,-1-4-344 0,-2-1 139 0,6-2 121 15,-2 1 61-15,1-2-348 0,0 1 199 0,0 0 105 16,-1 1 53-16</inkml:trace>
  <inkml:trace contextRef="#ctx0" brushRef="#br0" timeOffset="171297.03">7859 15872 3304 0,'0'0'0'0,"0"0"0"0,-4 10 0 0,0 3 0 16,1 5 0-16,1 7 0 0,2 1 0 0,0 3 0 0,0 2 0 0,5 4 0 0,8-5 627 15,5 3-627-15,1-5 0 0,4-3 0 0,4-5 0 0,2-3 0 0,2-5 0 16,1-7 0-16,0-3 0 0,0-2 0 0,-2 0 0 16,-4-11 0-16,-1-7 0 0,-4-4 0 0,-7-3 0 15,-5 1 0-15,0-5 0 0,-8-1 0 0,-1-3 0 16,0 3 0-16,-15-2 0 0,-1 1 0 0,-11-5 0 16,1 3 0-16,-3 4 0 0,5 7 0 0,-6 1 0 15,0 6 0-15,0 5 0 0,3 6 0 16,-1 4 0-16,4 0 0 0,1 8 0 0,7 5 0 0,-1 12 0 15,5-1 0-15,5 2 0 0,3 3 0 16,4 1 0-16,0 0 0 0,2 0-586 16,10 1 92-16,2-2 229 0</inkml:trace>
  <inkml:trace contextRef="#ctx0" brushRef="#br0" timeOffset="172781.07">21350 7127 996 0,'-4'-2'0'0,"0"1"0"0,-1-5 0 0,1 2 0 0,-1 0 0 0,0-2 0 0,2 1 0 0,-1-3 0 0,0 3 0 0,1 1 0 0,-1-2 61 0,2 4 187 0,0 0-105 0,1 0-44 16,1 0 239-16,0 1-151 0,0 1-74 0,0 0-38 16,0 5 264-16,0 7-140 0,1 0-86 0,3 6 309 15,3-1-192-15,1 1-96 0,0 1-48 0,1 2 62 16,0-3-148-16,0 3 0 0,1-2 0 0,1-1 0 16,-2 2 0-16,3-4 0 0,-3 0 0 0,-2-1 0 15,2-4 0-15,-4 0 0 0,1-4-534 0,-5 0 279 16,3-3 63-16,-2 1-532 0,0-5 344 15,-2 0 171-15,0 0 86 0,0 0-341 0,-4 0 219 0,-1-6 103 16,-4-8 52-16</inkml:trace>
  <inkml:trace contextRef="#ctx0" brushRef="#br0" timeOffset="172951.55">21320 7061 2428 0,'-4'-10'0'0,"-3"1"0"0,3 2 0 0,0 1 0 0,1 2 0 16,3 0 0-16,0 1 0 0,0-1 0 0,5 2 0 0,12-1 0 0,2 1 116 0,2 2 453 0,-1 0-271 0,1 0-130 0,2 0 121 0,-3 0-226 0,2 0-63 16,-1 0 0-16,1 3-68 0,-1 3-87 0,0-1 97 15,-3 3 47-15,0-1-317 0,-4 2 192 0,2-2 82 16,-5 0-968-16</inkml:trace>
  <inkml:trace contextRef="#ctx0" brushRef="#br0" timeOffset="173341.87">20416 7258 2847 0,'-12'0'0'0,"2"0"0"0,1 0 0 0,1 2 0 0,2 2 0 0,4-4 0 0,2 1 0 0,0 4 0 0,0-1 0 0,5 1 0 0,9-1 329 15,5-1-144-15,3 1 135 0,5-3-146 0,3 2-98 0,0-3-76 16,4 0 0-16,-3 0 0 16,-1 0 0-16,2 0 0 0,-3 0 0 0,-7 0 0 0,3 0 0 15,-5 0 0-15,-3 0-548 16,-4 0 272-16,-1 0 126 0,-7 0-714 0,1 0 413 0,-2 0 206 0,-3 0-337 16,-1-4 276-16,0-5 134 0</inkml:trace>
  <inkml:trace contextRef="#ctx0" brushRef="#br0" timeOffset="173540.31">20657 7133 2022 0,'-7'-6'0'0,"0"4"0"0,6 1 0 16,-1-2 0-16,2 3 0 0,0 0 0 0,0 0 0 0,7 0 0 0,9 0 0 0,5 0 0 0,0 8 65 0,2-1 373 0,-5 3-200 0,1 0-100 0,-1 1-49 0,-2-1 172 16,-4 3-116-16,-3 1-53 0,-5-1-61 0,-2 3 8 15,-2 0 0-15,0 3-109 0,-8-1 50 0,-6 2 29 16,-2-2 0-16,2-3-129 0,-4 2 79 0,3-1 50 15,-1 0-10-15,3-3-542 16,-1 0 206-16,5 0 157 0,-1-2 22 0,3 3-437 16,-1 1 284-16,1 0 136 0</inkml:trace>
  <inkml:trace contextRef="#ctx0" brushRef="#br0" timeOffset="173888.26">20645 7602 1809 0,'0'-2'0'0,"0"0"0"0,0-5 0 0,0-5 0 0,0 3 0 0,-3-3 0 0,-5 0 0 0,3 0 0 0,-2-1 0 0,-2 2 0 0,2 2 74 0,-2-1 53 0,-3 2-34 0,-1 5-11 16,-1-1-43-16,-2 3 45 0,-3 1-45 0,1 0 0 15,1 5 9-15,-2 5 55 0,2 1-31 0,2-1-1 16,2 6 113-16,4-5-72 0,1 4-28 0,2-4 87 16,4 3-67-16,2-1-32 0,0 0 0 0,0 0 57 15,8-2-36-15,1 2-9 0,2-1-45 0,3 2 68 16,-3-4-107-16,0 1 0 0,-1 0 0 0,-3 1 0 15,-1-1 0-15,-3 0 0 0,-1 1 0 0,-2 1 0 16,0-3 0-16,0 2 0 16,-3 1 0-16,-7-2 0 0,0 4 0 0,-4-7 0 15,3 1 0-15,-3-1 0 0,1-2 0 0,1 0 0 16,0-3 0-16,-1-1 0 0,3 0 0 0,1-2 0 16,0 2 0-16,0-2 0 0,1 0-15 0,0 0-323 15,3 0 139-15,1 0-473 0,2 0 316 0,2 0 159 16,0-2 79-16,0-4-543 0,8-1 301 15,6-3 166-15,7-1 77 0</inkml:trace>
  <inkml:trace contextRef="#ctx0" brushRef="#br0" timeOffset="174133.94">20623 7732 2325 0,'19'-3'0'0,"-4"2"0"0,0 1 0 0,-2 0 0 0,-4 0 0 0,4 0 0 0,-1 0 0 0,-3 7 0 0,2 1 0 0,-1 2 0 0,-1 0 116 0,-2 2 173 16,-3 1-125-16,1 2-63 0,-3 1-40 0,-2 0-22 0,0 3 9 0,-11-2-89 15,-3 1 39-15,-5-3 1 0,1 1 39 0,-3-5 41 16,-4 0-10-16,4-3-30 16,1-1 0-16,3-2 196 0,2-3-98 0,5 2-39 15,3-2-35-15,3-2-28 0,2 0-35 0,2 0 0 16,0 0 0-16,4 0 0 0,11 0 0 0,7 0 0 16,1 0 0-16,4 0 0 0,1 0 0 0,2 2 0 15,0-2 0-15,4 0 0 0,-2 2 0 16,1-1 0-16,1 1-278 0,0 2 22 0,-2 1 124 0,1 2-1025 15</inkml:trace>
  <inkml:trace contextRef="#ctx0" brushRef="#br0" timeOffset="174289.34">21314 8053 3931 0,'-19'0'0'0,"6"0"0"0,4 0 0 0,-1-2 0 0,1 0 0 0,5-2 0 0,1-2 0 0,1 3 0 0,2-3 0 0,0-2 0 0,0 3 0 0,0-3 0 0,4 3 0 16,5-1 0-16,1 3 0 0,-1 1 0 0,0 2-582 16,0 0 69-16</inkml:trace>
  <inkml:trace contextRef="#ctx0" brushRef="#br0" timeOffset="175180.44">9992 15745 2839 0,'-22'0'0'0,"5"0"0"0,2 0 0 0,5 0 0 0,5 6 0 0,1-5 0 0,4 3 0 0,0 0 0 0,0 1 0 0,14 2 0 0,10-4 354 15,8-2-159-15,11-1 348 0,-2 0-543 0,9 0 0 16,3-7 0-16,9-6 0 0,-11 2 0 0,6-3 0 15,-1 2 0-15,-1-2 0 0,-5 3 0 0,1-2 0 16,-6 2 0-16,-7-1 0 0,-4 3 0 0,-4-1 0 16,-10 5-1043-16,-1 1 492 0,-8 0 248 15,-1 3-534-15</inkml:trace>
  <inkml:trace contextRef="#ctx0" brushRef="#br0" timeOffset="175381.79">10613 15472 2514 0,'-2'-9'0'0,"2"5"0"0,0-1 0 0,2 1 0 0,7 0 0 0,7 2 0 0,7 2 0 0,2 0 0 0,-1 0 0 0,-4 3 0 0,9 11 101 0,-7-1-32 0,-1 4 281 15,-6-1-156-15,0 2-79 0,-4 1-29 0,-5 5-12 16,-4 1 0-16,-2 1-37 0,-4 2-253 0,-12 0 127 16,-5 1 73-16,-2-3 21 0,-4 4-430 0,-4 1 231 15,0-2 116-15,1-1-588 0,3-4 303 0,-8 5 167 16,7-8 80-16,-1 1-186 0,-4-3 132 0,1-6 66 15</inkml:trace>
  <inkml:trace contextRef="#ctx0" brushRef="#br0" timeOffset="175536.2">10325 15993 2427 0,'-15'-2'0'0,"2"2"0"0,-2 0 0 0,-4 3 0 0,2 9 0 0,-5 5 0 0,1 1 0 0,3 8 0 0,0 0 0 0,0 1 0 0,1 5 92 0,-1 2 466 0,2 6-261 0,-1-3-129 15,2 1-66-15,0-7 144 0,1 4-205 0,2-4-41 16,2-3-61-16,5-9-50 15,2-2 74-15,0-5 37 0,3-6-651 0,0 1 339 16,0-7 175-16,3 0-753 0,9-8 425 0,3-12 215 16</inkml:trace>
  <inkml:trace contextRef="#ctx0" brushRef="#br0" timeOffset="175728.71">10208 15955 2768 0,'7'-17'0'0,"-2"8"0"0,2-1 0 16,2 4 0-16,5 5 0 0,-1 1 0 0,4 0 0 0,1 10 0 0,3 8 0 0,0 6 0 0,-2 5 372 0,2 8-173 0,-4 1 377 0,-3 1-560 0,2-1-16 0,-5-4 0 16,3 3 0-16,0-3 0 0,-3-3 0 0,1-2 0 15,-3-5 0-15,-2-3 0 0,0-1 0 16,-6-2-161-16,0-5 37 0,-1 0 80 16,0-6-824-16,0 3 406 0,-7-2 217 0,-4-5 104 0,-4-1-479 0,-1-2 292 15,-8 0 144-15</inkml:trace>
  <inkml:trace contextRef="#ctx0" brushRef="#br0" timeOffset="175865.08">10222 16280 2247 0,'-28'-17'0'0,"3"4"0"0,7 5 0 0,-3-1 0 0,10 5 0 0,-1 1 0 0,5 1 0 0,3 0 0 0,4 2 0 0,0-2 0 0,7 2 505 0,9-2-239 0,4 2-114 16,5 0-57-16,1-2 46 0,0 2-52 0,4-1-16 16,1-2-10-16,-1 2-651 0,-2-1 313 0,-1-5 156 15,0 5-301-15,-5-4 237 0,3 0 106 16,-2 1-31-16</inkml:trace>
  <inkml:trace contextRef="#ctx0" brushRef="#br0" timeOffset="176365.04">10654 16034 3028 0,'0'0'0'0,"0"4"0"0,0 9 0 0,-2 4 0 0,0 4 0 0,2 7 0 0,0 0 0 0,0 2 0 0,0 0 0 0,6 3 0 0,-1 1 225 0,2-9-84 0,3 7-56 16,-2-12-198-16,1 3 75 0,-4-7 38 0,0 2-315 0,-1-9 185 15,-3-1 79-15,1-3 44 16,-2-1-99-16,0-4 72 0,0 0 35 0,-5 0-208 16,-4-2 101-16,2-11-46 0,-2-7 57 0,2-4 21 15,-1-5 1-15,0-5 26 0,1-9 9 0,3 3-27 16,3 7 28-16,1-3-1 0,0 4 113 0,0 8-66 16,0-1-18-16,5 7 11 0,6-2 295 0,4 5-145 15,4 4-82-15,2 2 92 0,1 2-76 16,3 4-17-16,-5 2-26 0,3 1 87 0,-2 0-37 0,-3 4-9 15,-2 6-46-15,-7 5 62 16,-4 1-31-16,-3 2 0 0,-2 1-22 0,0 4 167 16,-7-2-88-16,-8-3-44 0,-4 0 87 0,0 0-169 15,4-5 0-15,-2-2 0 0,2-3 0 0,5-4 0 16,3-1 0-16,2 0 0 0,3-3 0 0,0 0 0 16,2 0 0-16,2 0 0 0,10 0 0 15,8 0 0-15,2 0 0 0,7 0 0 0,-6 0 0 0,4 0 0 16,-4 7 0-16,-6 4 0 15,1 4 0-15,-4 0 0 0,-5 6 0 0,-4-1 0 16,-3 3 0-16,-2 1 0 0,0-3 0 0,-11 5 0 16,-4-2 0-16,-5-5 0 0,-3 2 0 0,-5-3 0 15,-1-3 0-15,1 1 0 16,-2-5 0-16,4-1 0 0,-1-2 0 16,5-5 0-16,0-2 0 0,1-1 0 0,4 0 0 0,2 0 0 15,6-4-31-15,1-12-522 16,8-3 248-16,0-11 139 0</inkml:trace>
  <inkml:trace contextRef="#ctx0" brushRef="#br0" timeOffset="176535.5">11121 16201 3931 0,'0'0'0'0,"0"4"0"0,0-3 0 0,0-1 0 0,0 0 0 0,0 3 0 0,0-3 0 0,0 0 0 0,0 3 0 0,0 1 0 0,2 0 0 0,0 0 0 15,2-1 0-15,4 1 0 0,-3-1 0 0,1 1-28 0,1-1 5 0,0 0-414 16,0-1 238-16,-2 0 127 0,2 1-873 0,-1-3 484 16</inkml:trace>
  <inkml:trace contextRef="#ctx0" brushRef="#br0" timeOffset="177029.81">11633 15705 3931 0,'-6'-1'0'0,"2"-2"0"0,4 2 0 0,-2 1 0 0,2 0 0 0,0-2 0 0,6-1 0 16,11 2 0-16,5 0 0 0,8-2 0 0,2-1 0 0,2 2 0 0,2-1 0 0,9-1 0 0,-9 0 0 15,3-1 0-15,-2 1 0 16,1-2 0-16,-4 2 0 0,0-3 0 0,-9 3 0 0,5-1 0 0,-9-1 0 16,-3 3 0-16,-4-1 0 0,-5-1-825 15,0 4 296-15,-6-2 250 0,-1 2-425 0,-2-2 333 16,0-5 167-16,-5 1 84 0,-9-6-249 15,-2-3 171-15,0-1 80 0,0-1 41 0,2 1 61 16,0 0-21-16,-2 1-10 0,5 1 414 0,2 3-203 16,3 3-101-16,4 2-50 0,2 1 257 0,0 1-150 15,10 2-78-15,8 0 566 0,7 2-286 0,1 1-142 16,2 0-61 0,2 5 172-16,-1 6-127 0,3 3-63 0,-4 0-32 0,-5 3-67 0,-3 1 45 0,-3 0-9 15,-6 2-1-15,-6 5-140 0,-5-2 70 0,0 2 35 16,-12-3-95-16,-8 0 60 15,-4 3 35-15,0-5-332 0,-6 4 170 0,0-3 30 16,-2 2 58-16,2-2-492 0,0 1 264 0</inkml:trace>
  <inkml:trace contextRef="#ctx0" brushRef="#br0" timeOffset="177358.24">12130 15988 2804 0,'-2'5'0'0,"-10"-4"0"0,-2 2 0 0,-5-3 0 0,-1 0 0 0,-3 0 0 0,0 0 0 0,0 0 0 0,0 0 0 0,0 0 0 0,0 0 84 0,0 0 10 0,0 5 231 15,4 5-143-15,2 2-73 0,2 2-35 0,4 2 185 16,1 2-259-16,6-1 0 0,4 5 0 0,0-3 0 16,0 1 0-16,12 0 0 0,1-2 0 0,6 5 0 15,-1-7 0-15,1 1 0 0,-4-2 0 0,2 1 0 16,-4-1 0-16,-3-1 0 15,-3 2 0-15,-5 1 0 0,-2-3 0 0,0 3 0 16,-2 1 0-16,-13-2 0 0,-4 4 0 0,-3-6 0 16,-3 2 0-16,-1 0 0 0,2-5 0 0,-6 3 0 15,5-5 0-15,4-4 0 0,-3 1 0 0,4-2 0 16,6-4 0-16,-2 0 0 0,5 0 0 0,4 0 0 16,2 0 0-16,3-8-165 0,2-6-284 0,0-1 205 15,5-5 104-15,6 0-861 0</inkml:trace>
  <inkml:trace contextRef="#ctx0" brushRef="#br0" timeOffset="177663.07">12141 16140 2967 0,'16'0'0'0,"2"0"0"0,1 0 0 0,0 0 0 0,1 0 0 0,7 0 0 0,-3 5 0 0,-3 2 0 0,6 4 0 0,-4 2 0 0,-2 2 165 0,-8 3-64 0,1 0-31 0,-7 3 8 16,-5 6-77-16,-2-3-1 0,-4 2 38 0,-15 1 145 16,-1 0-73-16,-6 0-27 0,1-5-9 0,0-3-13 15,1-4-61-15,6-5 0 0,-3-3 0 0,1-2 0 16,9-2 0-16,2-2 0 0,2-1 0 16,2 0 0-16,4 0 0 0,-1 0 0 0,2 0 0 0,0 0 0 15,2 0 0-15,11 0 0 0,4 2 0 16,2 1 0-16,4-2 0 0,3 0 0 15,0 3 0-15,0-1 0 0,0-1 0 0,-3-1 0 16,6 3 0-16,-9 0 0 0,6 8-302 0,-3-3-241 16,-2 3 252-16</inkml:trace>
  <inkml:trace contextRef="#ctx0" brushRef="#br0" timeOffset="180622.92">12791 15844 2173 0,'0'-7'0'0,"-7"3"0"0,-1 0 0 0,3 2 0 0,-2 1 0 0,2-1 0 0,3 2 0 0,0 0 0 0,1 0 0 0,1 0 0 0,0 0 171 0,3 0-66 0,11 5 338 16,2 0-194-16,9 3-110 0,0-2-51 0,3-2 218 15,0 1-134-15,4-3-87 0,0 0-85 0,2-2 0 16,-3 2 0-16,1-2 0 0,-2 0 0 16,-1 0 0-16,-8 0 0 0,4 0 0 0,-2 0-302 15,-2 0 75-15,-5 0 132 0,-6 0-880 16,-1 0 460-16,-3 0 243 0,-4 5 118 0</inkml:trace>
  <inkml:trace contextRef="#ctx0" brushRef="#br0" timeOffset="180826.45">12874 16211 3152 0,'-2'9'0'0,"-2"-3"0"0,4 2 0 0,-1-1 0 0,1-6 0 0,0 1 0 0,0-2 0 0,0 0 0 0,0 2 0 0,7-2 0 0,7 0 615 0,4 0-451 0,1 0-164 15,-1 0 0-15,3 0 0 0,0 0 0 0,-1 0 0 16,1 0 0-16,0 0 0 0,-1-2 0 0,-1 0 0 16,2 1-204-16,-1-2-159 0,-1 1 201 0,0 0 99 15,0 2-457-15,-2 0 145 0,1 0 174 16,0 0-423-16,0 0 293 0,-1 0 147 0</inkml:trace>
  <inkml:trace contextRef="#ctx0" brushRef="#br0" timeOffset="181159.26">13559 16006 3463 0,'0'-4'0'0,"0"3"0"16,0 1 0-16,-7 0 0 0,-4 5 0 0,-1 8 0 0,1 2 0 0,2 7 0 0,-1 1 0 0,6 3 0 0,3 0 364 0,1 1-260 0,0 1-104 0,9 1 0 16,10-2 0-16,4 0 0 0,3-5 0 0,4-1 0 0,4-4 0 15,3-6 0-15,-1-4 0 16,1-5 0-16,-1-2 0 0,0 0 0 0,-2-5 0 15,-4-8 0-15,-4-6 0 0,-2-2 0 0,-3-3 0 16,-4-2 0-16,-6-3 0 0,-2 0 0 0,-3-4 0 16,-3 2 0-16,-2-4 0 0,-1 0 0 0,0-1 0 15,-12-4 0-15,0 7 0 0,-9-6 0 0,-2 3 0 16,-2 5 0-16,-2 8 0 16,-7 2 0-16,0 6 0 0,-2 6 0 0,-8 9 0 0,3 0 0 0,-1 14 0 15,6 7 0-15,-7 9 0 16,7 2 0-16,7 0 0 0,8-2 0 0,0 3 0 15,8 2 0-15,5-2 0 0,6 1 0 0,2-5 0 16,0 2 0-16,3-1-632 0,9 0 140 0,1-1 231 16</inkml:trace>
  <inkml:trace contextRef="#ctx0" brushRef="#br0" timeOffset="184665.27">5316 16625 607 0,'0'0'0'0,"0"0"0"0,0-1 0 0,0-1 0 0,0 0 0 0,0 0 0 0,0 2 0 0,0-2 0 0,0 1 0 0,0-2 0 0,0 1 63 0,0 1 0 0,0-2 18 15,0 2-34-15,0-2-10 0,0 2 0 0,0-1 59 16,0 1-30-16,0 1 0 0,0 0 99 0,0-3-69 16,0 3-29-16,0 0-1 0,0 0 90 0,0 0-59 15,0-1-21-15,0 1-9 0,-2-3 85 0,0 3-57 16,-2 0-29-16,1-1 0 0,-2 1 66 15,-2 0-51-15,-2 0-1 0,-3 0-18 16,3 0-24-16,-4 8 9 0,3 3 119 0,-6 4-64 16,2 3-32-16,0 3-1 0,0 2 82 15,5-3-48-15,-4 9-37 0,5-3-1 0,1 1 86 0,2 2-56 16,3-1-29-16,0-4-11 0,2 9-55 0,0-7 0 16,0 1 0-16,2 3 0 0,1-7 0 0,4-2 0 15,5 4 0-15,-1 0 0 0,3-5 0 0,-1 1 0 16,-1-5 0-16,6 0 0 0,-4 0 0 0,4-1 0 15,0-3 0-15,-1-1 0 16,2-2 0-16,-2 0 0 0,0-1 0 0,-2 0 0 16,0-3 0-16,-5-1 0 0,-2 1 0 0,2-1 0 15,-8-1 0-15,3-2 0 0,-4-1 0 0,0 0 0 16,-1 2 0-16,0-2 0 0,0 0 0 0,0 0 0 16,0 0 0-16,0 0 0 0,0 0 0 0,0 0 0 15,0 0 0-15,0 0 0 0,0 0 0 0,0 0 0 16,0 0 0-16,0 0 0 15,0 0 0-15,0 0-39 0,0 0-85 0,0 3 49 16,0-3-747-16,0 0 383 0,0 0 205 0,3 0 99 16,-2 0-640-16</inkml:trace>
  <inkml:trace contextRef="#ctx0" brushRef="#br0" timeOffset="185157.21">5669 16788 2297 0,'-8'-5'0'0,"-1"2"0"0,0-2 0 0,-3 0 0 0,2 3 0 0,-1 1 0 0,1-1 0 0,-2 2 0 0,-1 0 0 0,4 0 0 0,-2 10 103 0,1 6 282 0,1 0-165 0,2 9-95 15,0 0 187-15,5 1-138 0,2 0-68 0,0 0-34 16,0-3 65-16,9 5-137 0,3-5 0 0,5-2 0 16,3-1 0-16,2-3 0 0,-1-4 0 0,4 0 0 15,-2-5 0-15,3-3 0 0,-7-3 0 16,3-2 0-16,0 0 0 0,-4 0 0 15,-1-2 0-15,-2-7 0 0,-4-4 0 0,-4-2 0 16,2-4 0-16,-7 2 0 0,-1-4 0 0,-1 1 0 16,0-4 0-16,-8 3 0 0,-3 0 0 0,-5-3 0 15,-3 1 0-15,-2 2 0 0,-2 3 0 0,-1 1 0 16,3 7 0-16,-1-1 0 0,-1 6 0 16,1 3 0-16,3 2 0 0,1 0 0 0,2 0 0 0,3 7 0 15,1 3 0-15,7 2 0 0,-1 2 0 0,5-1 0 16,1 3 0-16,0-2 0 15,0 3 0-15,12-2-65 0,-1 0-17 0,8 1-744 0,1-2 384 16,6 2 208-16,0-2 98 0</inkml:trace>
  <inkml:trace contextRef="#ctx0" brushRef="#br0" timeOffset="185352.29">6086 17020 3437 0,'5'7'0'0,"-4"2"0"0,1-1 0 0,-2 2 0 0,0 1 0 0,0 3 0 0,0-2 0 0,-3 5 0 0,-2 0 0 0,-1 2 0 0,0-1 179 16,-1 1-70-16,1 1 97 0,-5-2-206 0,2-1 0 15,-1-2 0-15,-5-2 0 0,2 0 0 0,2-3 0 16,-2-4-232-16,0 0 18 0,5-3 126 0,-1-3 62 16,1 0-758-16,3 0 374 0,3-9 155 0,2-15-517 15</inkml:trace>
  <inkml:trace contextRef="#ctx0" brushRef="#br0" timeOffset="185551.04">6226 16752 3398 0,'5'-5'0'0,"3"4"0"0,-3-1 0 0,-3 2 0 0,0 0 0 0,-1 0 0 0,1 0 0 0,-2 0 0 0,2 7 0 0,2 9 0 0,0 0 272 15,1 7-11-15,-1 1-261 0,0 4 0 0,1 1 0 0,-3 1 0 0,3-4 0 16,0 5 0-16,-2-3 0 0,3-1 0 15,-2-6 0-15,-2 2 0 0,3-1 0 16,-5-3 0-16,2-2 0 0,1-4-623 0,0-1 131 16,-1 0 191-16,1-5 122 0,1 1-619 0,2-4 380 15</inkml:trace>
  <inkml:trace contextRef="#ctx0" brushRef="#br0" timeOffset="185727.18">6587 17008 3369 0,'9'-3'0'0,"-4"0"0"0,-2 3 0 0,0 0 0 0,-2 0 0 0,-1 3 0 0,0 8 0 0,0 0 0 0,0 2 0 0,-4 2 0 0,-3 3 232 16,-4 2-87-16,-3 3 40 0,-1-1-185 0,3-1 0 15,-4 0 0-15,2-6 0 0,-2 3 0 0,-1-1 0 16,0-4 0-16,3-4-103 0,0 0 15 0,6-6 62 16,-1 0-716-16,3-3 250 0,3 0 238 0,3 0-574 15</inkml:trace>
  <inkml:trace contextRef="#ctx0" brushRef="#br0" timeOffset="185894.63">6726 16793 3837 0,'6'0'0'0,"2"0"0"0,-1 2 0 0,-2 5 0 0,-1 3 0 0,-2 6 0 0,2 1 0 0,-4 2 0 0,2 4 0 15,1 5 0-15,-3 1 94 0,1 0-94 0,1 0 0 0,0 2 0 0,0-6 0 0,-1 4 0 16,1-6 0-16,0-1-214 0,-2-2-139 0,0-2 195 15,0-8 107-15,0 0-918 16,0-5 484-16</inkml:trace>
  <inkml:trace contextRef="#ctx0" brushRef="#br0" timeOffset="186092.18">7039 16712 3585 0,'18'0'0'0,"-3"0"0"0,0 8 0 0,-1 4 0 0,0 7 0 0,2 3 0 0,0 2 0 0,1 3 0 0,-2 3 0 0,-4 4 0 0,1 2 115 0,-7-1 116 0,2 4-231 0,-7-4 0 16,0 2 0-16,0-1 0 0,-7-2 0 0,-7-2 0 15,-7-2 0-15,-4-4 0 0,-3 0 0 0,-8-1 0 16,0-5-180-16,-2 1-130 0,-2-1 173 0,7-6-11 16,1 1-429-16,-1-4 270 0</inkml:trace>
  <inkml:trace contextRef="#ctx0" brushRef="#br0" timeOffset="187519.21">11907 16797 1461 0,'-6'-9'0'0,"0"4"0"0,1-1 0 0,-3-1 0 0,-1-1 0 0,-1 1 0 0,-1 3 0 0,-1 0 0 0,1 3 0 0,-1 1 0 0,-2 0 82 0,1 3 287 0,-2 13-165 16,0 2-84-16,1 9-41 0,2 1 370 0,3 3-210 15,-1 2-101-15,2 2 277 0,7-2-188 0,1 2-95 16,0-4-116-16,0-2-16 0,1-1 0 0,8-1 0 16,3-3 0-16,-1 0 0 0,1-5 0 0,3 4 0 15,-3-7 0-15,2 1 0 0,1 1 0 0,0-6 0 16,2-2-410-16,0-3 38 15,2-4 182-15,1-3-637 0,5 0 395 0,-3-1 197 16,0-12 89-16</inkml:trace>
  <inkml:trace contextRef="#ctx0" brushRef="#br0" timeOffset="187846.7">12023 16841 2609 0,'-6'-8'0'0,"1"5"0"0,3 1 0 0,0 0 0 0,2-1 0 0,0 0 0 0,13 2 0 0,11-1 0 16,1 2 0-16,3 0 0 0,1 3 91 0,1 7-27 0,0 3 173 0,0 1-104 0,-4 2-48 0,-4 4-67 16,-3-2 20-16,-6-1-1 0,-5 5 10 0,-4 2-109 15,-4 1 49-15,0 0 25 16,-18 1 180-16,-2-2-77 0,-4 1-30 0,-4-4-9 0,-4-1 91 0,0-1-167 16,0-3 0-16,0-1 0 0,4-4 0 0,7-4 0 15,0-2 0-15,8-1 0 0,2-1 0 0,3-3 0 16,4 2 0-16,2-2 0 15,2 0 0-15,0 0 0 0,8 0 0 0,11 0 0 16,4 0 0-16,0 0 0 0,2 0 0 0,1 0 0 16,3 0 0-16,-7 0 0 0,9 0 0 0,-11 0 0 15,4-2 0-15,-1 1 0 0,-2-1 0 0,-3 0 0 16,1 0 0-16,-4 2-592 0,0-1 115 0,-2 1 219 16,1-2 111-16,-5 0-671 0,4-2 395 0</inkml:trace>
  <inkml:trace contextRef="#ctx0" brushRef="#br0" timeOffset="188029.58">12525 17073 2674 0,'2'0'0'0,"1"0"0"0,1 0 0 16,-2 0 0-16,1 6 0 0,-1 2 0 0,2 4 0 0,-1 1 0 0,0 2 0 0,1 2 0 0,-2 1 175 0,-2 1-68 0,0 2 154 0,0-1-102 0,-2 1-65 0,-6 0 93 15,-1-2-75-15,-2-4-37 0,-1 0-238 0,1-4 110 16,0-2 40-16,-1-1 25 15,3-5-546-15,0 0 286 0,1-2 142 0,0-1 81 16,5 0-818-16,1-4 403 0,2-12 201 0</inkml:trace>
  <inkml:trace contextRef="#ctx0" brushRef="#br0" timeOffset="188190.02">12585 16994 3058 0,'2'-2'0'0,"0"0"0"0,-1 2 0 0,3-2 0 0,2 0 0 0,1 1 0 0,8-1 0 16,2-2 0-16,2 2 0 0,4-1 0 0,5-1 232 0,-3 3-98 0,4 0-48 0,-3-2-411 0,1 1 180 16,-6 1 101-16,3-2 36 0,-2 2-733 0,-3-2 382 15,0 2 190 1</inkml:trace>
  <inkml:trace contextRef="#ctx0" brushRef="#br0" timeOffset="188363.56">13035 16746 2895 0,'2'-6'0'15,"0"4"0"-15,0 2 0 0,-2 0 0 0,1 0 0 0,2 11 0 0,-1 5 0 0,3 6 0 0,1 1 0 0,1 8 0 0,-1 1 225 0,0 3-94 16,-2-2 385-16,1 3-352 0,-1-3-164 0,-1 1 0 0,-1-3 0 0,2-1 0 0,-2-3 0 16,0-4 0-16,-2-1-45 0,0-1-177 0,0 0 130 0,0-3-755 15,-4 3 391-15,-3-4 234 0,-1 1-44 16</inkml:trace>
  <inkml:trace contextRef="#ctx0" brushRef="#br0" timeOffset="188561.89">13364 17141 3268 0,'0'0'0'0,"0"0"0"0,0 3 0 0,0 4 0 0,0 4 0 0,0 2 0 0,-2 3 0 0,-3-1 0 0,-3-1 0 0,2 3 0 0,-3 4 283 15,2-6-123-15,-3 2-61 0,1 1-22 0,0-6-99 16,-2 1 30-16,1-3 0 0,0-1-371 0,-1-3 210 16,1-1 91-16,3-1 49 0,2-4-660 0,3 0 227 15,2 0 219-15,0-5-11 0</inkml:trace>
  <inkml:trace contextRef="#ctx0" brushRef="#br0" timeOffset="188829.05">13501 16954 3583 0,'2'5'0'0,"-1"13"0"0,2 0 0 0,-3-1 0 0,0 4 0 0,-4 6 0 0,2-6 0 0,2 6 0 0,0-3 0 0,2 0 0 0,11-3 131 15,7-3-55-15,0-7 9 0,6 0-47 0,4-8-20 16,0-3-88-16,0 0 45 0,-2-5 31 0,-7-8-228 16,5-8 126-16,-12 5 66 0,-2-5 34 0,-2 0-64 15,-6-1 49-15,-4 0-32 0,0-6 155 0,-2 6-81 16,-10-2-41-16,-2-1-39 15,-4 3 204-15,-2-1-76 0,-4 3-40 0,-1 3 8 16,1 4 55-16,-1 3-61 0,-2 7-41 0,8 0 0 16,-4 3 0-16,0 0 0 0,7 10 0 0,0 4 0 15,3 2 0-15,4 3 0 0,3 2-564 0,6-2 181 16,0 1 185-16,2-3 46 0,15 2-765 16</inkml:trace>
  <inkml:trace contextRef="#ctx0" brushRef="#br0" timeOffset="189004.04">14031 16686 3884 0,'13'-6'0'0,"10"5"0"0,-5 1 0 16,-1 0 0-16,-2 16 0 0,2 6 0 0,-2 8 0 0,4 9 0 0,-4-2 0 0,0 2 0 0,-6 1 47 0,-1 8-47 0,-6-3 0 0,-2 0 0 0,0 1 0 0,-15-3 0 15,0-5 0-15,-10 7 0 0,-3-8 0 16,-7 2 0-16,-4-1-181 0,-13 3-246 15,7-5 241-15</inkml:trace>
  <inkml:trace contextRef="#ctx0" brushRef="#br0" timeOffset="189969.57">16745 16332 1490 0,'2'-16'0'0,"0"2"0"0,3-4 0 0,-1-3 0 0,1-1 0 0,-1-7 0 0,2 1 0 0,-4-1 0 0,2 2 0 0,-2-1 0 0,-2 5 91 0,0-2 0 0,0 3-27 16,-8 4-1-16,-7 0-25 15,-6 5 105-15,-3 5-43 0,-6 7-37 0,-10 1 1 16,1 7 56-16,-6 15-41 0,0 1 0 0,0 4 114 15,3 1-82-15,12-5-37 0,0 3 222 0,14-8-129 16,0 1-65-16,9 0-23 0,7-1 120 0,0 2-81 16,15-4-40-16,7 2-49 0,8-5-29 0,2-1 0 15,0 0 0-15,-2-1 0 16,-2 1 0-16,-7-1 0 0,0 2 0 0,-6 4 0 0,-6 1 0 0,-4 9 0 16,-5 1 0-16,0 10 0 0,-11 1 0 15,-3-2 0-15,-7 13 0 0,3-3 0 0,-1-1 0 16,1 2 0-16,6-3 0 0,2-6 0 15,-1 10 0-15,5-6 0 0,6 0 0 0,0 1 0 16,0-6 0-16,0 10 0 0,6-3 0 0,5 0 0 16,-1 0 0-16,-1 3 0 0,-4-6 0 0,3 11 0 15,-4-5 0-15,0 0 0 0,-3-11 0 0,1 4 0 16,-2 0 0-16,0 4 0 0,0-5 0 0,0-2 0 16,0-2 0-16,-2 1 0 0,1 0 0 15,-1 0 0-15,0-2 0 0,0 1 0 16,2-5 0-16,-2 4 0 0,1-6 0 0,1 1 0 15,-2-1 0-15,-1-4 0 0,1-4 0 0,0 2 0 16,0-3 0-16,1-2 0 0,-1-5 0 0,2-4 0 16,0 0 0-16,-2-3 0 0,2-4 0 0,0-1 0 15,0-1 0-15,0 0 0 0,0 0 0 0,0 0 0 16,0 0 0-16,0 0 0 0,2 0-355 0,1 0-177 16,8 0 248-16,-2-1 123 0</inkml:trace>
  <inkml:trace contextRef="#ctx0" brushRef="#br0" timeOffset="195225.25">17458 16098 1555 0,'-9'-3'0'0,"1"2"0"0,1 1 0 0,1 0 0 0,1 0 0 0,3 0 0 0,0 0 0 0,0 0 0 0,2 0 0 0,0 0 0 0,4 0 201 0,10 0-86 0,7 0-39 0,4 0 0 16,1 0 323-16,5 0-181 0,2 0-80 0,-1 0-56 15,2 0 285-15,-2-1-165 0,0-3-82 0,-2 3 75 16,-4 0-69-16,4-2-65 0,-8 3-61 0,1 0 0 16,-4 0-10-16,-1 0 20 0,-4 0-381 15,-3 0 201-15,-2 3 104 0,-4-1 51 0,2 3-317 0,-5-1 107 16,0-2 112-16,-1 2-53 16,-1-1-406-16,0-1 267 0,0 0 134 0,0-2-305 15,-7 0 223-15</inkml:trace>
  <inkml:trace contextRef="#ctx0" brushRef="#br0" timeOffset="195721.18">17802 15795 2336 0,'-2'-5'0'0,"-2"2"0"0,-3 3 0 0,-5 3 0 0,3 9 0 0,-5 10 0 0,4 2 0 0,-1 5 0 0,-1 13 0 0,3 0 0 0,1 4 101 0,1 3 193 0,-1 2-119 15,4 2-74-15,1-2 249 0,3-3-157 0,0-3-77 16,0-7-40-16,1 1 23 0,5-5-35 0,4-4-38 15,3-3-26-15,-4-5-6 0,4-3-16 0,-2-2 39 16,3-4-344-16,-3-4 183 0,2-3 90 0,0-4 46 16,-2-2-681-16,3 0 277 0,2-5 192 0,0-7 90 15,0-7-168-15,0 0 130 16,-2-3 65-16,-2 1-351 0,-1-5 213 0,-2 2 101 0,-3 0 52 0,-2 4-153 16,0 1 121-16,-2 4 37 15,-2 4 183-15,0 0-87 0,0 5-25 0,0 2-1 16,0 1 462-16,0 1-253 0,0 2-112 0,5 0-60 15,4 0 221-15,5 0-45 0,-1 0-100 0,4 0 427 16,-1 7-250-16,4 1-120 0,0 2-59 0,-3 0 243 16,0 2-152-16,-2 2-67 0,-4 0 81 15,-3 2-83-15,-4 2-41 0,-2 0 0 16,-2 2 59-16,-6 4-55 0,-11-4 0 0,-1 1-46 16,-3-2-25-16,-2-1-12 0,6-1 0 0,-4-1 0 15,4-4 0-15,4-1 0 0,4-3 0 0,1 0 0 16,4-4 0-16,3-2 0 0,1-1 0 0,0 3 0 15,0 0 0-15,9-1 0 0,2 2 0 0,4-2 0 16,2-2 0-16,0 4 0 0,2-4 0 0,2 2 0 16,-3-1 0-16,1-1 0 0,0-1 0 0,-2 2 0 15,0-2 0-15,-2 2 0 0,0-2 0 16,0 0-102-16,-3 2-648 0,4-2 357 0,0 0 177 0,0 0 90 16,3 0-574-16,-3-2 337 15</inkml:trace>
  <inkml:trace contextRef="#ctx0" brushRef="#br0" timeOffset="195936.86">18416 16368 3144 0,'0'0'0'0,"0"0"0"0,-2 0 0 0,0-1 0 0,1-2 0 0,1 3 0 0,0-2 0 0,0 1 0 0,7-2 0 0,10 2 0 0,1 1 152 15,3 0 411-15,2 0-491 0,3 0-72 0,0 0 0 16,-7 0 0-16,6 0 0 0,0 0 0 0,-4 0 0 15,0 0 0-15,-1 0 0 0,-2 0 0 16,-3 1 0-16,-2 2 0 0,-2-3 0 0,1 0 0 0,-3 0-175 16,-2 0-80-16,1 0 0 0,1 0-547 0,1 0 383 15,1 0 191-15,-1-3 95 0</inkml:trace>
  <inkml:trace contextRef="#ctx0" brushRef="#br0" timeOffset="196138.55">18921 16073 3184 0,'0'0'0'0,"0"0"0"0,0 0 0 0,0 0 0 0,0 0 0 0,6 0 0 0,7 0 0 0,4 2 0 0,3 0 0 16,7 0 0-16,-1 2 132 0,4-3 211 0,2 2-158 0,0-2-98 0,0-1-87 0,0 0 0 0,-2 0 0 0,-7 0 0 16,3 0-123-16,-4 0-10 15,-3 0 85-15,-1 0 43 0,-9 0-530 0,0 1 261 16,-4 3 147-16,-1-3-608 0,-2-1 348 0,1 1 175 15,-3-1 88-15,0 0-341 0</inkml:trace>
  <inkml:trace contextRef="#ctx0" brushRef="#br0" timeOffset="196356.8">19312 15756 2584 0,'-13'7'0'0,"-2"11"0"0,2 3 0 0,-1 3 0 0,0 2 0 0,0 11 0 0,3 7 0 0,-2 2 0 0,1 9 0 0,2-1 0 16,0 3 333-16,4-1-153 0,2-3 323 0,3-1-233 0,1-6-209 0,0 0-61 0,1-8 0 16,9-2 0-16,1-4 0 0,2-6 0 0,-1-10 0 15,1 1 0-15,-1-5 0 0,-1-4 0 0,-2-5 0 16,3-3 0-16,-2 0 0 16,1 0 0-16,1-6 0 0,-1-6 0 0,-2-4-892 15,3 1 418-15,1-2 218 0,1-5-554 0</inkml:trace>
  <inkml:trace contextRef="#ctx0" brushRef="#br0" timeOffset="196623.25">19517 16299 3508 0,'2'7'0'0,"0"3"0"0,-1 1 0 0,-1-4 0 0,0 5 0 0,0 0 0 0,0 3 0 0,0 3 0 0,0 6 0 0,-1 1 0 0,1 2 149 0,0 0 125 0,-2 3-274 16,2 1 0-16,0 2 0 0,0-3 0 0,0 0 0 15,0-6 0-15,2-1 0 0,-1-2 0 0,1-5 0 16,2-2 0-16,-2-5 0 0,0 1 0 0,-1-7 0 16,1 1 0-16,0-3 0 15,-2-1 0-15,0 0 0 0,0 0 0 0,0 0 0 0,0 0 0 0,0 0 0 16,0 0 0-16,0 0 0 16,0 0 0-16,0 0 0 0,0 0 0 0,0 0 0 15,0 0 0-15,-2 0 0 0,0 0 0 0,1 0 0 16,-3 0-730-16,2 0 189 0,-2 0 252 0</inkml:trace>
  <inkml:trace contextRef="#ctx0" brushRef="#br0" timeOffset="197514.77">19887 16176 2417 0,'-12'-11'0'0,"5"6"0"0,3 3 0 0,4-1 0 0,-2 3 0 0,2 0 0 0,0 0 0 0,2 0 0 0,17 0 0 0,7 0 0 0,10-1 101 0,-2-1 414 15,12-1-242-15,0-3-119 0,1-3-57 0,-2 6 194 16,-2 0-208-16,-6 1-83 0,3 2 0 0,-2 0 0 16,-4 0 0-16,-3 0 0 0,-4 4 0 0,-7 3 0 15,-1 1 0-15,-3-1-408 0,-4 1 158 0,-4-3 120 16,0 0 81-16,-5 1-783 15,-1 1 401-15,0-4 198 0,-2 1 97 0,0-3-439 0</inkml:trace>
  <inkml:trace contextRef="#ctx0" brushRef="#br0" timeOffset="197714.29">20272 15794 3124 0,'0'0'0'0,"-2"1"0"0,-2 10 0 0,2 5 0 0,-1 0 0 0,1 9 0 0,2 7 0 0,0 10 0 0,0 0 0 0,0 5 0 0,0 4 708 0,2 2-609 0,3 3-99 16,2-4 0-16,2 3 0 0,0-4 0 0,2-1 0 15,2 0 0-15,2-6 0 0,0 0 0 0,-2-6 0 16,0-2-775-16,-1 0 380 0,-3 2 216 0,-4-2-466 16,-1 0 304-16</inkml:trace>
  <inkml:trace contextRef="#ctx0" brushRef="#br0" timeOffset="198550.02">21047 15954 1440 0,'-13'-10'0'0,"1"4"0"0,0 2 0 0,3 1 0 0,0 1 0 0,2-2 0 0,3 1 0 0,1-1 0 0,3-1 0 15,0 2 0-15,0-1 105 0,0-1-33 0,7 1 112 0,5-2-73 0,1 2-27 16,2 0-9-16,3 1 86 15,2 0-61-15,-1 3-31 0,3 0 0 0,-1 0 8 16,1 0-10-16,-2 10-29 0,0 0-27 0,-4 3 27 16,-2 2 0-16,-5 0 10 0,-4 2-90 0,-3-1 40 15,-2 5 0-15,0 2 1 0,-9-2 0 0,-9 0 31 16,-5-3 4-16,-2 0 68 0,1-2-37 0,-1-2-18 16,9-5-22-16,-5-2 204 0,6-2-101 0,5-1-44 15,3-2 74-15,3 0-60 0,2-2-30 0,2 0 10 16,0 4-32-16,4-2-46 0,12 3 0 0,4 0 0 15,4 5 0-15,3 0 0 16,3 1 0-16,0 4 0 0,-2 0 0 0,-2 2 0 16,-2 2 0-16,-5-2 0 0,-1 3 0 0,-6 1 0 15,-3-2 0-15,-2 1 0 0,-5 2 0 0,-2-4 0 16,0 1 0-16,-14-2 0 0,-4 2 0 0,-3-6 0 16,-2-1 0-16,0-2 0 0,-9 0 0 0,2-5 0 15,2-1 0-15,1-3 0 0,2-1 0 0,0 0 0 16,3 0 0-16,2 0 0 15,2 0 0-15,6-1 0 0,0-3 0 0,3-1 0 16,3-1 0-16,2-2 0 0,4 1 0 0,0-2-784 16,2-2 358-16,13 0 199 0,8 0 94 0,-1 2-667 15</inkml:trace>
  <inkml:trace contextRef="#ctx0" brushRef="#br0" timeOffset="198732.53">21521 16165 3592 0,'-2'-5'0'0,"2"3"0"0,0 2 0 0,0 0 0 0,6 0 0 0,6 0 0 0,6 0 0 0,3 0 0 0,-1 0 0 0,6 0 0 0,4 0 127 16,0 2 54-16,2-1-150 0,0 3-31 0,-2 0-41 0,-2 0-33 0,-5-1 57 16,-1 4 36-16,-3-4-639 15,0 1 329-15,0 0 165 0,-2-3-799 0,1 1 445 0</inkml:trace>
  <inkml:trace contextRef="#ctx0" brushRef="#br0" timeOffset="198925.42">22112 15955 3056 0,'-7'0'0'0,"4"0"0"0,1 0 0 0,2 0 0 0,0 0 0 0,3 0 0 0,17 2 0 0,5 4 0 0,5-2 0 0,2-2 0 0,4 1 206 0,4 1-74 0,2-3 102 16,-6 1-98-16,0-2-48 15,-5 0-460-15,-4 0 215 0,-3 0 92 0,-3 0 52 16,-8 0-540-16,-2 0 295 0,-1 0 149 0,-6 0-586 16,-2 0 315-16,-1 0 171 0,-1 0 85 0,0 0-141 15</inkml:trace>
  <inkml:trace contextRef="#ctx0" brushRef="#br0" timeOffset="199122.07">22463 15681 3021 0,'-12'0'0'0,"-4"9"0"0,2 12 0 0,-1 4 0 0,-4 5 0 0,3 13 0 0,2 5 0 0,-4 14 0 0,4 2 0 0,0 5 0 0,1 4 232 0,2-3-97 15,5 0 408-15,6-4-543 0,0-14 0 0,3 5 0 0,11-10 0 0,6-9 0 16,-4-8 0-16,7-2 0 0,-2-9 0 16,-5-5 0-16,3-6 0 0,-2-7-210 0,0-1 80 0,-3-1 85 15,4-14-774-15,-5-3 381 16,2-5 205-16,0-4 97 0,0-5-501 0</inkml:trace>
  <inkml:trace contextRef="#ctx0" brushRef="#br0" timeOffset="199325.62">22661 16197 3074 0,'2'-3'0'0,"0"0"0"0,0 3 0 0,-2 0 0 0,0 6 0 0,0 6 0 0,0 6 0 0,0 5 0 0,0 2 0 15,-2 2 0-15,0 5 444 0,-2 1-204 0,4 2-100 0,0 3-107 0,0-1-33 0,0-3 0 16,0-2 0-16,0-2 0 0,0-9 0 0,4 0 0 15,0-9 0-15,-1-1 0 0,1-5 0 0,-2-2 0 16,-1-2 0-16,-1-2 0 0,2 0 0 0,-2 0 0 16,0 0 0-16,0 0 0 0,0 0 0 0,-3 0-567 15,-1-2 246-15,0-1 146 0,3 0 69 0,-1-4-573 16,2-3 321-16,0 0 160 0</inkml:trace>
  <inkml:trace contextRef="#ctx0" brushRef="#br0" timeOffset="199548.68">22969 16190 3604 0,'0'-10'0'0,"0"3"0"0,0 2 0 0,2-8 0 0,2 4 0 15,1 0 0-15,7 2 0 0,-1-1 0 0,5 5 0 0,5 1 0 0,4 0 327 0,1 2-327 0,3 0 0 0,1 0 0 0,1 4 0 16,0 3 0-16,0 1 0 0,-2-1 0 0,-4 1 0 15,5-2 0-15,-7 2 0 0,0-2 0 0,-4 1 0 16,-3 0-117-16,-5-2-232 0,1 2 100 0,-6 0-777 16,-3 3 493-16,-1 2 248 15</inkml:trace>
  <inkml:trace contextRef="#ctx0" brushRef="#br0" timeOffset="199715.55">23118 16375 2583 0,'-18'11'0'0,"6"-3"0"16,2 0 0-16,2-4 0 0,5-1 0 0,-1 0 0 0,4-2 0 0,0 3 0 0,2 1 0 0,11-3 0 0,6 0 613 0,5 0-287 0,1 0-144 0,0-2-72 0,5 0 1 0,-5 0-105 15,7 0-6-15,-2 0 0 0,-3 0-393 16,1-2 120-16,0 0 156 0,-5 0-739 16,5 0 435-16,-6-1 111 0,4 1-463 0</inkml:trace>
  <inkml:trace contextRef="#ctx0" brushRef="#br0" timeOffset="200058.26">23754 16180 2880 0,'0'0'0'0,"0"0"0"0,0 0 0 0,-2 0 0 0,-4 0 0 0,3 4 0 0,-3 3 0 0,3 4 0 0,3 7 0 0,0 4 0 0,0 5 125 0,0 3 544 0,2 2-412 15,8-1-257-15,6 4 0 0,3-6 0 0,5 1 0 16,2-3 0-16,4-6 0 0,0-5 0 0,3-2 0 15,4-8 0-15,0-5 0 0,-1-1 0 0,2 0 0 16,-3-13 0-16,-1-4 0 0,-4-6 0 16,-3-2 0-16,-7 2 0 0,-3-5 0 0,-6-1 0 15,-3-2 0-15,-5 1 0 0,-3-6 0 16,0-6 0-16,0 3 0 0,-7 2 0 0,-6-11 0 16,-5 7 0-16,-3 3 0 0,-4 4 0 0,0 10 0 15,-5 2 0-15,-2 7 0 0,-3 7 0 0,-2 7 0 16,-2 1 0-16,-2 5 0 0,13 10 0 0,-2 5 0 15,3 4 0-15,4-1 0 0,5 5 0 0,4 0 0 16,1 3 0-16,7-1 0 0,2 2 0 0,0-3 0 16,4 2 0-16,0-1 0 15,0-6-685-15,0 9 117 0,0-4 265 0</inkml:trace>
  <inkml:trace contextRef="#ctx0" brushRef="#br0" timeOffset="202010.83">17287 17370 1076 0,'0'-5'0'0,"0"-5"0"0,-2 7 0 0,2 1 0 0,0 0 0 0,0 1 0 0,0-2 0 0,0 2 0 0,0-1 0 0,0 1 0 0,0 1 70 16,0 0 1-16,0 0 2 0,0 0-34 0,0 0 0 15,0 0 38-15,0 0-38 0,2 0 0 0,-2 4 1 16,0 4 24-16,0-1 0 0,0 4-15 16,-2 2-10-16,-5-1 41 0,-2 3 0 0,-3-1-41 15,-1 2 24-15,-1-3-24 0,0-3 0 0,-3 2 44 16,0 1-44-16,-4-4 1 0,3-1 9 0,1-3 73 16,0-1-42-16,5 0 1 15,1-4-42-15,4 2 59 0,1-2-20 0,4 0-10 16,0 0-29-16,2 0 170 0,0 0-85 0,16 0-43 15,8 0-6-15,5 0-11 0,13-2-25 0,-2-2 0 16,5-2 160-16,2 3-80 0,-6-3-72 0,11 0-47 16,-2 1 0-16,-6-2 0 0,2 5 0 0,-12-3 0 15,-1 1 0-15,-6 3 0 0,-1-2 0 0,-6 3 0 16,-4 0 0-16,-5 0 0 16,-2 0 0-16,-5 0-190 0,0 0 95 0,-2 0-530 0,0 0 280 0,-2 0 153 15,0 3 67-15,0-3-352 16,0 0 219-16,0 0 109 0,0 0 56 0,0 0-160 15,0 0 97-15,-8-4 63 0</inkml:trace>
  <inkml:trace contextRef="#ctx0" brushRef="#br0" timeOffset="202218.7">17580 17025 2229 0,'-7'-10'0'0,"-1"4"0"0,-3 6 0 0,2 0 0 0,-3 1 0 0,1 14 0 15,0 8 0-15,3 9 0 0,2 8 0 0,1 7 0 0,3-1 277 0,0 5-119 0,1 2-49 0,-1-1 283 0,2 3-177 0,-4-4-88 16,2-1-44-16,-1-1-6 0,2-10 9 0,-1 10-47 16,-2-8 0-16,2-6-76 0,1 4 37 0,-1-4 1 15,-2-3-253-15,2-2 141 0,0-10 75 0,2 1-541 16,0-6 290-16,0-5 58 0,2-2 106 0,11-8-8 16,6 0-459-16,4-12 276 0</inkml:trace>
  <inkml:trace contextRef="#ctx0" brushRef="#br0" timeOffset="202392.18">17825 17267 2512 0,'12'-9'0'0,"2"3"0"16,-3 5 0-16,0-1 0 0,3 0 0 0,0 0 0 0,4 2 0 0,0 0 0 0,3 0 0 0,1 2 0 0,5 3 127 0,-1 1-45 0,0-2-94 0,-2 1 25 0,-3-3 10 15,2 4 16-15,-5 0-443 16,0 0 222-16,-6-1 111 0,-2 1 54 0,-2-2-534 15,-5-1 282-15,-1 0 26 0,0 0-213 0,-2-3 208 16</inkml:trace>
  <inkml:trace contextRef="#ctx0" brushRef="#br0" timeOffset="202578.24">18112 17016 2041 0,'-11'-7'0'0,"-1"6"0"0,1 1 0 15,-5 12 0-15,4 14 0 0,-3 9 0 0,3 4 0 0,1 11 0 0,-1 0 0 0,2 7 0 0,0-1 192 0,-1 1-82 0,3-3 320 0,3-3-195 0,3-6-99 16,2-9-48-16,0-1 9 0,0-1-58 0,6-6 0 16,5-5-311-16,2-4 155 0,2-4 78 0,4-3 49 15,0-3-547-15,6-4 288 0,-5-3 64 0,6-2-294 16,-1 0 184-16,-5-2 119 0</inkml:trace>
  <inkml:trace contextRef="#ctx0" brushRef="#br0" timeOffset="202865.58">18239 17532 1985 0,'2'-2'0'0,"0"2"0"0,3 0 0 0,0 0 0 0,2 0 0 0,4 0 0 0,3 5 0 0,0 1 0 0,4 4 0 0,0 4 0 0,-1-2 205 0,-2 2-82 0,0 3 101 0,-6-1-92 16,-1 5-37-16,-5 0-10 0,-3 3 0 0,0 1-1 16,-9-3-45-16,-7 3 92 15,-1-6-37-15,-8 3-9 0,3-6-46 0,-2 0 66 16,4-7-33-16,2 1-1 0,-1-5-22 0,8 1 176 15,1-4-222-15,5 0-3 0,1-2 0 0,2 0 0 16,2 0 0-16,0 0 0 0,0 1 0 0,11-1 0 16,5 3 0-16,2-3 0 0,1 1 0 0,2 1 0 15,1-2 0-15,6 3 0 0,-7-2 0 0,4 1 0 16,-3 0 0-16,0-1 0 0,-1 2 0 16,0-1 0-16,-1-1-197 0,1-1-230 15,-2 0 185-15,-1 0 106 0,3 0-608 0,0 0 352 16,-2 0 177-16</inkml:trace>
  <inkml:trace contextRef="#ctx0" brushRef="#br0" timeOffset="203079.8">18657 17536 3027 0,'-2'-1'0'0,"2"-2"0"0,0 3 0 0,2 0 0 0,9 0 0 0,6 0 0 0,5 0 0 0,2 0 0 0,6 0 0 0,1 4 0 0,2 0 217 0,1 1-94 15,0-3 179-15,0 2-131 0,-2-1-80 0,-6-2-204 16,4-1 64-16,-7 1 44 0,-2-1 0 0,-5 0-419 16,-1 0 232-16,-5 0 124 0,-3 0 49 0,-1 0-657 15,-2 0 329-15,0 0 102 0,-3 0-134 0,1 0 161 16,-2 0 94-16,0-1 43 16,0-13-353-16</inkml:trace>
  <inkml:trace contextRef="#ctx0" brushRef="#br0" timeOffset="203273.96">18974 17183 2945 0,'-9'-2'0'0,"1"2"0"0,2 9 0 0,1 3 0 0,-1 8 0 0,2 7 0 0,4 7 0 0,0 6 0 0,-1 0 0 16,1 6 0-16,-2 3 201 0,2 1-86 0,-2-2 379 0,2 4-318 16,-2-2-176-16,0-3 0 0,2-5 0 0,0 1 0 0,0-6 0 15,0-1 0-15,0-6 0 16,0-3 0-16,0-3-369 0,2-3 149 0,0-5 129 15,3-2 65-15,-1-5-782 0,2-2 384 0,1-3 183 16,5-4 106-16</inkml:trace>
  <inkml:trace contextRef="#ctx0" brushRef="#br0" timeOffset="203698.12">19285 17392 2405 0,'0'-25'0'15,"0"6"0"-15,2 4 0 0,8-1 0 0,3-5 0 0,4 4 0 0,2-4 0 0,3 4 0 0,3 2 0 0,3 4 0 0,1 2 168 0,1 4-70 0,-3 2 166 0,-1 3-112 0,1 0-57 0,-6 6 78 0,3 10-72 16,-5 5-31-16,-6 5 0 0,-4 3 79 0,-3 3-55 16,-4 3-17-16,-2 7-62 15,0-3-15-15,-13 2 0 0,-3-1 0 0,-2 0 0 16,1-4 0-16,-10 6 0 0,6-4 0 0,-4-1 0 15,0-2 0-15,3-9 0 0,-1-2 0 0,3-3 0 16,1-8 0-16,0-3 0 0,2-3 0 0,3-6 0 16,0-1 0-16,1 0 0 0,3 0 0 0,3 0 0 15,1 0 0-15,3 0 0 0,1 0 0 16,2 0 0-16,0 0 0 0,0 0 0 0,0 0 0 0,7 0 0 16,10 3 0-16,3 4 0 15,3-2 0-15,2 5 0 0,1-2 0 0,3-2 0 16,-6 0 0-16,5 0 0 0,-5-4 0 0,6 2 0 15,-11-2 0-15,1-2 0 0,-4 0 0 0,-2 0 0 16,-4 0 0-16,-2 0 0 0,-2 0 0 0,-3 0 0 16,0 0-39-16,-2 0-269 0,0 0 135 0,0 0 66 15,0 0-563-15,0 0 316 0,0 0 148 0,0 0-653 16,0 0 411-16</inkml:trace>
  <inkml:trace contextRef="#ctx0" brushRef="#br0" timeOffset="204714.83">19975 17515 1476 0,'-6'-3'0'0,"2"1"0"0,1 0 0 0,1 0 0 0,2 2 0 0,-2 0 0 0,2 0 0 0,0 0 0 0,0 0 0 0,0 0 0 0,9 0 106 0,5 2 336 0,2 2-192 0,7-1-110 16,2 0-51-16,1-1 374 15,2-2-212-15,2 0-106 0,2 0-43 0,0 0 124 16,-2 0-94-16,0 0-47 0,0 0-61 0,-8 0-24 15,3 0 0-15,-2 0 0 0,-5 0 0 0,-3 0 0 16,-4 0 0-16,-1 0 0 0,-4 0 0 0,-3 0 0 16,-1 0 0-16,0 0 0 0,0 0 0 0,-2 0 0 15,0 0 0-15,0 0-256 0,0 0 49 0,0 0 95 16,0 0-38-16,0 0-524 16,2 0 323-16,5 0 155 0,5 0-529 0</inkml:trace>
  <inkml:trace contextRef="#ctx0" brushRef="#br0" timeOffset="204973.52">20709 17332 3138 0,'-4'-2'0'0,"3"0"0"0,1 0 0 0,0 2 0 0,0 0 0 0,1 0 0 0,13 0 0 0,2 0 0 0,9 0 0 0,3 0 0 0,4 0 210 16,4-2-85-16,-1-2 139 0,2 1-112 0,0-3-110 0,-3 3-42 0,-2 0 0 16,-4 0 0-16,-5 3 0 0,-3-3-26 0,-1 3-11 15,-5 0 33-15,-3 0 0 0,-2 0-512 0,-4 0 250 16,-1 0 148-16,-2 0-698 0,-1 0 394 0,-1 0 191 16,0 0 96-16,0 0-354 15,0 0 225-15</inkml:trace>
  <inkml:trace contextRef="#ctx0" brushRef="#br0" timeOffset="205178.92">21006 16965 2810 0,'-13'0'0'0,"0"20"0"0,-2 11 0 0,5 4 0 0,1 11 0 0,4 12 0 0,1 6 0 0,0-4 0 0,1 16 0 0,-2-4 0 15,1-2 332-15,4-1-146 0,0-11-64 0,0 5-46 0,0-8 109 0,9-5-73 16,0-13-36-16,3 3-264 0,4-9 123 0,-5-11 47 15,3-4 29-15,-5-8-336 0,3-4 182 0,2-4 92 16,-1 0 54-16,2-18-739 0,-2-2 354 0,1-5 142 16,-1-2-130-16,-3-7 165 0,2-2 73 0,-1-8 52 15</inkml:trace>
  <inkml:trace contextRef="#ctx0" brushRef="#br0" timeOffset="205440.13">21158 17555 1999 0,'0'-11'0'0,"0"3"0"0,0 4 0 0,0 1 0 0,0 1 0 0,6 2 0 0,6 0 0 0,0 0 0 0,6 0 0 0,0 3 0 0,5 7 203 15,-2-1-82-15,1 4-41 0,-1 2 0 0,-9-1 133 16,4 3-77-16,-5 1-53 0,-4 3 0 0,-2-1 82 16,-5 1-64-16,0 0-30 0,0 0 126 0,-16 3-84 15,0-5-37-15,-3-2 0 0,-2 1 58 0,2-7-134 16,-2 1 0-16,4-3 0 0,1-1 0 0,2-1 0 16,5-3 0-16,3 0 0 15,3-2 0-15,1 0 0 0,2 0 0 0,0 2 0 16,2-3 0-16,7 4 0 0,6-4 0 0,5-1 0 15,5 0 0-15,0 0 0 0,-4 0 0 0,7 0 0 16,-10 0 0-16,5-1 0 0,-2-2 0 0,-3 1 0 16,-1 1 0-16,0-2-183 0,-2 2-256 15,0-1 205-15,0 2 97 0,0-2-716 0,2-2 407 0</inkml:trace>
  <inkml:trace contextRef="#ctx0" brushRef="#br0" timeOffset="205646.78">21562 17497 3718 0,'-7'-6'0'0,"5"5"0"0,2-1 0 0,0-1 0 0,0-1 0 0,11 3 0 0,13-5 0 0,5 5 0 0,3-2 0 0,3 2 0 0,11-2 169 0,-5 2-125 16,2 1-44-16,-1 0 0 0,-9 0 0 0,3 0 0 15,-4 0 0-15,-8 0 0 0,1 0-73 0,-7 0 19 16,-1 0-526-16,-7 0 319 0,-1 0 109 0,-6 0-614 15,-1 1 358-15,1 2 185 0,-3-3 92 0,0 0-386 16</inkml:trace>
  <inkml:trace contextRef="#ctx0" brushRef="#br0" timeOffset="205840.49">21914 17135 2482 0,'-7'-4'0'0,"4"4"0"0,-1 0 0 0,0 9 0 0,1 6 0 0,1 5 0 0,0 11 0 0,2 8 0 0,0 3 0 0,0 3 0 0,0 2 697 0,0 3-319 16,0 1-175-16,0-2-82 0,0-1-71 0,0-3-50 16,0-1 0-16,0-8 0 0,0-2 0 0,0-4 0 15,0-6 0-15,0 0-290 0,0-5 26 0,0-5 161 16,2-3 66-16,0-2-372 16,1-6 82-16,3-3 158 0,-1 0-709 0</inkml:trace>
  <inkml:trace contextRef="#ctx0" brushRef="#br0" timeOffset="206031.46">22079 17302 3069 0,'2'-6'0'0,"3"3"0"0,2 2 0 0,2-1 0 0,3 0 0 0,4 1 0 0,6 1 0 0,6 0 0 0,2 0 0 0,4 0 0 0,1 0 220 0,5 0-80 0,3 0-55 15,-9-2-1-15,1 0-508 0,-3 0 231 0,-7 0 116 16,-2 0 68-16,-4 0-277 0,-10 2 163 0,0 0-570 15,-5 0 346-15,-2 0 67 0,-2 0 111 0,0 0-269 16,-8 0 200-16,-3-6 100 0</inkml:trace>
  <inkml:trace contextRef="#ctx0" brushRef="#br0" timeOffset="206215.96">22468 17001 2394 0,'-10'-2'0'0,"1"2"0"0,-2 6 0 0,-1 13 0 0,-1 3 0 0,0 7 0 0,2 12 0 0,-2 10 0 0,3 2 0 0,3 4 0 16,1-1 309-16,4 3-136 0,2-3 138 0,0-2-141 0,2-7-66 0,11-1-32 0,2-13 55 0,2 1-43 16,2-4 8-16,2-10-358 0,-5-6 152 0,5-3 76 15,-1-6 39-15,1-5-503 0,-2 0 281 0,0-1 106 16,0-8 74-16,-3-5-799 0,3-7 400 16,-8 0 201-16,-1-6-296 0</inkml:trace>
  <inkml:trace contextRef="#ctx0" brushRef="#br0" timeOffset="206392.45">22702 17418 2916 0,'0'0'0'0,"0"0"0"0,0 0 0 0,0 2 0 0,0 11 0 0,-2 2 0 0,0 3 0 0,2 7 0 0,0 2 0 0,0 0 0 0,0 4 333 16,2 3-146-16,0-1-65 0,4 0 168 0,2-1-207 0,-3-3-83 0,1 0 0 16,-1-8 0-16,1-3 0 0,-1-1 0 0,0-8-507 15,-2 0 265-15,-1-2 141 0,0-1 80 16,0-4-747-16,0 2 369 0,-2-2 161 0,0 2-385 0,0-4 292 15,0 0 136-15,0-4 83 16</inkml:trace>
  <inkml:trace contextRef="#ctx0" brushRef="#br0" timeOffset="206580.96">22918 17377 3259 0,'-2'-22'0'0,"2"14"0"0,0 5 0 0,8 0 0 0,3-3 0 0,4 3 0 0,6-1 0 0,2 0 0 0,2 0 0 0,7 2 0 0,1 1 410 16,1 1-186-16,-2 0-186 0,-1 0-177 0,1 0 42 16,-7 0 78-16,0 0 24 0,-2 0-289 0,-4 0 161 15,-4 0 81-15,-5 3 41 0,-3 7-734 0,-5 1 234 16,-2 2 245-16,0-4-561 0,-14-2 390 0</inkml:trace>
  <inkml:trace contextRef="#ctx0" brushRef="#br0" timeOffset="206753.14">23054 17547 3049 0,'-16'2'0'0,"4"3"0"0,2 0 0 0,0-2 0 0,5-3 0 0,1 0 0 0,3 0 0 0,1 0 0 0,0 0 0 0,9 3 0 0,12-2 323 0,0-1-133 0,8 1-80 16,-3-1-102-16,2 0-1 0,1 0 32 0,-3 0 0 16,-6 0-326-16,3 0 158 0,0 0 84 0,-2 0-698 15,-1 0 391-15,3 0 195 0,-4 3 108 0,-1-3-854 16,1 0 432-16</inkml:trace>
  <inkml:trace contextRef="#ctx0" brushRef="#br0" timeOffset="207059.58">23621 17354 2887 0,'0'-6'0'0,"0"5"0"0,-2-2 0 0,-7 3 0 0,-3 0 0 0,3 6 0 0,2 11 0 0,-4 4 0 0,8 5 0 0,3 4 0 0,0 1 119 16,0 4 318-16,2 0-199 0,11 0-99 0,4-2-50 0,2-1-67 0,1-5-22 15,6-3 0-15,1-3 0 16,3-6 0-16,2-6 0 0,-2-3 0 0,4-6 0 16,-4 0 0-16,0-6 0 0,-2-11 0 0,-3-2 0 15,-6-5 0-15,-1-2 0 0,-4-3 0 0,-5-1 0 16,-4 0 0-16,-1-6 0 0,-3 1 0 0,-1-2 0 16,0-5 0-16,-7 3 0 0,-5 2 0 0,-6-1 0 15,0 9 0-15,-6-1 0 0,-5 7 0 0,-5 7 0 16,-1 4 0-16,-2 7 0 0,2 5 0 15,1 0 0-15,4 11 0 0,2 8 0 0,1 5 0 16,6 4 0-16,3 2 0 0,6 4-63 16,3 2 29-16,6 0-366 0,3 1 178 0,0 9 99 15,0-2 23-15,0-10-928 0</inkml:trace>
  <inkml:trace contextRef="#ctx0" brushRef="#br0" timeOffset="-213536.02">25354 15473 2187 0,'-16'-7'0'0,"2"0"0"0,3 0 0 0,6 2 0 0,-4 2 0 0,7-1 0 0,1 2 0 0,-1 1 0 0,2-3 0 0,2 0 0 0,13 1 162 0,7-1-62 0,3 0 259 0,3 2-160 16,0-2-70-16,2 3 65 0,1-3-77 0,2 2-39 15,-3-1-1-15,0 2 117 0,-3 1-67 0,3-1-119 16,-4 1-8-16,-3 0 0 16,-3 0 0-16,-1 0 0 0,-2 0-158 0,-2 0 32 15,-2 1 83-15,-5 5 41 0,1-1-673 0,-3 1 332 16,-1-1 87-16,-1 1-407 0,0-1 312 0,-2 1 156 16,0 0 78-16</inkml:trace>
  <inkml:trace contextRef="#ctx0" brushRef="#br0" timeOffset="-213296.86">25612 15036 2752 0,'0'10'0'0,"-2"9"0"0,-1 5 0 0,2 3 0 0,-1 3 0 0,2 3 0 0,0 13 0 0,0-1 0 0,0 5 0 0,0 2 0 0,0 3 420 15,0 0-190-15,0-3-96 0,0-2-47 0,2-4-94 16,-1-6 10-16,2 1 36 0,0-3-1 0,0-6-88 15,-2 2 45-15,3-7-1 0,0-6-155 16,-1-2 95-16,1-4 52 0,1-6 27 16,2-2-446-16,2-2 221 0,2-5 19 0,3 0-401 15,6-12 277-15,-3-5 140 0,2-4 68 0,-2-1-400 16,-2 2 226-16,3-11 126 0</inkml:trace>
  <inkml:trace contextRef="#ctx0" brushRef="#br0" timeOffset="-213014.91">25832 15670 2223 0,'1'-14'0'0,"-1"5"0"0,0 3 0 0,0 3 0 0,0-1 0 0,0 2 0 0,0 2 0 0,0 0 0 0,5 0 0 0,5 0 0 0,2 0 259 0,1 2-114 0,6 3-54 0,-3 1 300 16,3 4-176-16,-2-1-78 0,2 2-54 0,-4 2 42 15,0 0-43-15,-4 2 0 0,-4 3-224 0,0-1 100 16,-6-3 36-16,-1 5-210 0,0-2 128 0,-12 0 63 16,-4 2 32-16,-1-6-14 0,-6 2-8 0,5-4-15 15,-3 2-1-15,3-3 196 0,-3-3-82 0,10-1-44 16,-1 0 151-16,3-5-87 0,3 2-48 0,4-2 3 15,1-1-58-15,1 2 0 0,0 0 0 16,6 0 0-16,9 0 0 0,3 0 0 16,1-2 0-16,3 0 0 0,6 0 0 0,-1 0 0 15,-1 0 0-15,0 0 0 0,-7 0 0 0,3 0 0 16,-2-2 0-16,0 0-275 0,-3-2 86 0,0 2 22 16,-2 1-242-16,0-2 175 0,2 0 102 0,0 0-607 15,-2 2 350-15,2-4 175 0</inkml:trace>
  <inkml:trace contextRef="#ctx0" brushRef="#br0" timeOffset="-212837.43">26253 15478 3807 0,'0'-4'0'0,"-1"3"0"0,-1 0 0 0,2-3 0 0,0 2 0 0,0-3 0 0,3 2 0 0,10-1 0 16,3 2 0-16,1 0 0 0,2-1 124 0,0 3-124 0,0 0 0 0,1 0 0 0,0 0 0 0,2 0 0 15,-4 9 0-15,1-2-162 16,0 3-165-16,-2 0 183 0,1 1 91 0,1 8-1015 16</inkml:trace>
  <inkml:trace contextRef="#ctx0" brushRef="#br0" timeOffset="-212667.35">26481 15698 3317 0,'-20'6'0'0,"7"-1"0"0,-3 5 0 0,7-7 0 0,2 0 0 0,3-2 0 0,0-1 0 0,4 0 0 0,0 0 0 0,8 2 0 0,5 0 326 0,4-1-144 0,1 2-76 0,3-3-106 16,2 0-10-16,3 0-21 0,-9 0 36 15,8 0-1-15,-3 0-638 0,0 0 346 0,-1 0 159 16,0 0-738-16,-3 0 431 0,-1 0 123 0</inkml:trace>
  <inkml:trace contextRef="#ctx0" brushRef="#br0" timeOffset="-212332.45">26735 15416 2618 0,'0'-14'0'0,"1"5"0"0,4-2 0 0,6 1 0 0,0-2 0 0,5 4 0 0,-1 2 0 0,5 5 0 0,2-1 0 0,3 2 0 0,-2 0 113 0,2 11-37 0,-3 4 324 16,0 3-171-16,-1 7-99 0,-4 1-50 0,-1 2-41 15,-5 0 0-15,-3 3 0 0,-4-1-119 0,-4 2 55 16,0-3 32-16,0 4-74 0,-12-5 52 0,-4-1 28 15,0-6 9-15,-4 0 2 16,-2-4-31-16,6-5 36 0,-4-3-77 0,-1-3 213 16,0-2-91-16,4-3-32 0,2-1-8 0,2 0-34 15,4 0 0-15,3 0 0 0,1 0 0 0,3 0 0 16,2 0 0-16,0 0 0 0,0 0 0 0,1 0 0 16,11 0 0-16,5 2 0 0,0 3 0 0,-2-1 0 15,7 2 0-15,3 0 0 16,1 0 0-16,-2-1 0 0,-3-3 0 0,7 1 0 0,-8 0 0 0,4-2 0 15,3-1 0-15,-2 0-25 16,-1 0-71-16,3 0-884 0,-1 0 470 0,-2 0 226 16,6 2 127-16,-3-2-561 0</inkml:trace>
  <inkml:trace contextRef="#ctx0" brushRef="#br0" timeOffset="-212149.12">27277 15499 2764 0,'-13'-8'0'0,"8"5"0"0,-2 1 0 0,7-1 0 0,-2 2 0 0,2 0 0 0,2-6 0 0,10 6 0 0,11 0 0 0,0-3 0 16,0 4 95-16,6 0 388 0,-2 0-222 0,6 0-111 0,-3 0-346 15,0 6 118-15,-5-2 68 0,7 0 20 0,-10 0-628 16,1 1 329-16,-3 1 163 0,-4-2-567 0,-4-1 273 16,-1 1 200-16,-2 0 59 0,-4-3-152 0</inkml:trace>
  <inkml:trace contextRef="#ctx0" brushRef="#br0" timeOffset="-211932.53">27569 15168 2567 0,'-14'-4'0'0,"1"4"0"0,3 0 0 0,0 11 0 0,-3 11 0 15,3 0 0-15,-1 8 0 0,0 11 0 0,0 3 0 0,-1 4 0 0,0 3 182 0,4 4 243 0,2-4-183 0,2 0-106 0,4-3-49 16,0-3-10-16,0-12-38 0,3 3 0 0,6-9 10 15,2 0-121-15,0-6 56 16,2-2 28-16,0-4-385 0,0-4 215 0,-1-6 94 16,3 0 52-16,0-4-654 0,1-1 326 15,-1 0 92-15,2 0-313 0,-2-3 266 0,3-9 127 0,-4-2 65 16</inkml:trace>
  <inkml:trace contextRef="#ctx0" brushRef="#br0" timeOffset="-211784.64">27719 15660 2941 0,'0'-5'0'0,"0"0"0"0,0 4 0 0,-2-1 0 0,2 2 0 0,-2 0 0 0,1 0 0 16,1 3 0-16,0 9 0 0,0 1 0 0,0 5 172 0,0 0-71 0,0 2 67 0,0 3-64 0,0 3-33 0,0-5-161 15,0 0 74-15,1-1 23 0,5-3 0 0,0 0-590 16,5-4 311-16,-2-3 156 0,1-2-775 0,5 3 435 16,-1-4 184-16</inkml:trace>
  <inkml:trace contextRef="#ctx0" brushRef="#br0" timeOffset="-211601.65">27920 15597 3211 0,'0'-4'0'0,"0"0"0"0,0 2 0 0,4-2 0 0,2-2 0 0,3 1 0 0,4 1 0 0,0 2 0 0,3 0 0 0,0 2 0 0,2 0 240 0,3 0-101 15,0 0-50-15,2 0-16 0,0 0-265 0,1 4 115 16,-2-3 58-16,-1 2-638 0,1-1 348 0,-4-2 184 15,2 1 77-15,-3-1-758 0,-1 2 393 0,0-2 142 16</inkml:trace>
  <inkml:trace contextRef="#ctx0" brushRef="#br0" timeOffset="-211219.03">28408 15316 2139 0,'0'-11'0'0,"3"1"0"0,6 5 0 0,1-1 0 0,3 1 0 0,4 3 0 0,3 1 0 0,0 1 0 0,0 0 0 0,2 0 0 0,-2 3 101 0,-1 6 216 16,-2 1-130-16,-2 3-78 0,-3 0-69 0,-1 2-1 16,-4 2 0-16,-3-1 0 0,-4-2-105 15,0 1 47-15,0 2 29 0,-9-4 0 0,-5 2 55 0,-2-2 0 16,-2 1-16-16,4-5 61 16,-4-2-36-16,8-2 1 0,0 0-36 0,4-3 236 15,-1-2-108-15,7 1-100 0,0-1-67 0,0 0 0 16,0 0 0-16,13 0 0 0,6 2 0 0,0 3 0 15,5 4 0-15,-2 2 0 0,1-1 0 0,0 6 0 16,-2 1 0-16,0 4 0 0,-1-1 0 0,-7 5 0 16,2 3 0-16,-8 1 0 0,-4-5 0 0,0 8 0 15,-3-7 0-15,-6 1 0 0,-8-1 0 16,-5-2 0-16,-1-6 0 0,-8 2 0 16,4-4 0-16,-5-4 0 0,-1-1 0 0,1-5 0 15,3-3 0-15,-7 0 0 0,7-2 0 0,4 0 0 16,3 0 0-16,0-2 0 0,8-4 0 0,-1-1 0 15,5-2 0-15,2 4 0 0,5 0-47 0,0 1-54 16,0 0-1120-16,0 2 595 0</inkml:trace>
  <inkml:trace contextRef="#ctx0" brushRef="#br0" timeOffset="-204036.91">26196 16329 1714 0,'-2'-7'0'0,"2"2"0"0,-4 0 0 0,0 0 0 0,0 2 0 0,1 0 0 0,-1 1 0 0,-1 0 0 0,1 0 0 0,-1 2 0 0,0 0 163 0,0 0-62 0,-5 0-31 0,1 11 85 15,-2 6-49-15,-4 7-38 0,-4 10 155 0,0 4-92 16,-3 5-46-16,-1 6 210 0,0 5-118 0,-2 10-74 16,6-3-32-16,3-11 94 15,2 5-62-15,0-7-33 0,3-3 10 0,2 7-29 16,3-7-51-16,2-5 0 0,4-5 0 0,0-4 0 15,0-5 0-15,0-2 0 0,8 0 0 0,3-9 0 16,0-3 0-16,4-3 0 0,2-6 0 0,0-3 0 16,2 0 0-16,3-3 0 0,-3-12 0 0,0-6 0 15,-6 0 0-15,3-6 0 0,-4 1 0 16,-5 0 0-16,-3 1 0 0,-3 3 0 0,-1-2 0 0,0-2 0 16,0 8 0-16,-6 0 0 15,-7 5 0-15,-1-1 0 0,-2 7 0 0,-1 2 0 16,0 0 0-16,-2 4 0 0,2 1 0 0,0 0 0 15,2 0 0-15,2 6 0 0,2 0 0 0,3 0 0 16,1 2 0-16,2-2 0 0,2-1 0 0,3 1 0 16,0-1 0-16,0 1 0 0,0-3 0 0,3 2-645 15,9-2 260-15,2-3 174 0,2 0 85 0,3 0-536 16,0 0 311-16,1-2 146 0,1-5 89 0,0-1-207 16</inkml:trace>
  <inkml:trace contextRef="#ctx0" brushRef="#br0" timeOffset="-203606.25">26236 16701 3322 0,'0'-2'0'0,"0"0"0"0,-1 0 0 0,-3 0 0 0,1 2 0 0,1-2 0 0,2 2 0 0,0 0 0 0,0-1 0 0,10 1 0 0,10-3 475 15,4 2-341-15,-3-4-134 0,9 3 0 0,-2-3 0 16,1 3 0-16,-3-1 0 0,2 1 0 0,-9 0 0 15,5 0 0-15,-3 2 0 0,-6 0 0 0,2 0 0 16,-6 0 0-16,0 0-475 0,-2 0 196 0,-3 0 43 16,0 0 104-16,-3 0-410 0,-1 0 251 0,0 0 117 15,0 0 72-15,0 0-309 0,-2-2 186 0,0-9 93 16,0-3 46-16,0-4-122 0,0-6 89 0,0-2 40 16,0-2-160-16,0-1 119 0,-2 6 39 15,-4 2 81-15,1 1 0 0,-2 6 0 16,-1 5 0-16,0 4 365 0,-2 1-221 0,3 2-101 15,-2 2-36-15,0 4 651 0,1 11-320 0,-1 5-100 16,1 7-100-16,1 5 395 0,-1 9-252 0,-1 2-121 16,3 4 151-16,-1 2-135 0,1 0-69 0,3-3-25 15,-1 8 252-15,2-7-318 0,2 0-16 0,0-11 0 16,0 3 0-16,2-5 0 0,5-4 0 0,4-4 0 16,-1-8 0-16,1 1 0 15,0-4 0-15,2-4-65 0,-1-3-113 0,3-4 68 16,0-4-308-16,2 0 126 0,-1 0 122 0,7-12 46 15,-4-3-505-15,1-3 295 0,-2-5 148 0</inkml:trace>
  <inkml:trace contextRef="#ctx0" brushRef="#br0" timeOffset="-203434.78">26761 16908 2747 0,'2'-15'-1'0,"0"9"1"0,-1 0 0 0,1 2 0 0,-2 2 0 0,0 0 0 0,0 2 0 0,0 0 0 0,0 6 0 0,0 8 0 0,0 1 377 0,-2 3-174 0,2 3-82 0,0 5 363 16,0-1-484-16,0 2 0 0,0-4 0 0,0 4 0 15,2-5 0-15,0 1 0 0,2-3 0 0,2-1 0 16,-2-6 0-16,-2 1 0 0,1-5-226 0,-1-3 85 16,1-1 89-16,0-3-840 0,1-2 417 0,1 0 223 15,1 0 106-15,0-7-458 0</inkml:trace>
  <inkml:trace contextRef="#ctx0" brushRef="#br0" timeOffset="-203265.09">26898 16813 3563 0,'0'-7'0'0,"0"3"0"0,0-1 0 0,0 1 0 0,0-2 0 0,2 2 0 0,2 1 0 0,4-4 0 0,2 6 0 0,4-1 0 0,-1 0 331 0,2 2-294 0,2 0-37 15,-1 0 0-15,3 0 0 0,1 0 0 0,1 4 0 16,-1 1-91-16,0 1 24 0,-1-1 53 0,4 2-754 16,1-1 404-16,-1-3 201 15,-1 0-73-15,6 0-578 0,-9-3 388 0</inkml:trace>
  <inkml:trace contextRef="#ctx0" brushRef="#br0" timeOffset="-202833.2">27535 16616 1470 0,'7'-28'0'0,"0"1"0"0,-2-2 0 0,-2-1 0 0,1-3 0 0,0 4 0 0,0-5 0 0,-1 1 0 0,-1 0 0 0,0 0 0 0,0 2 85 0,-2 6 81 15,0 1-69-15,0 2-29 0,-11 7 0 0,-2 1 50 16,-4 7-40-16,-4 3 9 0,-7 4-48 0,0 0 232 15,-2 15-116-15,-5 7-58 0,-1 3 234 0,11-1-136 16,-10 11-83-16,13-8-37 0,2 6 252 0,7-4-235 16,5 0-92-16,8-5 0 0,0 8 0 15,2-8 0-15,12-1 0 0,6-2 0 0,2-5 0 0,5-2 0 16,3-4 0-16,0-8 0 16,0 1 0-16,0-3 0 0,-2 0 0 0,-5-10 0 15,4-4 0-15,-11-1 0 0,1-2 0 0,-4-1 0 16,-4 2 0-16,-3 2 0 0,-2-1 0 0,-1 6 0 15,-3 0 0-15,0 3 0 0,0 2 0 0,0 2 0 16,0 1 0-16,0 1 0 0,0 0 0 0,-3 15 0 16,-1 6 0-16,0 3 0 0,2 6 0 15,-2 3 0-15,3 11 0 0,1-5 0 0,0 4 0 0,0-8 0 16,0 13 0-16,0-8 0 16,-2-5 0-16,0 3 0 0,-2-1 0 0,0-1 0 15,-1 0 0-15,-1-5 0 0,-1-4 0 0,3-4 0 16,0-2 0-16,2-7 0 0,0-1 0 0,2-5 0 15,0-2-54-15,0-3-392 0,0-3 205 0,0 0-636 16,4-6 422-16,4-12 208 0,3-7 103 0,-4-5-549 16,1-9 318-16</inkml:trace>
  <inkml:trace contextRef="#ctx0" brushRef="#br0" timeOffset="-202660.72">27682 16612 3351 0,'0'-11'-1'0,"0"4"1"0,0-3 0 0,0 2 0 0,0 0 0 0,3-2 0 0,6 4 0 0,5-2 0 16,2 4 0-16,4-2 0 0,4 4 189 0,3 0-75 0,-2 0-38 0,2 2 126 0,3 0-202 16,-7 0 0-16,10 0 0 0,-6 0-43 0,-6 2 13 15,-1 2 34-15,1 2-650 0,-7-2 351 0,0 1 160 16,-5-2 86-16,-4 0-845 16,-2 2 429-16,0-4 213 0</inkml:trace>
  <inkml:trace contextRef="#ctx0" brushRef="#br0" timeOffset="-202459.86">27971 16263 2855 0,'0'-13'0'0,"0"7"0"0,-2 4 0 0,0 1 0 0,0 1 0 0,2 0 0 16,-2 0 0-16,2 10 0 0,0 8 0 0,0 10 0 0,0 0 378 0,0 8-169 0,0 7-86 0,0-2 243 0,0-3-366 0,0 11 0 15,0-6 0-15,-3 0 0 0,3 0 0 0,0-9 0 16,0 3 0-16,0-2 0 0,0-5 0 0,0-8 0 15,0 0-132-15,0-5 78 0,0-6 53 0,0-1-884 16,0-4 418-16,5-4 214 0,1-2 108 0,0 0-532 16</inkml:trace>
  <inkml:trace contextRef="#ctx0" brushRef="#br0" timeOffset="-202280.34">28140 16449 3087 0,'2'-8'0'0,"0"3"0"0,1-1 0 0,3-1 0 0,-2 1 0 0,7 2 0 0,4-2 0 0,2 5 0 0,7-3 0 0,0 3 0 0,3-2 107 0,1 2-40 0,-3 1 8 16,7 0-38-16,-4 0-222 0,0 0 110 0,-1 0 57 15,-7 0 27-15,0 0-622 0,-1 0 316 0,-4 0 161 16,-7 0-601-16,3 0 349 0,-9 0 176 0,-2 0 78 16</inkml:trace>
  <inkml:trace contextRef="#ctx0" brushRef="#br0" timeOffset="-201962.33">28457 16176 2319 0,'-11'-8'0'0,"3"3"0"0,0 3 0 0,1 2 0 0,0 0 0 0,-1 9 0 0,0 12 0 16,3 8 0-16,-2 8 0 0,2 5 0 0,-4 5 296 0,2 5-120 0,2 2-74 0,-1 1 319 0,2-1-192 0,3 0-96 0,1-4-48 0,0-11 43 16,0 1-86-16,1-4-42 15,10-6-71-15,-2-8-2 0,2-3 54 0,5-3 38 16,-2-8-583-16,2-2 301 0,1-6 150 0,0 0-677 15,2-6 349-15,-6-8 192 0,5-11 111 0,-3 1-374 0,-3-2 237 16,-1-3 120-16,-4 3 58 16,0 5-21-16,-4-2 46 0,-1 3 72 0,0 3 122 15,-2 5-98-15,0 1-31 0,0 4-9 0,0 3 692 16,0 3-357-16,0 1-177 0,0 0 708 0,0 10-382 16,0 7-207-16,0 6-117 0,0 2 365 0,0 1-237 15,0 2-117-15,0-4-143 0,0 9-12 0,0-6 0 16,0-4 0-16,0-1-145 0,1-2-26 15,2-5 112-15,-1-3 44 0,3 0-724 0,-3-4 341 0,3-4 209 16,-1-1-711-16,-2-1 422 16</inkml:trace>
  <inkml:trace contextRef="#ctx0" brushRef="#br0" timeOffset="-201807.14">28732 16580 3247 0,'1'-12'0'0,"1"2"0"0,1 1 0 0,-1 0 0 0,3-1 0 0,3 2 0 0,1 0 0 0,1 5 0 16,6-3 0-16,-1 5 0 0,5-1 148 0,2-1-46 0,-2 3-37 0,-2 0-188 0,4 0 81 0,-6 0 39 15,3 6-669-15,-4 3 364 0,0 1 168 0,-4 3 88 16</inkml:trace>
  <inkml:trace contextRef="#ctx0" brushRef="#br0" timeOffset="-201660.22">28827 16747 2805 0,'-9'4'0'0,"-1"2"0"0,5-2 0 0,0-4 0 0,4 1 0 0,1-1 0 0,0 0 0 0,6 3 0 0,5-3 0 0,3 2 0 0,6-1 247 0,-2-1-95 0,2 0-63 0,0 0-258 16,2 0 103-16,-2 0 51 0,2 0 26 0,-4 0-729 16,2 0 373-16</inkml:trace>
  <inkml:trace contextRef="#ctx0" brushRef="#br0" timeOffset="-201365.41">29198 16444 2515 0,'16'-18'0'0,"1"7"0"0,1 0 0 16,3 1 0-16,-2 4 0 0,0 4 0 0,-2 2 0 0,2 0 0 0,-2 1 0 0,0 13 0 0,-4 7 176 0,0 1-69 0,-9 8 154 0,-3 1-112 0,-1 10-56 15,-1-4-19-15,-19 7-21 0,1-4-16 16,-9 0-1-16,-2-1-1 0,0-4 2 0,3-6 9 0,-11 2-10 15,12-10 115-15,-4-2-57 16,3-4-63-16,7-7-31 0,1-3 0 0,3-1 0 16,6-2 0-16,3-2 0 0,2 0 0 0,2 0 0 15,3 0 0-15,0 0 0 0,13-2 0 0,10-2 0 16,0 0 0-16,7 1 0 0,1-1 0 16,-1 2 0-16,3 0 0 0,1 2 0 0,-2 0 0 0,-2 0 0 15,1 0 0-15,-3 0 0 16,2 2 0-16,-2 4 0 0,-2 1 0 0,-3 1 0 0,-5 1-659 0,5 8 305 15</inkml:trace>
  <inkml:trace contextRef="#ctx0" brushRef="#br0" timeOffset="-198801.72">30520 16095 2429 0,'-11'0'0'0,"1"-1"0"0,2 1 0 0,4 0 0 0,4 0 0 0,-2 0 0 0,2 0 0 0,0 0 0 0,2 0 0 0,15 0 0 0,8 0 318 0,3 0-140 0,4 0-69 15,5 0 384-15,7 0-231 0,-5-1-120 0,1-5-142 16,3-1 0-16,-3 4 0 15,-3-1 0-15,1 0 0 0,-3 3 0 0,-2-3 0 16,-3 2 0-16,-8 0 0 0,1 1 0 0,-1-2 0 16,-9 1 0-16,-3 0-461 0,-2 1 23 0,-4-1 216 15,-2 0-560-15,-1-2 377 0,-1-1 182 0,0-3 92 16,-5-3-367-16</inkml:trace>
  <inkml:trace contextRef="#ctx0" brushRef="#br0" timeOffset="-198459.2">30950 15772 2436 0,'-8'0'0'0,"-4"3"0"0,2 23 0 0,-3 7 0 0,-2-2 0 0,-2 14 0 15,-1 3 0-15,1 16 0 0,2-7 0 0,2 1 0 0,3-5 682 0,2 5-326 0,2-2-158 0,5-3-79 0,1-4 21 16,0-6-140-16,1-8 0 0,10 1 0 0,5-6 0 16,1-5 0-16,3-5 0 0,0-3 0 0,-2-7 0 15,2-3 0-15,0-3-348 0,2-4 137 0,-1 0 93 16,0-9 73-16,-3-5-683 0,1-5 349 0,-3 1 169 15,2-5 86-15,-6 1-308 16,-2-4 197-16,1 3 87 0,-4 0-21 0,-2 0 64 16,0 5 33-16,-5 5 0 0,0 2 171 0,0 1-79 15,0 6-25-15,0 2 595 0,0 2-315 0,-6 0-157 16,-1 4-79-16,3 10 751 0,1-1-381 0,1 4-178 16,0 0-96-16,-2 2 324 0,4-1-223 0,0 3-236 15,0-2 0-15,0 1 0 0,4-2 0 0,0 0 0 16,4-1 0-16,1-2 0 15,-1-4 0-15,2-2 0 0,-3-1-456 0,1-3 163 16,0 1 166-16,-1-5-810 0,1 2 454 0,-1-3 222 16,1 0 111-16</inkml:trace>
  <inkml:trace contextRef="#ctx0" brushRef="#br0" timeOffset="-198301.78">31230 16290 3116 0,'-2'-10'0'0,"2"5"0"0,0-3 0 0,0 2 0 0,0 1 0 0,0-1 0 0,0 2 0 0,11-1 0 0,2 2 0 0,2-1 0 0,3 3 360 0,-1-1-151 0,4 0-90 0,-1 2-40 16,1 0-31-16,0 0-48 0,0 0 0 0,0 0-345 15,-1 0 97-15,-1 2 144 0,-5 3 71 0,2 3-818 16,-9 2 342-16</inkml:trace>
  <inkml:trace contextRef="#ctx0" brushRef="#br0" timeOffset="-198117.87">31335 16438 2962 0,'-20'6'0'0,"5"2"0"0,5-1 0 15,3-3 0-15,2 0 0 0,1-3 0 0,2 3 0 0,2-2 0 0,0 1 0 0,2 0 0 0,12 1 357 0,-2 0-159 0,6 1 146 0,-2-4-274 0,3 0-70 16,1 2 0-16,1-2 0 0,2-1 0 0,-2 3 0 16,-4-3-88-16,1 0-119 0,0 2 134 0,-8-2 51 15,2 1-689-15,-2-1 371 0,-3 0 62 0,1 0 132 16,-3 0-533-16,0 0 325 15,2-1 157-15</inkml:trace>
  <inkml:trace contextRef="#ctx0" brushRef="#br0" timeOffset="-197799.23">31676 16051 3117 0,'3'-6'0'0,"-1"4"0"0,-2 0 0 0,2 0 0 0,1 1 0 0,-3 1 0 0,0 0 0 0,0 9 0 0,0 8 0 0,0 7 0 0,0 5 372 0,0 8-167 0,0 4-82 16,-5-2-9-16,0 14-114 0,-1-2 0 0,1 2 0 16,1 1 0-16,-1 0 0 0,0 1 0 15,2 0 0-15,-2-5 0 0,2 1 0 0,0-6 0 0,-1-7 0 16,2 1 0-16,1-7 0 16,-1-2 0-16,2-7 0 0,-2 0 0 0,2-8 0 0,0-2 0 0,0-2 0 15,0-4 0-15,0-3 0 16,0 0 0-16,0-4 0 0,0 0 0 0,0 0 0 0,0 0 0 0,0 0 0 15,0 0 0-15,0 0 0 16,-3 0 0-16,1 0 0 0,-1 0 0 0,1 0 0 16,2-2 0-16,0-2 0 0,0-1 0 0,0 1 0 15,0-2 0-15,2 1-714 0,3-1 161 0,5 2 247 16,-1 0 138-16</inkml:trace>
  <inkml:trace contextRef="#ctx0" brushRef="#br0" timeOffset="-197599.69">31971 16883 3931 0,'-3'0'0'0,"3"0"0"0,0 0 0 0,0 0 0 0,-2 0 0 0,-1 0 0 0,1 4 0 0,0 5 0 0,-3 3 0 0,-1 3 0 0,-1 2 0 15,-3 2 0-15,2 5 0 0,0-2 0 0,1 0 0 0,-2 2 0 0,3-5 0 16,0 4 0-16,-3-2 0 15,4-4-36-15,2 1-359 16,-3-2 215-16,-3 0 119 0</inkml:trace>
  <inkml:trace contextRef="#ctx0" brushRef="#br0" timeOffset="-197186.56">32005 16215 3031 0,'-9'-10'-6'0,"2"7"2"15,7 2 1-15,0 0 1 0,0-2 1 0,0 0 0 0,2-1 1 0,10 0-1 0,9 1-2 0,6-4 1 0,6 4 128 0,1 0 465 0,1 2-385 0,-2 0-206 0,2-2 0 0,-3 3 0 16,-2 0 0-16,-2 0 0 15,-8 0 0-15,0 0 0 0,-3 0 0 0,-5 0 0 16,-1 0-106-16,-3 0-171 0,-4 0 157 0,-3 0 78 16,1 0-603-16,-2 0 309 0,0 0 132 0,0 0-440 15,0-5 302-15,-3-5 152 0</inkml:trace>
  <inkml:trace contextRef="#ctx0" brushRef="#br0" timeOffset="-197004.36">32299 15912 2684 0,'-3'-5'0'0,"-7"5"0"0,3 3 0 0,-1 14 0 0,-5 5 0 0,1 5 0 0,-6 9 0 0,4 4 0 0,-1 6 0 0,0 2 0 16,0 6 407-16,1 0-174 0,2-1-102 0,2 1 345 0,2-2-476 15,2-3 0-15,6-2 0 0,0-10 0 0,0 1 0 16,2-6 0-16,5-6 0 0,4-5 0 0,1-3 0 16,3-2 0-16,3-7 0 0,1-5 0 0,-1-4 0 15,0 0-925-15,-1 0 399 16,5-9 202-16,-1-6 142 0</inkml:trace>
  <inkml:trace contextRef="#ctx0" brushRef="#br0" timeOffset="-196750.67">32315 16532 2813 0,'-4'-7'0'0,"-1"6"0"0,5 1 0 0,0 0 0 0,0 0 0 0,0 0 0 0,2 0 0 0,10 0 0 15,4 0 0-15,2 0 0 0,1 0 310 0,2 8-136 0,-4 1-68 0,3 2 61 0,-2 0-64 0,-6 2-23 0,-2 5-79 0,-8-2 38 16,-2 3 0-16,0 6 0 15,-10-5-66-15,-10 3 42 0,-2-3-9 0,0 0 33 16,-1-5-12-16,6-2-27 0,1-5 0 0,4 0 0 16,2-3 0-16,5-3 0 15,2 1 0-15,3-3 0 0,0 0 0 0,2 0 0 0,12 0 0 0,7 0 0 16,3 0 0-16,1-3 0 16,0 1 0-16,0-4 0 0,3-1 0 0,-9 4 0 0,6 0 0 0,-5 1-157 15,-2-2-49 1,-1 1-690-16,-2 0 433 0,-2-1 212 0,-1-1 106 0</inkml:trace>
  <inkml:trace contextRef="#ctx0" brushRef="#br0" timeOffset="-196570.32">32678 16261 3481 0,'-9'-4'0'0,"7"-2"0"0,2 5 0 0,0-1 0 0,2 0 0 0,5-2 0 0,3 3 0 0,6-2 0 0,1 1 0 0,1 2 0 0,4 0 265 0,0 0-119 0,-1 0-107 0,3 0-39 16,-3 6 0-16,-4 2 0 0,1-1-182 0,-6 3 101 16,-3-1 59-16,-3 2-985 0,-5 4 519 0,-1 3 260 15</inkml:trace>
  <inkml:trace contextRef="#ctx0" brushRef="#br0" timeOffset="-196408.28">32667 16502 3084 0,'-13'2'0'0,"8"3"0"16,2-3 0-16,-1 0 0 0,4-1 0 0,0 2 0 0,2-1 0 0,7-1 0 0,10 3 0 0,3 0 0 0,-2-2 258 0,9 0 331 0,-3 0-589 0,2-2 0 0,-3 0 0 0,-3 0 0 15,0 0 0-15,-1 0 0 0,-4 0-530 0,-2 0 146 16,-3 3 211-16,-1-3 105 0,-6 3-987 0,0-2 514 16,-5-1 252-16</inkml:trace>
  <inkml:trace contextRef="#ctx0" brushRef="#br0" timeOffset="-196258.83">32954 16424 2578 0,'0'-7'0'0,"2"3"0"0,-1 0 0 0,5 1 0 0,-3-1 0 0,3 3 0 0,6-3 0 0,2 1 0 0,2 2 0 0,2 1 0 0,2 0 684 0,2 0-324 0,-1 0-161 16,0 1-89-16,-2 3-154 0,1 2 46 0,-3-1-9 16,-2 1 44-16,-3 1-711 0,-4-3 355 0,2 2 178 15,-5-2-827-15,0 1 479 0,0-2 165 0</inkml:trace>
  <inkml:trace contextRef="#ctx0" brushRef="#br0" timeOffset="-196083.75">33327 16056 3574 0,'2'-7'0'0,"1"1"0"0,1 4 0 0,-3 0 0 0,4 2 0 0,0 0 0 0,-2 13 0 0,1 12 0 0,-3 7 0 0,-1 13 0 0,0 3 155 0,0 17 47 0,-1-5-202 0,-6-4 0 15,-4 20 0-15,2-5 0 0,2 1 0 0,2 2 0 16,2-3 0-16,1-5 0 0,-2 14 0 0,-5-5-172 16,-1 12-158-16</inkml:trace>
  <inkml:trace contextRef="#ctx0" brushRef="#br0" timeOffset="-188754.98">25272 17409 1282 0,'-5'-6'0'0,"0"2"0"0,3 0 0 0,-1 1 0 0,-1-2 0 0,0 1 0 0,2 0 0 0,-1 2 0 0,1-2 0 0,-3 1 0 0,5 2 90 0,-1 1-25 0,-3 0 151 0,0 0-79 16,-1 14-55-16,-1 6 1 0,-1 4 79 0,-3 4-62 15,3 7-31-15,-4 2 185 0,-1 10-113 0,-1-2-51 16,1 1-26-16,0 0 142 15,-1 1-82-15,3-9-34 0,-1 3-9 0,0-2-11 16,0-3 0-16,3 0-32 0,1-3 0 0,-1-6 34 0,1 0-34 16,2-6 0-16,2-1-95 0,1-4 47 0,0-5 25 15,2 1-225-15,-2-7 119 0,2 1 34 16,0-6 41-16,0 1-399 0,0-1 176 16,0 0 66-16,0 0 75 0,0-1-317 0,2-16 188 15,7-4 94-15,1-6 48 0,1 1-189 0,1-14 122 16,1 0 57-16</inkml:trace>
  <inkml:trace contextRef="#ctx0" brushRef="#br0" timeOffset="-188535.2">25216 17359 2052 0,'0'-12'0'0,"0"2"0"0,0 5 0 0,0 3 0 0,0 0 0 0,0 0 0 0,0 2 0 0,0 0 0 0,3 9 0 0,6 14 0 0,-1 3 447 0,2 6-196 0,-1 10-110 0,2 0-52 16,1 5 289-16,-3 7-170 0,3-2-85 0,0 0-33 15,-1-1 29-15,3 1-86 0,-3-6-33 0,2-1 0 16,0-6 0-16,-2-5 0 0,1 0 0 0,-1 0-39 16,-4-7-39-16,0 0 58 0,2-1-361 0,-7-5 212 15,1 1 18-15,-1-4 76 16,-2-7-541-16,0 0 290 0,0-4 143 0,0 1 63 16,0-4-406-16,-5-4 244 0</inkml:trace>
  <inkml:trace contextRef="#ctx0" brushRef="#br0" timeOffset="-188352.7">25165 17885 2450 0,'-10'-5'0'0,"5"1"0"0,0 2 0 0,4 1 0 0,-1-2 0 0,2 0 0 0,0-1 0 0,0-1 0 0,6 1 0 0,6 3 0 0,2-3 271 16,1 3-121-16,2 0-57 0,0 1-9 0,0 0 0 15,0 0-46-15,2 1-366 0,-3 5 178 0,3 1 95 16,-1 2 46-16,0 1-570 0,1-2 308 0,-1 1 73 15,1 0-211-15,-2 0 162 0,0-1 104 0</inkml:trace>
  <inkml:trace contextRef="#ctx0" brushRef="#br0" timeOffset="-187986.34">25800 17637 1489 0,'0'-13'0'15,"0"4"0"-15,0-5 0 0,0-1 0 0,0 5 0 0,-2-1 0 0,-2 1 0 0,0 2 0 0,0 2 0 0,-1 5 0 0,-1-1 329 0,-1 0-150 0,-3 2-70 0,1 0-36 16,-2 9 216-16,-3 7-126 0,1 4-52 0,0 7 264 16,0 2-168-16,2 6-85 0,-1 5-42 0,3 1 325 15,4-4-405-15,1 10 0 0,4-5 0 0,0-1 0 16,0-7 0-16,7 3 0 0,6-2 0 0,1-3 0 15,6-2 0-15,-3-1 0 0,2-5 0 0,1 1 0 16,-1-7 0-16,-2-1 0 0,4-2 0 0,-6-2 0 16,0-4 0-16,-6-3 0 0,1 0 0 0,-3-2 0 15,-3-4 0-15,-2 1 0 0,-2-1 0 0,3 0 0 16,-3 0 0-16,0 0 0 16,0 0 0-16,0 0 0 0,0 0 0 0,0 0 0 15,0 0 0-15,0 0 0 0,-3-1 0 0,3 1 0 16,0 0 0-16,0 0-208 0,0 0-255 0,0 0 216 15,0 0-873-15</inkml:trace>
  <inkml:trace contextRef="#ctx0" brushRef="#br0" timeOffset="-183086.48">26025 17651 2061 0,'-6'-18'0'0,"5"7"0"0,-1 5 0 0,2 3 0 0,-2-2 0 0,2 3 0 0,-3 0 0 0,3 2 0 0,0 0 0 0,0 0 0 0,0 7 140 0,0 8 222 0,5 6-162 0,-2-1-71 15,1 9-50-15,1-1 261 0,-1 1-151 0,0 1-75 16,0-1-38-16,0-3 115 0,-2 9-141 16,0-8-50-16,-2 3 0 0,0-1 0 15,0-1 0-15,0-5 0 0,0 7 0 0,-8-4 0 16,0 0 0-16,1-1 0 0,1-5 0 0,-2 2 0 15,4 0 0-15,1-2 0 0,3-3-152 0,0-4 41 16,0-4 8-16,6 1-524 0,9-6 299 0,1-4 145 16</inkml:trace>
  <inkml:trace contextRef="#ctx0" brushRef="#br0" timeOffset="-182919.66">26273 18024 3589 0,'5'-2'0'0,"5"0"0"0,-2 2 0 0,-3-1 0 0,-1 1 0 0,-1 0 0 0,1 0 0 0,1 0 0 0,-2 5 0 0,1 7 0 0,-2 3 260 0,-2 1-178 0,0 9-82 16,0 0 0-16,-4 5 0 0,-10 2 0 0,2 1 0 15,-4-1 0-15,2 3 0 0,1-2-25 0,1 0-173 16,2 2 129-16,-1 0 48 0</inkml:trace>
  <inkml:trace contextRef="#ctx0" brushRef="#br0" timeOffset="-181537.86">26874 17819 890 0,'0'0'0'0,"0"-1"0"0,-2-1 0 0,-2-2 0 0,2 1 0 0,-3-1 0 0,3 2 0 0,0-2 0 0,-1 1 0 0,2-3 0 0,-3 3 85 0,4-3-36 16,-3 2 52-16,1-3-30 0,0 3-1 16,1-4-31-16,-2 3 64 0,1-4-21 0,-3 2-11 15,4 0-32-15,1-3 47 16,-1 1-1-16,1-2-46 0,0 1 47 0,0 1-9 0,0-5-38 0,0 2 0 0,2 0 44 15,8 0-44-15,-2 1 10 16,0 1 31-16,1 2 1 0,3 1-42 0,-1 0 0 16,0 3 52-16,3 1-16 0,2 2-10 0,-2 1 34 15,2 0-30-15,-2 0 0 0,2 4-30 0,-2 4 39 16,2 4-10-16,-4-1-29 0,-1 4 0 0,-4 2-12 16,0 3 22-16,-4 1 0 0,-1 8-40 0,-2-2 1 15,0 3 29-15,-5 4 0 0,-8-2-74 0,1 4 41 16,-6 0-9-16,0-3-87 0,-4-2 57 0,2-1 15 15,-4-1 0-15,2-6-12 0,-4-2-1 16,1-4 22-16,-1-2 47 0,3-4-12 0,3-6-22 0,-3 1-15 16,2-2 209-16,3-4-89 15,2 0-47-15,7 0-13 0,0 0 254 0,4 0-303 16,-1 0 0-16,5 0 0 0,1 0 0 0,0 0 0 16,8 0 0-16,9-2 0 0,5 0 0 15,1-1 0-15,1 0 0 0,1 2 0 0,-1-1 0 0,6 0 0 16,-4 0 0-16,-5 2 0 0,3 0 0 0,-4 0 0 15,2 0 0-15,-5 0 0 0,-4 0 0 0,-2 0 0 16,-2 0 0-16,-1 0 0 16,0 0 0-16,-4 0 0 0,-1 0 0 0,-1 0 0 15,0 0-618-15,1 0 268 0,1 0 146 0,0 2 87 16,2 2-254-16,0 0 165 0,1 1 84 16,-2-2 41-16,4 1-563 0</inkml:trace>
  <inkml:trace contextRef="#ctx0" brushRef="#br0" timeOffset="-181343.81">27199 18055 2371 0,'0'0'0'0,"0"0"0"0,0 0 0 0,0 0 0 0,0 0 0 0,0 1 0 0,0 3 0 0,0 2 0 0,-2 1 0 0,-1 5 0 0,2 0 311 0,-2 4-136 0,-1-2-68 0,-2 6 177 16,-2-1-112-16,0 2-72 0,-2 4-76 0,0-3 15 15,-1-1 1-15,2-2-1 0,-3 0-107 0,1-2 49 16,2-1 29-16,1-4 0 0,2-2-338 15,1-3 183-15,1-3 37 0,2 0-596 16,2-2 315-16,0-2 176 0,2 0 86 0</inkml:trace>
  <inkml:trace contextRef="#ctx0" brushRef="#br0" timeOffset="-180443.56">27516 17874 1150 0,'-11'-11'0'0,"0"2"0"0,1-3 0 0,1 1 0 0,1-2 0 0,1-2 0 0,4-1 0 0,-2-2 0 0,5 2 0 0,0-1 0 0,0-1 84 16,2 2 123-16,6 1-84 0,2 1-42 0,5 3 104 15,-1 2-63-15,4 1-46 0,0 3-1 0,2 2 46 16,-1 3-42-16,2 0 0 0,-3 3-30 0,1 8 32 16,-3 4 0-16,-4 4-43 0,0 4 1 0,-6 1 0 15,-4-2 9-15,-2 11-9 0,0-4-7 0,0-1 7 16,-9 2-1-16,-9 2-35 0,-1-3 45 15,-2 1-9-15,-2-7 0 0,0 2 44 16,-4-3 1-16,4-6-46 0,1-2 11 0,0-3 108 16,1-4-58-16,3-2-31 0,1-1 82 0,7-2-56 15,3-2-19-15,0 0-75 0,4 0 0 0,0 0 0 16,3 0 0-16,0 0 0 0,6 0 0 0,11 0 0 16,5 0 0-16,2-2 0 0,-3 0 0 0,7 0 0 15,-6 1 0-15,6-1 0 0,-1 2 0 0,-7 0 0 16,3 0 0-16,0 0 0 0,-5 0 0 15,1 0 0-15,-3 0 0 0,-2 2 0 0,-2-1-56 0,1 3-96 16,-4-2-471-16,2 0 292 16,-3-1 146-16,1 2-473 0,-1-3 310 0,3 0 145 15,-2-3 86-15</inkml:trace>
  <inkml:trace contextRef="#ctx0" brushRef="#br0" timeOffset="-180228.75">27858 17538 2848 0,'4'-18'0'0,"2"8"0"0,3 2 0 0,2 5 0 0,-1 1 0 0,1 2 0 0,2 0 0 0,4 11 0 0,-2 8 0 0,-2 3 0 15,2 9 140-15,-4 4 451 0,-2 12-281 0,-4-1-268 0,-1 2-42 0,-4 4 0 16,0-5 0-16,0-3 0 0,-10 8 0 0,-1-7 0 16,-5-1 0-16,2-3 0 0,-2-11 0 0,-3 6 0 15,-1-4 0-15,-1-1 0 0,1-4 0 0,1-3 0 16,1-3-161-16,3-6 74 0,3 0-402 0,-1-4 225 15,8-1 113-15,0-5-593 0</inkml:trace>
  <inkml:trace contextRef="#ctx0" brushRef="#br0" timeOffset="-179816.81">28668 17435 3000 0,'-30'-4'0'0,"10"4"0"0,5 0 0 0,4 4 0 0,2 1 0 0,3-5 0 0,5 2 0 0,1-2 0 0,0 2 0 0,0 2 0 0,12-3 122 0,11-1 363 0,7 0-227 15,2 0-192-15,3 0-66 0,2 0 0 16,4 0 0-16,-4 0 0 0,1 0 0 0,-3 0 0 0,-3 0 0 15,-2 0 0-15,-1 0-201 16,-7 0-41-16,-2 0 136 0,-2 0 72 0,-4 0-523 0,-4 0 263 16,-3 0 93-16,1 0 71 0,-3 0-530 15,-5-5 311-15</inkml:trace>
  <inkml:trace contextRef="#ctx0" brushRef="#br0" timeOffset="-179633.29">29017 17224 2220 0,'-8'-11'0'16,"7"8"0"-16,-1-1 0 0,2 2 0 0,0 0 0 0,0 1 0 0,11 1 0 0,6 0 0 0,1 0 0 0,3 7 0 0,4 4 542 0,-2 0-252 0,-2 2-125 16,-3 2-62-16,-2-1 78 0,2 2-61 0,-9 1-45 15,1 2 0-15,-7 1-114 0,-3 5 39 0,0-1 1 16,-10 2-325-16,-6 1 178 16,-8 0 92-16,-6 5 48 0,0-5-527 0,0 2 177 0,1-4 168 15,-7 4-403-15,10-7 275 0,-6 3 138 0,2-4 69 16</inkml:trace>
  <inkml:trace contextRef="#ctx0" brushRef="#br0" timeOffset="-179474.33">28696 17736 2838 0,'-14'-3'0'0,"5"3"0"16,-3 0 0-16,1 3 0 0,-3 8 0 0,-4 5 0 0,1 8 0 0,1 1 0 0,-3 5 0 0,1 2 0 0,2 0 131 0,0 2 497 0,0 0-294 0,3-2-334 0,2 2 0 15,3-2 0-15,4-2 0 0,0 0 0 0,2-4 0 16,2-3 0-16,0-3 0 0,0-2-600 0,2-3 277 15,3-5 182-15,5-4 90 0,-2-6-931 0,4 0 475 16,-1-6 234-16</inkml:trace>
  <inkml:trace contextRef="#ctx0" brushRef="#br0" timeOffset="-179293.48">28601 17762 3219 0,'5'-20'0'0,"0"8"0"0,2 2 0 0,-1 1 0 0,0 6 0 0,2 0 0 0,-1 3 0 0,0 0 0 0,4 12 0 0,1 8 0 0,2 5 220 15,-3 3-91-15,-1 1 202 0,4 5-299 0,-3-2-32 16,5 3 0-16,-4-4 0 0,3-2 0 0,-2-1 0 16,-1-5 0-16,5 4 0 0,-10-6 0 0,1 0 0 15,2-1-705-15,-9-2 305 0,1 0 211 16,-2-1-742-16,0 0 446 0,-8-4 223 0</inkml:trace>
  <inkml:trace contextRef="#ctx0" brushRef="#br0" timeOffset="-179130.41">28500 18043 3155 0,'-12'-7'0'0,"4"1"0"0,3 0 0 0,-2 1 0 0,3 1 0 0,4 0 0 0,0 1 0 0,0-3 0 0,12 2 0 0,5 2 0 0,2 1 109 16,4-2 320-16,2 2-194 0,0 1-232 0,1 0-100 0,1 0 1 0,-5 0 78 16,7 0 24-16,-10 4-735 15,5 2 384-15,-2-1 193 0,-4-1 95 0,1-1-942 16</inkml:trace>
  <inkml:trace contextRef="#ctx0" brushRef="#br0" timeOffset="-178961.72">28944 17879 3179 0,'0'-3'-1'0,"-4"3"0"0,0 0 1 0,-2 9 0 0,3 5 0 0,1 7 0 0,2-1 0 0,0 9 0 0,0-2 0 0,0 3 0 0,2 0 97 0,1 1 260 0,3-7-148 16,4 3-118-16,-1-2-355 0,-2-5 138 0,2 0 83 15,1-5 41-15,-4-2-662 0,-1-4 347 0,2-1 178 16,-6-3-664-16,0-3 323 0,2-2 220 0,-3 0 100 16</inkml:trace>
  <inkml:trace contextRef="#ctx0" brushRef="#br0" timeOffset="-178608.23">28927 17855 2008 0,'-2'-22'0'0,"2"7"0"0,0 2 0 0,0 1 0 0,7 2 0 0,7-3 0 0,2 6 0 0,3 2 0 0,4 1 0 0,-2 3 0 0,7 1 100 0,-6 0 86 16,-1 0-74-16,-4 5-36 16,0 6-1-16,-6 1-64 0,-4 3-9 0,-4 1 37 0,-3 3-28 15,0 4 0-15,-13-7 38 0,-4 5-9 0,-3-4 103 16,1 1-51-16,3-8-27 0,-2 2 72 0,8-5-40 16,-3 1-9-16,6-5-48 0,4 0 235 0,1-2-117 15,2 1-60-15,0 0-80 0,7 2-18 0,11-1 0 16,5 4 0-16,-2 3 0 15,3 2 0-15,3 2 0 0,0 3 0 0,-3 0 0 0,-5 2 0 0,2 1 0 16,-9 1 0-16,-2-1 0 16,-2 1 0-16,-6 3 0 0,-2-4 0 0,0 4 0 15,-12-3 0-15,-3-2 0 0,-8 2 0 0,0-5 0 16,-2-1 0-16,-2 0 0 0,1-5 0 0,3-3 0 16,2-2 0-16,-2-1 0 0,2-4 0 0,4 0 0 15,0 0 0-15,4 0 0 0,0-1 0 0,4-9 0 16,2-3-88-16,4-5-164 15,3-9 106-15,0-3 44 0,2-9-810 0</inkml:trace>
  <inkml:trace contextRef="#ctx0" brushRef="#br0" timeOffset="-178468.85">29307 17799 3131 0,'11'-7'0'0,"8"2"0"0,-5 1 0 0,-2 0 0 0,1-1 0 0,-3 4 0 0,3-2 0 0,3 3 0 0,1 0 0 0,2 0 0 0,3 0 219 0,3 3-178 15,-7 3 8-15,5 2-10 0,2 3 1 0,-5-1-858 0,-1 0 428 16,0 1 215-16</inkml:trace>
  <inkml:trace contextRef="#ctx0" brushRef="#br0" timeOffset="-178298.39">29445 18031 3931 0,'-11'9'0'0,"3"-2"0"0,2-3 0 0,2-2 0 0,3 0 0 0,1 1 0 0,0 0 0 0,6 3 0 0,12 0 0 0,2 0 0 0,0 0 0 16,2-1 0-16,3 1 0 0,-3 0 0 0,1-3 0 0,-2 3 0 0,-3-2 0 15,-4-1 0-15,-2 1 0 0,-1 1-278 0,-4 0-189 16,-2 1 253-16,-3 4-520 0</inkml:trace>
  <inkml:trace contextRef="#ctx0" brushRef="#br0" timeOffset="-172062.01">23159 14750 1991 0,'-6'-21'0'0,"3"12"0"0,3 8 0 0,0 1 0 0,0 0 0 0,0 0 0 0,0 0 0 0,0 0 0 0,0-1 0 0,0-2 0 0,1 2 184 0,3-4-60 0,2 0-47 0,-3-1 328 16,3 2-181-16,2 1-91 0,3-1 306 0,-4 1-187 15,5 1-150-15,1 0-102 0,-1 2 0 16,4 0 0-16,0 0 0 0,5 2 0 0,-2 2 0 0,0-1 0 16,-2 1 0-16,-1 0 0 0,2-3 0 15,1 1 0-15,-3-2 0 0,3 0 0 0,0 0 0 16,3 0 0-16,3 0 0 0,0 0 0 0,6 0 0 15,1 0 0-15,0-2 0 0,4 1 0 0,-1-2 0 16,3 2 0-16,0-1 0 0,-1 2 0 0,1 0 0 16,5 0 0-16,-1 0 0 15,-5 0 0-15,7 0 0 0,0 0 0 0,1 0 0 16,2 0 0-16,2 0 0 0,2 0 0 0,2 2 0 16,-3-2 0-16,1 1 0 0,0-1 0 0,1 0 0 15,-1 0 0-15,2 0 0 0,-5 0 0 0,3 0 0 16,0 0 0-16,1-1 0 0,-1-1 0 0,0 0 0 15,-3-1 0-15,0 1 0 0,2-2 0 0,-1 2 0 16,0-2 0-16,-1 3 0 0,3-2 0 16,1-1 0-16,3 3 0 0,1-1 0 15,-1 0 0-15,2 0 0 0,-3-2 0 0,0 3 0 16,3-5 0-16,-4 6 0 0,3-4 0 0,-2 0 0 16,2 1 0-16,10-3 0 0,-2 2 0 0,-8 0 0 15,12-1 0-15,-15 1 0 0,7 1 0 0,-2 0 0 16,6-1 0-16,-13 4 0 0,7-3 0 0,10 0 0 15,-6 2 0-15,0 1 0 0,-8 0 0 0,6 0 0 16,-2 0 0-16,0 0 0 0,6-2 0 0,-4 2 0 16,-1-2 0-16,1 2 0 15,15-1 0-15,-7-3 0 0,1 2 0 0,-2-3 0 16,1-1 0-16,-8 0 0 0,14 0 0 0,-9 1 0 16,6-2 0-16,3 1 0 0,-4 0 0 0,-8 3 0 15,10-3 0-15,-9 2 0 0,2 0 0 0,-5 2 0 16,-5 0 0-16,7 0 0 0,4 1 0 0,-1-1 0 15,-3 0 0-15,-7 0 0 0,3 2 0 0,2-2 0 16,6 0 0-16,-14 0 0 0,11 0 0 0,2-2 0 16,1 1 0-16,-5 1 0 15,12-2 0-15,-11 2 0 0,-9-2 0 0,6 3 0 16,-1-3 0-16,-3 3 0 0,-2-2 0 0,0 3 0 16,2 0 0-16,0 0 0 0,0 0 0 15,-3 0 0-15,0 0 0 0,-1 0 0 0,-1 0 0 0,0 0 0 16,-3 0 0-16,-1 0 0 0,7 0 0 0,-2 0 0 15,0 0 0-15,-1 0 0 0,0 0 0 0,-5 0 0 16,5 0 0-16,-5 0 0 0,-5 0 0 16,-1 0 0-16,-2 0 0 0,0 0 0 15,0 0 0-15,-4 0 0 0,-1 3 0 0,0-3 0 16,-1 1 0-16,-1-1 0 0,-1 2 0 0,-3-2 0 16,-4 2 0-16,0-2 0 0,-3 1 0 0,-3-1 0 15,0 0 0-15,-4 4 0 0,-1-4 0 0,-2 0 0 16,-2 0 0-16,-2 0 0 0,2 0 0 0,-5 0 0 15,-2 0 0-15,2 0 0 0,-2 0 0 0,0 0 0 16,0 0 0-16,0 0 0 0,0 0 0 0,0-4 0 16,0-2 0-16,-8 0 0 15,-6 4 0-15,-12 0 0 0,-21 4 0 0</inkml:trace>
  <inkml:trace contextRef="#ctx0" brushRef="#br0" timeOffset="-170768.05">30242 17580 1057 0,'0'-8'0'0,"0"6"0"0,0-1 0 0,0 1 0 0,0-1 0 0,0 0 0 0,0-1 0 0,0 3 0 0,0-4 0 0,0 3 0 0,0 0 280 16,0 1-120-16,0-2-61 0,0 2-31 0,0 1 218 16,0 0-129-16,-5 0-59 0,0 0 170 0,-5 0-115 15,0 7-48-15,0 5-38 0,-3 3 238 0,0 2-133 16,-4 3-67-16,7 5-33 0,-2 0 138 0,-1 4-90 16,5 1-40-16,-1 4-11 15,1 0-69-15,6 2 0 0,2-1 0 0,0 0 0 16,0 1 0-16,0 0 0 0,8-1 0 0,3-5 0 15,2-1 0-15,0-1 0 0,2-5 0 0,0-2 0 16,-3-5 0-16,4-1 0 0,-2-1 0 0,-2-3 0 16,-1-3 0-16,-4-1 0 0,0-2 0 0,-4-3 0 15,2-2 0-15,-4 2 0 0,1-2 0 0,-2 0 0 16,0 0 0-16,0 0 0 16,0 0 0-16,0 0 0 0,0 0-712 0,0 2 308 15,0 3 183-15,2 5 92 0</inkml:trace>
  <inkml:trace contextRef="#ctx0" brushRef="#br0" timeOffset="-166601.1">30390 17849 2117 0,'-13'0'0'0,"5"0"0"0,1 0 0 0,0 0 0 0,0 0 0 0,3 0 0 0,2 0 0 0,1 0 0 0,1 0 0 0,0 4 0 0,1-3 110 0,12 0 238 0,3-1-155 15,5 0-76-15,4 0-38 0,-3 0 122 16,3 0-70-16,8 0-50 0,-5 0 110 0,-1-1-76 0,1 0-37 16,-3 1 0-16,-4 0-112 0,0 0 32 15,-3 0-1-15,-1 0 44 0,-4 0-336 0,-3 0 168 0,-3 2 94 16,0 2-658-16,-1 0 340 0,-3 0 97 0,-1-2 108 15,0-1-212-15,0 2 149 16,-2-2 89-16</inkml:trace>
  <inkml:trace contextRef="#ctx0" brushRef="#br0" timeOffset="-166338.76">30830 17572 2917 0,'0'-7'0'0,"0"3"0"0,0 2 0 0,0-1 0 0,-1 3 0 0,-3 0 0 0,3 9 0 0,-1 10 0 0,0 5 0 0,0 5 0 0,-1 11 682 0,0 3-350 0,-2 4-332 0,5 2 0 16,-2 2 0-16,2-8 0 0,0 10 0 0,0-8 0 15,0-10 0-15,0 3 0 0,0-2 0 0,2-2 0 16,-2-4 0-16,0-3 0 0,0-6 0 0,0 0 0 16,0-2 0-16,0-4 0 0,0-4 0 0,0-2 0 15,-2-1 0-15,-1-4 0 0,1-2 0 16,1-2 0-16,1 0 0 0,0 0 0 15,0 0 0-15,0 0 0 0,0 0 0 0,0-4 0 16,8-6-206-16,3 1-41 0,1-4-835 0,5 0 520 16</inkml:trace>
  <inkml:trace contextRef="#ctx0" brushRef="#br0" timeOffset="-166150.25">31130 18041 3854 0,'5'0'0'0,"0"6"0"0,2 0 0 0,-7 1 0 16,0 0 0-16,0 2 0 0,0 2 0 0,-2 2 0 0,-6 0 0 0,3 4 0 0,-4 1 77 0,-4 3-77 0,1 2 0 0,-1 1 0 0,0 0 0 15,-2 1 0-15,1 1 0 0,4-3 0 16,-1-1 0-16,1-2 0 0,1-2 0 0,1-1 0 0,3-2-738 16,2 1 207-16,-1-1 130 0</inkml:trace>
  <inkml:trace contextRef="#ctx0" brushRef="#br0" timeOffset="-164332.07">31293 17779 1644 0,'-5'-2'0'0,"-2"-1"0"0,4 3 0 0,1-1 0 0,2 1 0 0,-2 0 0 0,2 0 0 0,0 0 0 0,0 0 0 0,0-3 0 0,0 3 89 0,7-1 90 0,5 1-71 15,1-2-34-15,3 1 310 16,-3-2-173-16,5 2-77 0,2-3-52 0,-3 2 230 16,6 0-136-16,2 1-69 0,2 1-34 0,-7-2 116 15,10 2-79-15,-5 0-51 0,1 0-59 0,-6 0 0 16,2 0 0-16,-2 0 0 0,-5 0 0 0,2 0 0 16,-9 0 0-16,3 0 0 0,-9 0 0 0,3 0 0 15,-3 0 0-15,0 0 0 0,-2 0 0 0,0 0 0 16,0 0-34-16,0 0-7 0,-7 0 9 0,0 0 1 15,-1 2-325-15,1 1 160 0,2 0 86 0,-3 4 24 16,3-3-571-16,2 3 309 0,3-3 155 0,0 2-255 16</inkml:trace>
  <inkml:trace contextRef="#ctx0" brushRef="#br0" timeOffset="-163816.38">31746 17459 3314 0,'-3'-6'-20'0,"3"2"8"0,0 4 2 0,0-1 2 0,5-1 2 0,2 0 1 0,1 2 2 0,5 0 0 0,-1 0 1 0,6 0-9 0,1 0 166 0,2 4-56 0,1 3 79 16,1 4-69-16,-1-2-33 0,-4 6 4 0,1-3-80 15,-1 6 0-15,-4-2 0 0,-2 3 0 0,-5 3 0 16,-3 2 0-16,-3 3 0 0,-1 3 0 0,0-1 0 15,-15 8 0-15,-3-3 0 0,-1-2 0 0,-9 7 0 16,0-3 0-16,-2-2 0 0,-2-3 0 0,-1-1 0 16,3-5 0-16,-4 0 0 15,0-4 0-15,8-1 0 0,0-4 0 0,8-4 0 16,-1-1 0-16,8-4 0 0,2-1 0 0,3-1 0 16,4-4 0-16,2 3 0 0,0-2 0 0,0 1 0 15,10 1 0-15,4 0 0 0,5 2 0 0,6-3 0 16,-5-1 0-16,9 3 0 0,-1 0 0 0,2-1 0 15,-5-1 0-15,3 1 0 0,-3-1 0 0,5 3 0 16,-3-1 0-16,-7-3 0 0,3 5 0 0,-5-1 0 16,-1-1 0-16,-2 1 0 15,-3-3 0-15,-5 1 0 0,-1-1 0 0,-1-1 0 0,-5-2 0 0,3 2 0 16,-3-2 0-16,0 0 0 16,0 0 0-16,0 0 0 0,0 0 0 0,0 0 0 15,0 0 0-15,0 0 0 0,0 0 0 0,0 0 0 16,0 0 0-16,0 0 0 0,0 0 0 0,0 0 0 15,0 0 0-15,0 0 0 0,0 0 0 0,0 0 0 16,0 0 0-16,0 0 0 0,0 0 0 0,2 0 0 16,3 0 0-16,2 0 0 0,4 0-402 0</inkml:trace>
  <inkml:trace contextRef="#ctx0" brushRef="#br0" timeOffset="-162686.12">32239 18126 1550 0,'0'0'0'16,"0"0"0"-16,0 0 0 0,0 0 0 0,0 0 0 0,0 0 0 0,0 0 0 0,0 0 0 0,0 0 0 0,0 0 0 0,2 0 415 0,1 0-188 0,-1 4-93 0,-2-1-48 0,0 2 224 15,0 2-125-15,0 1-78 16,0 0 159-16,-2 3-114 0,-8-2-56 0,-1 0-28 0,-3 2 51 0,0 2-45 15,-2 0 0-15,0-2-300 0,2 1 132 16,1-1 67-16,0-1 43 0,6-2-227 0,0-2 126 16,1 2 61-16,1-4 6 15,5-1-753-15,0 1 328 0,5-4 207 0</inkml:trace>
  <inkml:trace contextRef="#ctx0" brushRef="#br0" timeOffset="-159544.84">32447 17651 1652 0,'-6'-9'0'0,"3"0"0"0,1 4 0 0,2-7 0 0,0 4 0 0,0-4 0 0,2 0 0 0,11 0 0 0,-1 1 0 0,7 1 0 0,-2 0 84 15,1 4 293-15,4 0-174 0,-2 2-82 0,0 2 208 16,2 2-144-16,-2 0-64 0,5 4-45 0,-4 7 155 15,-2 0-96-15,1 5-47 0,-7-1 1 0,0 3-14 16,-4 6-11-16,-7 3-25 16,-2 1-41-16,-9 6 0 0,-16-1 42 0,-6 2-56 15,-5 0 23-15,-5-1 0 0,-4-3 21 0,1-4-28 16,0-3 0-16,9-5 0 0,-2-2 0 0,5-5 0 16,11-5 0-16,7-1 0 0,3-2 0 0,6-4 0 15,5 1 0-15,0-1 0 0,16 0 0 0,14 0 0 16,7 0 0-16,-2 0 0 0,11-1 0 0,-4-3 0 15,2 0 0-15,0 1 0 0,0-3 0 16,-6 2 0-16,5-1 0 0,-4 1 0 16,-6-1 0-16,-3 1 0 0,-10 3 0 0,-3 0 0 15,-4 1 0-15,-3 0-59 0,-8 0-805 0,1 0 413 16,-3 1 205-16,0 4 94 0,0 0-285 0</inkml:trace>
  <inkml:trace contextRef="#ctx0" brushRef="#br0" timeOffset="-159345.72">33044 17435 3931 0,'0'-8'0'0,"0"8"0"0,2 2 0 16,6 9 0-16,3 4 0 0,-4 5 0 0,2 10 0 0,-1 3 0 0,3 5 0 0,0 8 0 0,-1 8 0 0,3 0 0 0,-6 3 0 0,1 0 0 15,-6 11 0-15,2-15 0 0,-4 6 0 0,0-2 0 0,-16 9 0 0,-4-5 0 16,-10 2 0-16,-3 0 0 0,-6 5 0 0,-8-3 0 15,-11 10 0-15,0-9 0 0,0-7-862 0,-19 11 284 16,11-5 269-16</inkml:trace>
  <inkml:trace contextRef="#ctx0" brushRef="#br0" timeOffset="-153554.13">8336 18113 1979 0,'-3'-8'0'0,"-2"0"0"16,3 1 0-16,2-2 0 0,0-2 0 0,0-1 0 0,0 3 0 0,9 0 0 0,5-1 0 0,7 0 0 0,-3 3 90 0,10 0 155 0,-1 3-102 0,-1 3-53 0,1-2 53 0,1 3-52 16,-5 0-16-16,0 0-10 15,0 0 95-15,-2 8-60 0,-3 1-31 0,-2 2 51 16,-5 0-30-16,-4 5-10 0,-2-2-40 0,-5 6 71 16,0-2-36-16,-5 4 1 0,-9-1-27 0,-7 4-9 15,1 1-40-15,-7-3 0 0,1-1 0 0,-2-1 0 16,1 2 0-16,-1-7 0 0,0 1 0 0,1-2 0 15,3-3 0-15,4-4 0 16,0 2 0-16,7-4 0 0,3-2 0 0,2-2 0 0,6-2 0 0,0 0-143 16,2 0 71-16,7-4-703 15,20-16 368-15,3-5 184 0,5-5-546 0,5-4 365 16,-1-4 173-16</inkml:trace>
  <inkml:trace contextRef="#ctx0" brushRef="#br0" timeOffset="-153362.95">8818 17824 2985 0,'7'-21'0'0,"-5"10"0"0,-1 2 0 0,-1 3 0 0,0 2 0 16,-8 1 0-16,-5 3 0 0,3 4 0 0,-4 10 0 0,3 8 0 0,2 1 209 0,2-1 206 0,2 7-193 0,5-1-122 0,0 1-100 0,0 0 0 15,9-1 0-15,7 0 0 16,0-1 0-16,3-3 0 0,2-1 0 0,0-3 0 16,1 1 0-16,-5-4 0 0,4-1 0 0,-3 2-124 15,-5-2-184-15,1 2 168 0,-5-4 83 0,-2 1-438 16,-5-1 233-16,1 1 111 0,-3 0 56 0,0 0-504 15,-5 0 280-15</inkml:trace>
  <inkml:trace contextRef="#ctx0" brushRef="#br0" timeOffset="-153126.94">8456 18444 3931 0,'-18'1'0'0,"6"7"0"0,1-5 0 0,2 0 0 0,3-2 0 0,2-1 0 0,4 0 0 0,0 0 0 0,6 0 0 0,19 0 0 0,5 0 0 0,9 0 0 0,0 0 0 0,2-4 0 16,-3 1 0-16,12-5 0 0,-6 4 0 0,-3 0 0 15,-5 1 0-15,1 0 0 0,0 1 0 0,-4-1 0 16,-3 1 0-16,-1 0 0 0,-4 2 0 16,-5 0 0-16,-2 0 0 0,-3 0-237 0,-3 0 11 0,-3 2 25 15,-2 3-303-15,-5 0 233 0,0 2 105 16,-2 1-619-16</inkml:trace>
  <inkml:trace contextRef="#ctx0" brushRef="#br0" timeOffset="-152270.88">8785 18545 3036 0,'-4'2'0'0,"0"-1"0"0,1 2 0 0,1-3 0 0,1 1 0 0,-2-1 0 0,1 0 0 0,2 0 0 0,0 0 0 0,0 0 0 0,0 0 183 0,0 0-72 16,0 2 79-16,2-2-75 0,2 2-37 0,0 0 140 16,-3-2-218-16,3 2 0 0,-2-1 0 0,0-1 0 15,-1 2 0-15,-1-2 0 0,0 0 0 0,0 0 0 16,2 3 0-16,-2-3 0 0,0 1 0 0,0-1 0 16,0 2 0-16,0-2 0 0,0 0 0 0,0 3 0 15,0-3 0-15,0 0 0 16,0 0 0-16,0 0 0 0,0 1-61 0,0-1-82 15,0 0 33-15,0 0 26 0,0 0 104 0,0 0-31 16,0 0 1-16,0 0-29 0,0 0 107 0,0 0-63 16,0 0-6-16,0 0 28 0,0 0-17 0,0 0 1 15,0 0 2-15,0 3-97 0,0-2 26 0,0 1 47 16,0 0 21-16,0-2-117 0,0 1 39 0,0 1-4 16,0-2 69-16,0 3-23 0,0-3-18 15,0 0 14-15,0 0 77 0,0 0-45 0,0 0 2 0,0 1-33 16,0-1 86-16,0 0-38 15,0 0-6-15,0 0-1 0,0 0 7 0,0 0 0 16,0 2 7-16,0-2-90 0,0 2 33 0,0 0 0 16,0-2-30-16,0 2 26 0,0-2-9 0,0 0 33 15,0 0 4-15,0 1-7 0,0-1-14 0,0 0 11 16,0 0 41-16,0 0 1 0,0 2-47 0,0-2 61 16,0 0-23-16,0 0 1 0,0 0 7 0,0 2-30 15,0-2 13-15,0 2-10 0,0-2 24 0,0 0-21 16,0 2 8-16,0-2-7 15,0 1-5-15,0 1 6 0,0 0 1 0,0-2-11 16,0 2 9-16,0 0 0 0,0-2-1 0,0 0 3 16,0 2-2-16,0-2-1 0,0 0 5 0,0 0-4 15,0 1 0-15,0-1 0 0,0 2 25 0,0-2-24 16,0 0 1-16,0 0-2 0,0 3 31 0,0-3 2 16,0 0-29-16,0 0 4 0,0 0 31 0,0 1 0 15,0-1-24-15,0 0-20 16,0 0 15-16,0 3 5 0,0-3-55 0,0 0 52 15,0 3 1-15,0-3-1 0,0 2-40 0,0 0-5 16,0 2 39-16,0 0-10 0,0-4-20 0,0 1 19 16,0 1 6-16,0 2 11 0,0-4-13 0,0 3-5 15,0-1 4-15,0-1 38 0,0 1 0 16,0 0-32-16,0 1 53 0,0 1-23 0,0 0 2 0,0 1-21 16,0 3 36-16,0-2-32 15,0 3-7-15,0-2 14 0,0 5 42 0,0 0-21 16,2 2 0-16,0-1-11 0,1 1 21 0,0 1-20 15,0 1-38-15,0 1 0 0,-1 1 0 0,-1 2 0 16,1-1 0-16,0-1 0 0,-2 1 0 0,0 1 0 16,0 0 0-16,0-4-18 0,0 1-5 0,0-4 19 15,0-2-171-15,0 1 72 0,0-5 49 0,0 1-1 16,0-4-246-16,0-2 102 0,0-1 84 0,0-1-357 16,0 0 216-16,0 0 108 15,2 0 54-15,0 0-556 0</inkml:trace>
  <inkml:trace contextRef="#ctx0" brushRef="#br0" timeOffset="-150601.74">9506 18274 1997 0,'-4'0'0'0,"-2"0"0"0,6 0 0 0,-1 0 0 0,1 0 0 0,0 0 0 15,0 0 0-15,0 0 0 0,3 0 0 0,13 0 0 0,1 2 224 0,5 1-92 0,1-3-47 16,0 0 264-16,7 0-160 0,-5 0-75 0,-2 0-38 0,0 0 123 0,-1 0-80 16,-2 0-30-16,-2 0-145 15,-2 0 47-15,-4 0 0 0,-3 0 48 0,0 0-443 0,-2 0 216 16,-2 1 114-16,-3 3-323 0,0 0 209 15,-2 5 25-15,0 2-30 0,0 0-485 0,-9 6 320 16</inkml:trace>
  <inkml:trace contextRef="#ctx0" brushRef="#br0" timeOffset="-150423.72">9604 18533 2272 0,'-14'9'0'0,"3"3"0"0,2 1 0 0,4-4 0 0,1-4 0 0,0 1 0 0,4-3 0 0,0-1 0 0,0 2 0 0,10-1 0 0,2-3 173 16,6 2 418-16,-2 0-277 0,5-2-137 0,-3 0-69 15,0 0 188-15,1 2-296 0,-3-2 0 0,1 0 0 16,-2 0 0-16,0 0 0 0,-4 1 0 0,2 1-42 16,1 0-49-16,-3 2 66 15,1-1 31-15,-1-1-751 0,0 5 284 0,2-6 228 16,3 3-583-16,-4-2 388 0</inkml:trace>
  <inkml:trace contextRef="#ctx0" brushRef="#br0" timeOffset="-150136.35">10201 18384 3315 0,'-9'-8'0'0,"5"6"0"0,2 0 0 0,-1 2 0 0,1-2 0 0,1 1 0 0,1 1 0 0,0 0 0 0,0 0 0 0,3-3 0 0,11 3 224 0,9 0-93 0,0 0 130 0,7 0-261 16,0-1 0-16,4 1 0 0,1-2 0 0,8-1 0 15,-4-1 0-15,12-3 0 0,-1-1 0 16,0 0 0-16,2-2 0 0,1-1 0 0,-1-1 0 0,1 0 0 16,-4 3 0-16,-2-3 0 15,-3 3 0-15,-7 1 0 0,-2-2 0 0,-3 4 0 16,-3-1 0-16,-7 2-515 0,-3-1 195 0,-7 2 131 16,-3 2 80-16,-4 0-445 0,-3-1 257 0,0 3 129 15,-2 0 65-15,-2 0-232 0,-11 0 153 0</inkml:trace>
  <inkml:trace contextRef="#ctx0" brushRef="#br0" timeOffset="-149861.41">10555 17665 2420 0,'0'-14'0'0,"0"8"0"0,0 4 0 0,0 1 0 0,0-1 0 0,0 2 0 0,1 0 0 0,8 0 0 0,2 0 0 0,1 5 0 0,3 5 193 0,-2 1-82 0,0 2 217 16,1 0-144-16,-1 4-73 0,-2 0-35 0,0 4-58 16,-1-2-10-16,-3 2 31 0,-2 0-399 0,2-3 200 15,-2 0 99-15,-1-1 60 0,-1-2-241 0,1-1 140 16,-2-7 71-16,2 2-84 0,-1-5-611 0,2-2 334 15,0-2 181-15</inkml:trace>
  <inkml:trace contextRef="#ctx0" brushRef="#br0" timeOffset="-149649.5">10849 17584 2810 0,'0'-7'0'0,"2"4"0"0,-1 1 0 0,1 2 0 0,-2 0 0 0,0 0 0 0,0 5 0 0,0 9 0 0,0 3 0 0,-5 5 0 0,-6 6 614 15,-3 2-288-15,-2 6-145 0,-3 9-181 0,1-4 0 0,-2 3 0 0,1-4 0 0,3 2 0 16,0-6 0-16,-2 7 0 16,1-5 0-16,4-6 0 0,-1 1 0 0,3-3 0 15,0 1 0-15,1-5-75 0,5-5-138 0,0-3 63 16,-1-1-546-16,2 1 323 0,3-4 157 0,-1-1 94 16,0 2-513-16,-1 0 298 0,3 0 149 0</inkml:trace>
  <inkml:trace contextRef="#ctx0" brushRef="#br0" timeOffset="-149208.33">10657 18577 2472 0,'-5'2'0'0,"1"0"0"0,1-2 0 0,1 0 0 0,0 0 0 0,2 0 0 0,0 0 0 0,0-2 0 0,7-5 0 0,6 1 0 0,4 0 419 15,2 0-190-15,0 4-85 0,4 1-58 0,-3 1 144 0,2 0-96 0,1 0-47 16,-5 7-39-16,0 4 1 16,-4 4-16-16,-2 2-33 0,-5 4 0 0,-3-2 0 0,-2 5 0 15,-2 2 0-15,-2-1 0 0,-9-1 0 16,-6-1 0-16,0-1 0 0,0-5 0 0,-3-2 0 15,-3 3 0-15,4-8 0 0,1 0 0 0,1-5 0 16,-1 1 0-16,4-2 0 0,1-3 0 16,3-1 0-16,1 3 0 0,3-3 0 0,3 0 0 0,1 0 0 15,0 0 0-15,2 0 0 0,0 0 0 16,0 0 0-16,7 0 0 0,8 3 0 0,0-3 0 0,4 3 0 16,2 0 0-16,5-1 0 15,-3-1 0-15,5 2 0 0,-2-2 0 0,2-1 0 16,-2 0 0-16,-5 0 0 0,4 0 0 0,-1 0 0 15,-3 2 0-15,-2 0 0 0,-1 2 0 0,-1-1-561 16,-2 5-48-16,-2 2 290 16</inkml:trace>
  <inkml:trace contextRef="#ctx0" brushRef="#br0" timeOffset="-145657.22">8952 17899 1624 0,'-12'0'0'0,"3"0"0"0,2 0 0 0,2 0 0 0,0 0 0 0,1 0 0 0,3 0 0 0,1 0 0 0,0 0 0 0,0 0 0 0,10 0 67 0,6 0 181 0,10 0-104 15,-5 0-53-15,6 0-25 0,-3 0 187 0,4 0-111 16,-5 0-41-16,1 0 3 0,-2 0-33 0,-3 0 1 16,-1 0-23-16,-4 0-172 0,0 0 80 0,-5 1 42 15,-2 5-418-15,0 0 218 16,0 2 126-16,-5-1 2 0,0 1-296 0,-1-2 121 16,1 2 110-16,-2-2-409 0</inkml:trace>
  <inkml:trace contextRef="#ctx0" brushRef="#br0" timeOffset="-145483.74">9264 17672 3207 0,'0'-5'0'0,"0"4"0"0,0 0 0 0,0 1 0 0,0 0 0 0,0 0 0 0,0 14 0 0,0 7 0 0,0 5 0 0,0 2 0 0,0 6 346 0,0 9-158 0,0-1-74 15,-2 0-38-15,0 2-76 0,2 1 0 0,0-4 0 16,0 11 0-16,0-1-28 0,0 9 0 0,4-1-815 15,2 1 441-15,-3-3 231 0</inkml:trace>
  <inkml:trace contextRef="#ctx0" brushRef="#br0" timeOffset="-143412.78">10949 17915 1249 0,'-4'0'0'0,"-2"0"0"0,1 0 0 0,1 0 0 0,2 0 0 0,0 0 0 0,1 0 0 0,-1 0 0 0,2 0 0 0,0 0 0 0,0 0 170 16,11 0-71-16,4 0-29 0,3 0 228 0,1 0-129 16,3-1-65-16,1-3-22 0,0 0 229 0,0 1-136 15,-1-1-67-15,0-1 79 0,-1 2-73 16,-2 0-28-16,-2-1-9 0,-3 2-14 15,-4 0-24-15,0 1 1 0,-5-2-1 0,-1 1-37 16,-3 1 37-16,1 1 1 0,-2 0-136 0,0 0 68 16,0 0 34-16,0 0-293 0,0 0 152 0,-2 0 40 15,-1 0 51-15,-1 0-566 0,1 0 285 0,1 0 134 16,0 0 80-16,0 1-415 0,2 1 244 0,0-2 121 16</inkml:trace>
  <inkml:trace contextRef="#ctx0" brushRef="#br0" timeOffset="-143061.82">11277 17661 2090 0,'0'-10'0'0,"0"2"0"0,0 1 0 0,0-1 0 0,0 0 0 0,2 1 0 0,8 2 0 0,1 1 0 0,4 2 0 0,0 1 0 0,3-2 67 16,1 3 258-16,1 0-133 0,0 0-81 0,-1 4 91 15,0 5-81-15,-3 2-41 0,0 4 5 0,-3 1 10 16,-3 1-56-16,1 0 1 0,-6 4-42 0,-3-2 42 15,-2 7-1-15,0-6-53 16,0 6 21-16,-9-1 1 0,-7-1 32 0,-2 1-57 16,-3-4 28-16,-2 0-8 0,0 0 32 0,2-3-57 15,0-7 0-15,0-2 19 0,2 1 138 0,4-6-59 16,4-1-27-16,0 1 0 0,3-4 23 0,4 0-72 16,2 0 0-16,1 0 0 0,1 0 0 0,0 0 0 15,3 0 0-15,9 0 0 0,3 0 0 16,4 0 0-16,1 0 0 0,6 0 0 15,-1 0 0-15,3 0 0 0,0 0 0 0,1 0 0 16,-3 0 0-16,1 0 0 0,2 0 0 0,-3 0 0 16,-3 0 0-16,0 0-126 0,0 0-197 0,2 3 142 15,-6 5 71-15,4 2-854 0</inkml:trace>
  <inkml:trace contextRef="#ctx0" brushRef="#br0" timeOffset="-142240.32">12066 18198 1973 0,'-15'-14'0'0,"4"4"0"0,0 5 0 0,3-1 0 0,-1 1 0 0,1 1 0 0,3 1 0 0,0-1 0 0,2-1 0 0,3 4 0 0,0-2 107 0,6 2 307 0,9-1-187 0,8 0-93 15,-3 1-38-15,2-1 209 0,7-1-132 0,-3 2-67 16,-1-3-34-16,1 2-47 0,-6 0 24 0,5 1-10 16,1-1-298-16,-8 0 150 0,3 0 73 0,-3 2 39 15,-6 0-257-15,2 0 142 16,-5 0 75-16,-2 0-799 0,-1 7 398 0,-4 5 199 15,-2 3 90-15</inkml:trace>
  <inkml:trace contextRef="#ctx0" brushRef="#br0" timeOffset="-142079.89">12079 18434 2553 0,'-16'6'0'0,"2"5"0"0,5-1 0 0,4-1 0 0,-1-5 0 0,4-1 0 0,2-3 0 0,0 0 0 0,9 0 0 0,11 0 0 0,5 0 179 16,0-1 265-16,1-4-202 0,0 0-101 0,3 0-51 15,-7 3-258-15,8-1 98 0,-2 3 55 0,-2 0-267 16,3 0 160-16,-1 0 81 0,0 9 50 0,0-4-834 16,1 1 426-16</inkml:trace>
  <inkml:trace contextRef="#ctx0" brushRef="#br0" timeOffset="-141849.78">12660 18365 3604 0,'0'-10'0'0,"0"9"0"0,3-4 0 0,13 1 0 0,0-1 0 0,5-1 0 0,6-1 0 0,6 1 0 0,14-3 0 0,0 1 0 0,4 1 327 15,5 1-327-15,0 0 0 0,3 3 0 0,-1 0 0 16,9 0 0-16,-5 1 0 0,0-1 0 0,-9 1 0 16,6 0 0-16,-5 0 0 0,-2-2 0 0,-3 2 0 0,-6-2 0 15,-7 3 0-15,0 0-107 0,-6-4-187 16,-2 4 33-16,-9-2-370 0,-2 1 296 0,-6 2 136 15,-4 0 85-15,-3 0-218 0,-2 0 145 0,-2-2 73 16,-2 0 37-16</inkml:trace>
  <inkml:trace contextRef="#ctx0" brushRef="#br0" timeOffset="-141484.78">12867 17803 3118 0,'-30'-22'0'0,"10"18"0"0,8 1 0 0,2 2 0 0,4-3 0 0,4 2 0 0,2-2 0 0,0 0 0 0,10-1 0 0,12 2 0 15,8 0 156-15,2 2-63 0,10-2-25 0,-8 3 32 0,5 0-29 16,-4 0-1-16,-1 14-18 0,-6 1-105 0,-7 2 48 16,-6 3-1-16,-5 5-40 0,-8 3 43 0,-2 2 10 15,-7 6 34-15,-11-2 79 16,-6 1-40-16,-3 2-12 0,-1-6-68 0,4-5 0 15,-2 2 0-15,1-1 0 0,2-5 0 0,7-4 0 16,2-2 0-16,5-7 0 0,4 1 0 0,1-3 0 16,1-2 0-16,3-1 0 0,3-2 0 0,8 0 0 15,5-2 0-15,9 0 0 0,0 0 0 16,3 0 0-16,2-2 0 0,0-7 0 0,0 4 0 0,-3-3 0 16,-7 4 0-16,4-2 0 0,-5 3 0 15,-2 1 0-15,-3 0 0 0,-4 2 0 0,-2 0-150 0,0 0-707 16,-4 0 397-16,-3 0 215 15,1-2 102-15,-2 1-581 0</inkml:trace>
  <inkml:trace contextRef="#ctx0" brushRef="#br0" timeOffset="-141310.81">12979 17984 3756 0,'-15'7'0'0,"4"-2"0"0,1 1 0 0,3-2 0 0,3-2 0 0,2 0 0 0,2-2 0 15,0 0 0-15,9 1 0 0,11-1 0 0,0 0 175 0,6 0-175 0,-1 2 0 0,1-2 0 0,1 2 0 0,1 2 0 16,-6-1 0-16,8 5 0 0,-6-2 0 0,3-1-400 16,-3 3 50-16,-3-2 195 15,1-1 109-15,-3 1-1016 0</inkml:trace>
  <inkml:trace contextRef="#ctx0" brushRef="#br0" timeOffset="-141150.38">13357 17923 2890 0,'0'0'0'0,"0"0"0"0,0 0 0 0,0 0 0 0,0-3 0 0,2 1 0 0,7-6 0 0,2 3 0 0,1 0 0 0,2-1 0 0,2 3 305 15,-2 0-138-15,2-1-63 0,0 2-279 0,3 0 107 16,-4 1 55-16,0 1 37 0,0 0-645 0,-1 0 331 16,0 0 166-16,0 0-741 0,-7 0 422 0</inkml:trace>
  <inkml:trace contextRef="#ctx0" brushRef="#br0" timeOffset="-140903.47">13608 17751 2218 0,'2'-10'0'0,"2"2"0"0,1 2 0 0,3-1 0 0,2 2 0 0,2 1 0 0,4 1 0 0,0 0 0 0,2 3 0 0,-2 0 0 0,0 3 294 0,-4 6-131 0,-2 4-61 0,-2 1-31 16,-5 5 169-16,-3 8-100 0,0-3-39 0,-3 4-11 15,-13-1-65-15,-2-2 16 16,-1 1 0-16,-4-2 111 0,5-5-46 0,-7 2-37 0,8-9 0 0,0 2-60 15,2-5-9-15,6-4 0 0,3 0 0 0,3-4 0 16,-1-1 0-16,4 0 0 0,0 0 0 0,4 0 0 16,10 0 0-16,9 0 0 15,0-1 0-15,3-6 0 0,3 1 0 0,-2 3 0 16,-4 0 0-16,9-1 0 0,-12 2 0 0,5 2-218 16,-3 0-273-16,-3 0 198 0,0 0-825 0</inkml:trace>
  <inkml:trace contextRef="#ctx0" brushRef="#br0" timeOffset="-139476.97">12915 18676 2636 0,'-18'0'0'0,"2"0"0"0,5 0 0 0,4 0 0 0,0 0 0 0,6 0 0 0,-1 0 0 0,2 0 0 0,0 0 0 0,6-2 0 0,14-3 133 0,1-1-47 15,0-1 401-15,5-2-229 0,-2 0-109 0,3 2 33 16,-3-1-182-16,-4 2 0 0,3 1 0 0,-4 1 0 16,0 2 0-16,-2 1 0 15,-3-1 0-15,2 2 0 0,-5 0 0 0,3 0 0 0,-2 0-264 16,0 0 109-16,-1 7 97 0,2-1-71 0,-1 1-836 15,0-1 468-15,0-2 228 16</inkml:trace>
  <inkml:trace contextRef="#ctx0" brushRef="#br0" timeOffset="-139179.02">13299 18503 2808 0,'0'-3'0'0,"0"0"0"0,0 2 0 0,1-3 0 0,5 0 0 0,5 2 0 0,4-1 0 0,2 1 0 0,7 2 0 0,1 0 0 0,1 0 123 0,-1 0 327 0,5 4-210 15,-5 7-100-15,2 2-58 0,-4 2 0 0,-4 3-76 16,-8 0-6-16,1 9 0 16,-7-4-13-16,-5 4 23 0,0 3-193 0,-14-2 112 0,-8 3 65 15,-10-1 18-15,2-2-2 0,-4-4-1 16,4-6-46-16,-4 0 306 0,8-7-269 0,0 0 0 16,3-3 0-16,6-3 0 0,8-4 0 0,2-1 0 15,3 0 0-15,4 0 0 0,0 0 0 0,15 0 0 16,11 0 0-16,4-3 0 0,6-4 0 15,6 2 0-15,2-4 0 0,-1 2 0 0,1 2 0 0,-3-1 0 16,-6 2 0-16,6-1 0 16,-8 2 0-16,-1 0 0 0,-4 1 0 0,0 0 0 15,-6 2 0-15,1 0-155 0,-2 0-156 0,-1 5 136 16</inkml:trace>
  <inkml:trace contextRef="#ctx0" brushRef="#br0" timeOffset="-139024.65">14285 18835 2768 0,'-12'-16'0'0,"8"14"0"0,-1-4 0 0,-3-3 0 0,1 1 0 0,3 2 0 0,0 2 0 0,4-1 0 0,0 2 0 0,0 1 0 0</inkml:trace>
  <inkml:trace contextRef="#ctx1" brushRef="#br2" timeOffset="-142624.81">2708 14945 0,'0'0'0,"0"0"16,0 0-16,0 0 15</inkml:trace>
  <inkml:trace contextRef="#ctx0" brushRef="#br2" timeOffset="-120383.02">16762 18218 1729 0,'-6'-10'0'0,"4"5"0"0,1 0 0 0,-1-1 0 0,2 2 0 0,0 0 0 0,0-3 0 0,0 3 0 0,0 3 0 0,0-2 0 0,3 3 90 0,5 0 219 0,2 0-135 16,-1 0-67-16,-2 12-24 0,2 3 156 0,-1 1-100 16,0 3-50-16,-3 8 168 0,-1-3-109 0,-2 4-44 15,-1 2-38-15,1 0 123 0,-2 2-76 0,0 0-36 16,0-1-59-16,0-6-18 0,0 7 0 0,0-6 0 16,-2-2 0-16,-1 3 0 0,1-9 0 0,-2 3 0 15,1-1 0-15,-1-9 0 0,0 3 0 0,3-6-172 16,-1-2 18-16,-1 0 50 15,1-6 53-15,2 0-384 0,-4 0 198 0,3 0 99 16,-1-5 48-16,2-10-318 0,0-5 189 0,-2-6 89 16,2-3-92-16,0-2 91 0,0-6 46 0,0-2-10 15,-2 3-131-15,-1 0 94 0,1-2 45 0,-2 3 93 16,0 2-10-16,-2 3-36 0,-1 4 1 0,1 6 306 16,1-4-153-16,-1 4-77 0,5 5-48 0,-4 0 571 15,5 3-283-15,0 2-64 0,0-3 275 16,10 5-224-16,5-2-103 0,6 1-65 0,3 1 72 15,3 2-64-15,3 1-33 0,0 3 111 0,2 0-61 16,0 1-46-16,-6 1-69 0,3 0-6 0,-8 0 0 16,1 7 0-16,-3 4 0 0,-4 2 0 0,-2 2 0 15,-1 3 0-15,-7 0 0 16,-1 9 0-16,-4-7 0 0,0 8 0 0,-4 1 0 16,-11 1 0-16,-2-3 0 0,-4 6 0 0,-2-5 0 15,0 0 0-15,-2-3 0 0,2-4 0 0,-1-7 0 16,6-1 0-16,-1-2 0 0,1-5 0 0,4 0 0 15,5-5 0-15,2 1 0 0,2-2 0 0,3 0 0 16,0 0 0-16,2 0 0 0,0 0 0 0,11 0 0 16,9-2 0-16,1 1 0 15,7-3 0-15,0 2 0 0,3-1 0 0,1 3 0 16,2 0 0-16,-2 0 0 0,0 5 0 0,-2 6 0 16,-4 4 0-16,-1 0 0 0,-5 5 0 0,-6-4 0 15,0 8 0-15,-7-5 0 0,0 8 0 0,-5-7 0 16,-2 5 0-16,0-6 0 0,-14-1 0 0,-2 5 0 15,-5-7 0-15,0 1 0 0,-5 0 0 0,3-6 0 16,-5 0 0-16,0-1 0 0,0-2 0 0,1-5 0 16,1 0 0-16,6-3 0 15,-1 0 0-15,0 0 0 0,3-3 0 0,3-6 0 16,6-3 0-16,1-2 0 0,5-2 0 0,3 5 0 16,0-7 0-16,1 2 0 0,9 0-113 0,4 0-23 15,3 4-846-15,6-4 471 0,-3 4 236 0</inkml:trace>
  <inkml:trace contextRef="#ctx0" brushRef="#br2" timeOffset="-120114.29">17689 18094 3223 0,'0'-7'0'16,"0"3"0"-16,-2 2 0 0,-3-2 0 0,-3 3 0 0,1 1 0 0,-3 0 0 0,-1 1 0 0,-2 14 0 0,-2 1 0 0,-3 9 217 0,4 3-89 0,-5 10 235 0,4 0-363 0,0 4 0 16,4-5 0-16,0 12 0 0,3-8 0 15,4 6 0-15,4-12 0 0,0 4 0 16,2-3 0-16,8-2 0 0,3-4 0 0,2-3 0 16,3-3 0-16,1-4 0 0,-2 0 0 0,6-4 0 15,-2 1 0-15,-1-1 0 0,-3-5 0 0,4 2 0 16,-3-4 0-16,5 2 0 0,0 2-128 0,-3 3 13 15,2-1-1193-15</inkml:trace>
  <inkml:trace contextRef="#ctx0" brushRef="#br2" timeOffset="-119265.65">22160 18163 1976 0,'0'-7'0'0,"0"4"0"0,0 1 0 0,0-2 0 0,0 2 0 0,0-1 0 0,0 2 0 0,0 1 0 16,5 0 0-16,3 0 0 0,3 0 187 0,0 1-75 0,0 5-36 0,5-1 126 16,-2 0-72-16,2 0-50 0,0 1 55 0,2-2-48 15,-4 2 0-15,2 2-49 0,0 1 180 0,0 0-95 16,-4 4-42-16,1 3 0 0,1 4 183 0,-3 2-210 16,-3-1-54-16,1 9 0 0,-3-1 0 0,-1 3 0 15,-1 1 0-15,-3-3 0 0,1-4 0 0,-2 8 0 16,0-3 0-16,0-1 0 0,0-3 0 0,-3 1 0 15,-5-2 0-15,-6 0 0 0,-2 3 0 0,-3-4 0 16,-1-2 0-16,-1 3 0 0,-2-4 0 0,1-2 0 16,0 1 0-16,3-5 0 15,2-1 0-15,0-2 0 0,6-7 0 0,0 2 0 16,-1-2 0-16,5-4 0 0,1 0 0 0,3-2 0 16,1 0 0-16,-1 0 0 0,3 0-70 0,0 0-28 15,0 0-720-15,0 0 389 0</inkml:trace>
  <inkml:trace contextRef="#ctx0" brushRef="#br2" timeOffset="-114396.07">18191 18312 1496 0,'-4'-4'0'0,"0"2"0"0,-2 0 0 0,3 2 0 0,-1 0 0 0,-1 0 0 0,-1 0 0 0,1 0 0 0,2 0 0 0,1 0 0 0,0 4 162 0,-1 0-62 0,3 3-31 0,-2 1 10 0,0 1 6 16,0 4-1-16,0 1-45 0,2 3-1 16,-1-1 130-16,1 3-56 0,0 3-41 0,0 0 135 15,0-4-83-15,0 2-42 0,0 1-1 0,0 1 46 16,0-4-49-16,3 1 1 0,3-2 105 0,1-1-72 16,3 0-36-16,-3-4 9 0,2 3 67 0,3-7-98 15,-1 0-53-15,2-3 0 0,1-1 0 0,0 0 0 16,2-4 0-16,-2 0 0 15,2 0 0 1,-4 0 0-16,2-3 0 0,-1-3 0 0,-2-6 0 0,1 2 0 0,-1-4 0 0,-2 0 0 16,-1-3 0-16,-1 5 0 0,0-5 0 0,-3 0 0 15,0-2 0-15,0 0 0 0,-2 3 0 0,0-5 0 16,-2 3 0 0,0 0 0-16,0 0 0 0,-2 2 0 0,-4-1 0 0,-2 4 0 0,-1-2 0 0,-3 1 0 15,2 2 0-15,-1 2 0 0,-3 2 0 0,1 0 0 16,-2 0 0-16,2 1 0 0,-2 3 0 0,4 0 0 15,0 2 0-15,-1 0 0 16,3 2 0-16,0 0 0 0,3 0 0 0,0 0 0 16,0 0 0-16,4 0 0 0,1 0 0 0,-1 0 0 15,2 2 0-15,0 2 0 0,0-1 0 0,0 3 0 16,0 0-190-16,0 1-135 0,5 1 143 0,2 1 71 16,5 0-617-16,1 2 349 0,4-1 170 0,0 2-244 15</inkml:trace>
  <inkml:trace contextRef="#ctx0" brushRef="#br2" timeOffset="-114183.68">18790 18522 3538 0,'0'0'0'0,"0"0"0"0,0 0 0 0,0 0 0 0,0 0 0 0,0 2 0 0,2 5 0 0,1 2 0 0,1-4 0 0,0 2 0 0,0 4 198 0,-2 2-80 0,0-1-41 15,-2 1-77-15,0 3 0 0,-2 5 0 0,-10-1 0 16,-1 0-131-16,-2-1 28 16,0-3 80-16,0 1 26 0,-2-2-604 0,0 4 231 15,4-5 189-15,1 2 93 0,1-2-702 0</inkml:trace>
  <inkml:trace contextRef="#ctx0" brushRef="#br2" timeOffset="-113569.45">19480 18323 2340 0,'-5'-7'0'0,"1"3"0"0,1-2 0 0,-1 3 0 0,0-1 0 0,1 0 0 0,-1 2 0 0,1 2 0 0,-4 0 0 0,4 2 0 0,-3 11 130 0,1 5-45 0,-1 4 102 0,0-4-74 15,2 11-37-15,2-8 9 0,0 10 204 0,2-11-125 16,0 1-63-16,0 0 197 0,0 0-235 0,8 0-63 16,5-5 0-16,0 1 0 0,3-4 0 0,0 0 0 15,3-6 0-15,2-2 0 0,1-1 0 0,3-4 0 16,-1 0 0-16,-1-3 0 0,-5-4 0 0,7-10 0 15,-6 0 0-15,-1-5 0 16,-2-1 0-16,-4-1 0 0,-1 1 0 0,-4-7 0 16,-2 5 0-16,-3 0 0 0,-2 0 0 0,0 5 0 15,0-4 0-15,-11 4 0 0,-3 3 0 0,0 1 0 16,-3 4 0-16,-2 5 0 0,-2 1 0 0,-3 2 0 16,3 3 0-16,-3 1 0 0,0 0 0 0,4 5 0 15,0 5 0-15,1 1 0 0,5 0 0 0,0 0 0 16,3 2 0-16,3-2 0 15,2 0 0-15,3 4 0 0,3-1 0 0,0 1 0 16,0 2 0-16,0 0-20 0,5-1-186 0,7 2-227 16,4 3 197-16,2-5 99 0,0 0 48 0,7 2-667 15,1-1 349-15</inkml:trace>
  <inkml:trace contextRef="#ctx0" brushRef="#br2" timeOffset="-113352.59">20236 18541 3931 0,'0'-8'0'0,"0"6"0"0,2 2 0 0,-2 0 0 0,0 0 0 0,2 0 0 0,-1 0 0 0,3 0 0 0,3 0 0 0,-2 0 0 0,2 4 0 16,-1 8 0-16,-1 1 0 0,-3 4 0 0,-2 2 0 16,0 4 0-16,-2 2 0 0,-9 2 0 0,-6-1 0 15,1 0 0-15,-5 0-12 0,1 1-46 0,0-5 48 16,8-5-584-16,-2-3 303 0,7-5 2 0,1-2-369 15,4-3 310-15,2-4 154 16,0 0 78-16</inkml:trace>
  <inkml:trace contextRef="#ctx0" brushRef="#br2" timeOffset="-113035.2">20723 18218 2857 0,'3'-15'0'0,"1"11"0"0,0 3 0 0,-1-1 0 0,-1 2 0 0,0 0 0 0,-2 0 0 0,0 0 0 0,0 0 0 0,0 9 0 0,-7 5 291 0,-6 9-130 0,-4 2 5 16,-2 3-63-16,-3 0-32 0,-1 0 0 0,-2-1 9 15,1-3-9-15,2-2-32 0,3-9-18 0,2 3-21 16,2-8 0-16,6-2 0 0,1-2 0 0,5-1 0 16,-2-1 0-16,5-2 0 0,0 0 0 0,0 0 0 15,10 0 0-15,10-2 0 0,5-1 0 0,3-1 0 16,4 2 0-16,5-2 0 0,7 3 0 15,-10 0 0-15,5 1 0 0,0 0 0 16,-1 0 0-16,-2 0 0 0,-4 0 0 0,0 0 0 16,-4 0 0-16,-3 0 0 0,-4 0 0 0,-1 0 0 15,-6 0 0-15,-4 0 0 0,-1 0-276 0,-3 0 47 16,-4 0 96-16,-1 0-727 0,1 0 415 0,-2 0 203 16,0 0-531-16</inkml:trace>
  <inkml:trace contextRef="#ctx0" brushRef="#br2" timeOffset="-112854.22">20972 18163 3676 0,'-5'-4'0'0,"-1"3"0"0,5 1 0 0,-4 0 0 0,1 1 0 0,3 12 0 0,1 3 0 0,0 6 0 0,0 6 0 0,0 5 0 0,0 8 255 0,-2 1-255 0,0 0 0 16,-2 3 0-16,1 2 0 0,-1-8 0 0,0 11 0 15,-2-5 0-15,4-9 0 0,-3 10 0 0,1-12 0 16,2 4 0-16,-1-3 0 15,1-1-385-15,2-2-101 0,0-3 256 0,0-1-53 16</inkml:trace>
  <inkml:trace contextRef="#ctx0" brushRef="#br2" timeOffset="-112703.14">21303 18847 390 0,'-5'-18'0'0,"0"13"0"0,2-2 1438 0,-3-2-700 0,1 3-339 0,3 0-186 0,2 4-387 0,0 2 105 0,0 0 53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20-12-12T14:41:47.2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3347 16661 0,'0'0'16,"0"0"-1,0 0-15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2T14:41:26.9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64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0-12-12T14:44:22.702"/>
    </inkml:context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12056 1607 2575 0,'0'0'0'0,"0"0"0"0,0 0 0 0,0 0 0 0,0 0 0 0,0 0 0 0,0 0 0 0,3 0 0 0,-1 3 0 0,2 6 0 0,-1 0 174 0,-1 3-73 15,0 0-33-15,0 3 1 0,-2 1 102 0,0 2-68 16,0-1-23-16,-4 3 70 0,-5 0-57 0,-3 3-27 16,-1-2-1-16,0 0 8 15,2-2 9-15,-7 3-45 0,7-4-13 0,-3-2-103 16,-2 1 52-16,4 0 32 0,0-4-335 0,1 1 157 16,2-4 100-16,2-3-302 0,2-2 184 0,5-1 47 15,0-2 55-15,0-2-604 0,12 0 328 0</inkml:trace>
  <inkml:trace contextRef="#ctx0" brushRef="#br0" timeOffset="179.2">12256 1691 2883 0,'4'1'0'0,"-1"5"0"0,-1 3 0 0,-2 0 0 0,0 2 0 0,-2 4 0 0,-3 1 0 0,-2-1 0 0,1 4 0 0,0 1 0 0,-3 5 245 0,1-2-104 0,-1 2-18 16,-3 3-43-16,0 0 0 0,0 0-33 0,-1 1-101 15,-3-2 46-15,4 0-1 0,-3 1 46 16,1-5-327-16,4-1 173 0,-4-2 73 0,3-2 40 16</inkml:trace>
  <inkml:trace contextRef="#ctx0" brushRef="#br0" timeOffset="218.32">12053 2190 371 0,'-2'3'0'0,"2"-3"0"0,0 0 0 0,4-11-83 0,9-8 0 0</inkml:trace>
  <inkml:trace contextRef="#ctx0" brushRef="#br0" timeOffset="368.4">12173 2014 2839 0,'5'-1'0'0,"0"-2"0"0,1 3 0 0,-3 0 0 0,1 0 0 0,-2 9 0 0,-1 0 0 0,1 7 0 0,0-1 0 0,0 1 0 0,0 3 123 0,0-1 246 0,-1 5-166 0,-1-2-83 16,0 1-42-16,3 1-43 0,-3-1 2 15,2 1 0-15,-2-2 0 0,0-2-324 0,2-1 162 0,-2-5 90 16,0 0-473-16,2-1 273 0,-2-5 130 0,0-1-558 16,0-4 293-16,1-2 158 0,1 0 92 15</inkml:trace>
  <inkml:trace contextRef="#ctx0" brushRef="#br0" timeOffset="528.2">12412 1628 3093 0,'7'-15'0'0,"-1"2"0"0,0 2 0 0,-1 3 0 0,-1 3 0 0,2 3 0 0,-3-1 0 0,3 2 0 0,-2 1 0 0,2 0 0 0,-3 1 144 0,3 9-53 0,-4 4-173 16,1-2 60-16,-1 6 38 0,0-2-8 0,0 3-538 15,-2 2 283-15,0-2 142 0</inkml:trace>
  <inkml:trace contextRef="#ctx0" brushRef="#br0" timeOffset="695.15">12481 1757 375 0,'-7'18'0'0,"-2"-4"0"0,-3 1 0 0,-1-2 0 0,-2 0 0 16,0-5 0-16,-2 2 0 0,2-3 0 0,0-2 0 0,2 2 0 0,6-6 22 16,-4 4 5-16,8-5 388 0,-1 1-189 0,2-1-95 0,2 0-37 0,0 2 248 15,0-2-153-15,6 0-75 0,4 0 180 0,3 0-129 16,-1 0-54-16,2 0 114 0,1 0-94 0,2 0-47 15,-4 0-24-15,2 0-48 16,-4 0 8-16,3-2 17 0,-3 2 0 0,-2 0-389 0,-1 0 194 0,-1 0 97 16,-1 2 59-16,-3 5-687 0,1 1 343 0,-2 2 97 15</inkml:trace>
  <inkml:trace contextRef="#ctx0" brushRef="#br0" timeOffset="900.22">12361 2071 2077 0,'-17'11'0'0,"2"-1"0"0,2-1 0 0,4-3 0 0,-1-1 0 0,4-2 0 0,3-2 0 0,1 1 0 0,2-2 0 0,0 0 0 0,0 0 268 16,5 0-106-16,6 0-67 0,3 0-29 0,-1 0 313 15,2 0-171-15,2 0-85 0,-2 0-34 0,0 0 54 16,0-2-54-16,0 1-25 0,-1-2-1 0,-3 1-274 16,-1 2 133-16,1 0 53 0,-4 0-523 0,0 0 293 15,-2-1 102-15,2 1-598 16,-3 0 349-16,1-2 186 0,-3 1 90 0,1-4-178 15,-1 0 134-15</inkml:trace>
  <inkml:trace contextRef="#ctx0" brushRef="#br0" timeOffset="1169.16">12438 1959 1645 0,'-7'-4'0'0,"-1"0"0"0,2 2 0 0,3 1 0 0,1 1 0 0,0 0 0 0,2 0 0 0,0 0 0 0,0 1 0 0,0 9 0 0,4 2 342 0,-3 4-143 16,3 1-86-16,-2 4 64 0,-2 3-69 0,0 0-36 15,0 3 0-15,0 0-65 0,-9 1-9 0,0-2 39 16,-3-1 0-16,-1-1 63 0,-1-2-31 0,2-6 8 16,-1 2-40-16,-1-3 86 0,1-3-43 0,2-2-1 15,1-3 193-15,5-4-108 0,0 2-68 0,3-4-69 16,0-1-27-16,2 0 0 0,0 3 0 0,2-1 0 16,7-1 0-16,5-1 0 0,4 3 0 15,3-3 0-15,2 0 0 0,-2 0 0 16,6 0 0-16,-1 0 0 0,-1 0 0 0,-2 0 0 15,0 0 0-15,0 0 0 0,5 0 0 0,-5 0-670 16,1 0 253-16,2-3 189 0</inkml:trace>
  <inkml:trace contextRef="#ctx0" brushRef="#br0" timeOffset="1492.68">13054 1849 2840 0,'-15'-3'0'0,"13"-1"0"0,2 2 0 0,0 0 0 0,0-1 0 0,10-2 0 0,6 0 0 0,4 2 0 0,2-2 0 0,0 4 0 0,6 1 331 16,-1 0-148-16,-2 0-63 0,3 4-46 0,-4 7 3 15,-5 0 1-15,-2 2-41 0,-3 5 46 0,-4 0 9 16,-4 1-76-16,-4 4-16 0,-2 3 0 0,0-2 0 15,-12 0 0-15,-4 1 0 0,-4-1 0 0,0 0 0 16,-2-4 0-16,-1 0 0 0,-2-3 0 0,7-6 0 16,-3 3 0-16,0-5 0 0,3-2 0 0,0 1 0 15,2-4 0-15,2-3 0 0,3 1 0 0,1-2-175 16,5 0-139-16,-1 0 119 0,5 0 76 16,1-2-238-16,0-7 159 0,5-4 81 0,11-5 40 0</inkml:trace>
  <inkml:trace contextRef="#ctx0" brushRef="#br0" timeOffset="1986.26">13524 1626 3931 0,'0'0'0'0,"-6"0"0"0,-13 9 0 0,-1 11 0 0,-3 2 0 0,0 4 0 0,-3 9 0 0,4 2 0 0,1 0 0 0,2 0 0 0,4 3 0 0,6-6 0 0,-1 6 0 16,5-1 0-16,5-4 0 0,0-1 0 0,0-2 0 15,2-8 0-15,9 5 0 0,0-7 0 16,2-5 0-16,3-2 0 0,0-2 0 0,0-5 0 0,0-4 0 16,1-2 0-16,0-2 0 0,0 0 0 0,0-6 0 15,2-8-55-15,0-4-262 0,-3-3 140 0,3-1 70 16,-2-3 35-16,-2 0-118 0,-2 1 67 0,1-3 48 16,-7 9-1-16,0 0 70 0,-5 6-1 15,0 3-30-15,-2 1 287 0,0 5-139 16,0 1-73-16,-4 2 523 0,-7 0-279 0,2 7-282 15,1 8 0-15,1 1 0 16,1 2 0-16,4 1 0 0,2 1 0 0,0-4 0 0,0 3 0 0,2-4 0 16,7 0 0-16,3-4 0 0,1-2 0 0,0-3 0 15,2-2 0-15,1-3 0 0,2-1 0 0,-3 0 0 16,0 0 0-16,0-5 0 0,0-6 0 0,-4-3 0 16,1-1 0-16,-3 0 0 15,-2-1 0-15,-1-4 0 0,-4 2 0 0,0 1 0 16,-2-3 0-16,0-1 0 0,-4 0 0 0,-5 2 0 15,-2-1 0-15,-3 2 0 0,-1 5 0 0,0 3 0 16,-2-1 0-16,2 7 0 0,0 1 0 0,3 1 0 16,2 2 0-16,0 0 0 0,3 0 0 0,1 2 0 15,0 5 0-15,4 5 0 0,2-4 0 0,0 3 0 16,0-1 0-16,2-2-48 0,4 4-433 0,4-5-145 16,-1 2 294-16</inkml:trace>
  <inkml:trace contextRef="#ctx0" brushRef="#br0" timeOffset="2194.34">13903 1820 3931 0,'-4'0'0'0,"2"0"0"0,2 0 0 0,0 0 0 0,0 5 0 0,2 5 0 0,8-3 0 0,1 4 0 0,0-1 0 0,3 3 0 0,0-1 0 16,0 1 0-16,-1-1 0 0,0 1 0 0,-4-1 0 15,2 1 0-15,-3-1-123 0,0-1-15 0,-3-4 88 16,-1 1 43-16,1-3-759 0,-1-1 383 0,0-4 72 16,0 0 137-16,4 0-462 15,-1-8 299-15</inkml:trace>
  <inkml:trace contextRef="#ctx0" brushRef="#br0" timeOffset="2436.63">14187 1622 3473 0,'0'-9'0'0,"0"3"0"0,0 1 0 0,0 3 0 0,0 0 0 0,0 2 0 0,0 0 0 0,0 2 0 0,0 11 0 0,0 4 0 0,0 8 139 0,0 5 180 0,-4 6-319 0,-7 8 0 15,0 3 0-15,-5 4 0 0,2 3 0 0,-6 9 0 16,2-6 0-16,-1 2 0 0,0-4 0 0,-3 11 0 16,3-5 0-16,3-11 0 0,-4 7 0 0,5-7 0 0,6-8 0 15,0 1 0-15,1-3 0 0,0-7 0 16,5-9 0-16,1 1 0 0,0-7 0 15,0-4 0-15,2-5 0 0,-2-5 0 0,2 1 0 16,0-5-312-16,0 0-58 0,0-10 172 0,0-12-436 0,0-3 299 16,4-11 149-16</inkml:trace>
  <inkml:trace contextRef="#ctx0" brushRef="#br0" timeOffset="3001.55">14368 1559 2063 0,'5'-18'0'0,"6"7"0"0,2 0 0 0,2-2 0 0,3 2 0 0,0 0 0 0,5 1 0 0,1 3 0 0,4-2 0 0,-2 3 0 0,6 2 71 0,-6 2 1 0,-5 2-67 16,2 0 1-16,-7 0 30 0,0 6-135 0,-9 5 63 0,-3 4 36 16,-4 8-25-16,0-1 31 0,-11 4 0 15,-8 8 39-15,-6 3 243 0,0 1-127 0,-4 4-85 16,3 0-24-16,-2-1 556 0,7-2-277 0,-4 7-152 15,11-13-93-15,0 1-86 0,5 0 0 0,3-7 0 16,4 3 0-16,2-10 0 0,0 4 0 0,0-4 0 16,0-1 0-16,0-3 0 0,2-4 0 0,0-3 0 15,0 1 0-15,0-4 0 16,0-3 0-16,-1-1 0 0,-1-2 0 0,0 0 0 16,0 0-272-16,0-7 72 0,0-7 82 0,-3-2 32 15,-3-8-57-15,3-2 54 0,1-5 26 0,0-4-108 16,2 1 67-16,0-1 26 0,0 2 8 0,2 1 2 15,7 4 0-15,2 3 32 0,4 2 0 0,0 5 177 16,8-1-84-16,-1 3-46 0,5 2 271 0,1 1-139 16,6 4-84-16,0 0 197 0,1-1-126 0,2 5-15 15,1 0-48-15,0 4 274 0,-4 1-341 0,0 0 0 16,-6 0 0-16,-2 3 0 0,-6 5 0 0,-1 3 0 16,-2 2 0-16,-2 0 0 15,-2 5 0-15,-3-2 0 0,-3 4 0 0,-1 1 0 16,-1 2 0-16,-3 1 0 0,0 3 0 0,0-1 0 15,1-1 0-15,-3 5 0 0,0-3 0 0,0-3 0 16,0 7 0-16,0-6 0 0,0 1 0 0,0-6 0 16,0 2 0-16,0 0 0 0,0-4 0 0,0-1 0 15,-3-4-50-15,-3-1-284 0,1-1 152 0,-2-5 52 16,-1-1-530-16,-2-1 312 0,-2-2 156 0,-2-2-170 16,-1 0 163-16,-2-2 73 15,-1-12 49-15,-3-6-341 0,0-4 192 0</inkml:trace>
  <inkml:trace contextRef="#ctx0" brushRef="#br0" timeOffset="3178.04">14724 1792 2516 0,'-6'-14'0'0,"5"7"0"0,1 3 0 0,-2 2 0 0,2 0 0 0,0 2 0 0,0 0 0 0,0 6 0 0,0 7 0 0,0 4 0 0,2 4 349 0,3 3-157 0,-3 0 440 16,0 6-390-16,-1-9-242 0,1 11 0 15,0-5 0-15,-2-1 0 0,0-4 0 0,0 1-16 16,0-2-231-16,0-2 138 0,0-5 72 0,0-2-693 15,0-2 347-15,0-5 200 0,0-4-41 0,0-1-197 16,0 0 192-16,0-6 97 0,0-13 47 0,0-7-371 16</inkml:trace>
  <inkml:trace contextRef="#ctx0" brushRef="#br0" timeOffset="3526.56">14758 1874 1859 0,'1'-11'0'0,"1"1"0"0,0 5 0 0,-2 1 0 0,2 2 0 0,-2 2 0 0,0 0 0 0,3 4 0 0,-2 5 0 0,1 3 0 0,0-3 161 0,0 7 197 0,0-2-162 0,0-1-79 15,-1 1-41-15,1 1-15 0,-2-4 9 0,0 4-34 16,0-2 0-16,0-2-118 0,-3 0 59 0,-3-1 30 16,-2-1 8-16,1-2-81 0,-3 3 50 0,3-6 26 15,-1 2-15-15,2-1-12 0,1-1 7 0,1-1 52 16,3 0 0-16,-1 0-68 0,2 1 28 0,0-1 76 16,0 2-32-16,2-1-11 15,3-1-1-15,0 3 54 0,3-3-33 0,-2 5-2 16,-2-2 8-16,-1 0 3 15,-1 6 1-15,-2-3-23 0,0 1 22 0,0 1 1 0,-11 2-20 0,-2-3-9 16,-2 2 99-16,0-2-49 0,0-2-50 0,-2-1-36 16,2 1 0-16,1-2 0 0,5-5 0 0,2 2 0 15,2-2 0-15,0-1 0 0,5 0 0 0,0 0 0 16,0 0-16-16,5 0-400 0,4-1 208 0,3-8 83 16,2 3 54-16,3-4-226 15,-2 0 131-15,1-1 65 0,4-1 32 0,-2 2-448 16,1-3 245-16,2-2 117 0,-3 1 60 0,3-1-429 15,-2-1 243-15</inkml:trace>
  <inkml:trace contextRef="#ctx0" brushRef="#br0" timeOffset="3698.03">14959 1923 2158 0,'4'-11'0'0,"1"2"0"0,1-2 0 0,1 2 0 0,3 0 0 0,1-1 0 0,6 1 0 0,5 0 0 0,4 1 0 0,4 1 0 0,11 1 248 15,-2 1-106-15,2-1-52 0,3 2 149 0,-5 1-92 16,5-2-61-16,-8 2-254 0,2 2 101 0,-4-2 52 15,-4 0 26-15,-8 3-197 0,1 0 106 0,-6 0 58 16,-6 0 29-16,-2-3-568 0,-3 1 204 0,-2 1 168 16,-4-2-329-16,0-2 242 0,-2 0 119 0,-8-5 61 15</inkml:trace>
  <inkml:trace contextRef="#ctx0" brushRef="#br0" timeOffset="4000.73">15417 1535 2525 0,'-13'-9'0'0,"0"8"0"0,6-1 0 0,-3 2 0 0,2 0 0 0,1 7 0 0,2 4 0 0,0 5 0 0,3 3 0 0,2 5 0 0,0 1 179 0,0 2-71 0,0 7 314 16,0 0-198-16,2 3-94 0,0-2-47 0,1 3 52 15,-2-1-49-15,1-1-47 0,0-1-39 16,-2 1 0-16,0-3 0 0,0-1 0 16,0-4-12-16,-2-5-9 0,-4 2 23 0,-1-5-172 15,-1 0 103-15,-1-6 52 0,-1-1-2 0,1-4-60 16,0-2 8-16,-3-3 33 0,3-4-25 0,0 0 145 15,-3 0-59-15,5 0-4 0,-2-7-40 0,1-5 77 16,5 2-27-16,-4-1 1 0,5 0 48 0,1-5-37 16,1 2-2-16,0 2-52 0,0-3 18 0,1 1 11 15,10-4 20-15,-1 2-369 0,1-2 162 0,5-3 84 16,-3 1 27-16,0-3-499 0,-2 3 251 16,4-7 140-16,0 1 65 0,0-2-213 15,2-2 139-15,1-1 69 0,0 2-493 0</inkml:trace>
  <inkml:trace contextRef="#ctx0" brushRef="#br0" timeOffset="4337.39">15597 1549 1775 0,'0'-2'0'0,"0"2"0"0,0 0 0 0,0 0 0 0,0 0 0 0,0 0 0 0,0 10 0 0,0 2 0 0,0 0 0 0,0 3 0 0,0 4 94 0,0 1 171 0,0 1-115 0,0 0-57 15,0 2-28-15,0-3-150 0,-4-2 69 0,1 2 22 16,-3-5-1-16,1-1-292 0,1-6 161 0,-1 1 81 15,0-3-105-15,0-4 60 0,1-2 59 0,0 0-342 16,2-2 171-16,1-7 71 0,1-6 39 0,0-2-47 16,0-1 51-16,0-6 27 0,0 0-1 0,1 1 42 15,3 3-25-15,2 0 9 0,1-1 0 0,1 2 176 16,3 4-89-16,-2-1-43 0,5 2 364 0,0 0-171 16,2 6-106-16,0-2 185 15,2 2-130-15,1 5-18 0,-1-1-40 0,1 2 198 16,-1 2-127-16,0 0-64 0,-6 0-31 0,2 9 125 15,-3 6-69-15,-6 2-49 0,1 5 0 0,-1 1-71 16,-4 2-1-16,-1 2 33 0,0-6-394 0,0 10 193 16,0-9 100-16,-3 1-216 0,-4-1 155 0,4-2 20 15,-3-2-27-15,3-2-462 0,-5-2 279 0,0-3 141 16</inkml:trace>
  <inkml:trace contextRef="#ctx0" brushRef="#br0" timeOffset="4646.76">15625 1917 2023 0,'-14'8'0'0,"8"-5"0"0,1 4 0 0,2-3 0 0,3 1 0 0,0-1 0 0,0-1 0 0,10-1 0 0,3 0 0 0,4 2 0 0,-1 1 141 16,2 2-53-16,0 2 204 0,-1 0-128 0,-2 1-55 15,-3 4 72-15,-3-1-73 16,-4 2-36-16,-3 3 44 0,-2-2-40 0,0 3 9 16,-7 2-49-16,-10-5 40 0,-4 4-40 0,-1-6 0 15,-5 2 0-15,4-6-16 0,-7 1-9 0,3-3 34 16,2-2-9-16,4-5-135 0,0-1 68 0,-2 0 43 15,5 0-237-15,4-5 120 0,2-8 35 0,5-3-4 16,3 2 20-16,4 1-3 0,0-2 3 0,0 4 261 16,4-1-117-16,8 4-52 0,0 1-32 0,5 2 225 15,4 3-103-15,5 0-63 0,2 2 1 0,6 0 4 16,9 0-70-16,3 4 0 16,0 5 0-16,5 0 0 0,2 5 0 0,2-2 0 15,-3 2 0-15,2 1 0 0,-3 0 0 0,1 1 0 16,-3 8 0-16,3-4 0 0,-1 1 0 0,0-2-1191 15</inkml:trace>
  <inkml:trace contextRef="#ctx0" brushRef="#br0" timeOffset="4795.32">16975 2135 2963 0,'0'-5'0'0,"0"2"0"0,8 1 0 0,3-7 0 0,-7 3 0 0,-2 2 0 0,2-1 0 0,-3 2 0 0,1-1 0 0,0 2 0 0</inkml:trace>
  <inkml:trace contextRef="#ctx0" brushRef="#br0" timeOffset="12298.22">17317 2496 2666 0,'-9'-2'0'0,"-2"-3"0"0,1-1 0 0,-1-2 0 0,-2 1 0 0,3-5 0 0,1 1 0 0,2-2 0 0,0 0 0 0,4-4 0 0,3 0 216 15,0-1-88-15,0-7 82 0,6 4-85 0,7 1-34 16,6-1-9-16,1 4 24 0,3 0-34 0,2 2 1 15,1 4-34-15,-4 1 66 0,8 2-87 0,-4 5-18 16,-1 2 0-16,-4 1 0 0,3 0 0 0,-3 0 0 16,-2 6 0-16,-3 7 0 0,0 5 0 0,-4 3 0 15,-3 3 0-15,-2 2 0 0,-5 6 0 0,-2 2 0 16,0 1 0-16,-6 2 0 0,-6-4 0 0,-2-1 0 16,-5 2 0-16,-2-4 0 0,1-1 0 15,-3-4 0-15,0-2 0 0,5-6 0 0,-3-2 0 16,2-2 0-16,1-6 0 0,0 1 0 0,4-5 0 15,2 0 0-15,3-3 0 0,1 0 0 16,5 0 0-16,-1 0 0 0,4 0 0 0,0 0 0 16,0 0 0-16,4 0 0 0,10 0 0 0,7 0 0 15,6 0 0-15,-1-3 0 16,6-3 0-16,0 3 0 0,3 0 0 0,-1 0 0 0,-2 0 0 0,2-3 0 16,-2 3 0-16,0-1 0 0,-2 0 0 0,0-2 0 15,0 1 0-15,0-2 0 0,-2 0 0 0,0 0 0 16,1-1 0-16,-1 1 0 0,-3-3-16 0,2-1-144 15,-3 0 37-15,-1-2-809 0,-2-4 447 0,-4-1 223 16,-2-8-555-16</inkml:trace>
  <inkml:trace contextRef="#ctx0" brushRef="#br0" timeOffset="12492.19">17967 2252 3165 0,'-18'-4'0'0,"4"2"0"0,3 0 0 0,4 0 0 0,3 1 0 0,4-2 0 0,0 2 0 0,16-1 0 0,9-1 0 0,3 2 0 0,2 1 175 0,2 0-59 0,0 0 320 15,-2 6-397-15,0 5-39 0,-5 4 0 0,-3 2 0 16,-5 1 0-16,-1 5 0 16,-4 1 0-16,-3 3 0 0,-5-1 0 0,-4 2 0 15,0-3 0-15,-2 5 0 0,-10-4 0 0,-8 2 0 16,0-3 0-16,-2-3 0 0,-5-2 0 0,-1-1 0 16,1-5 0-16,1-3 0 0,6-4 0 0,-1-1 0 15</inkml:trace>
  <inkml:trace contextRef="#ctx0" brushRef="#br0" timeOffset="12549.34">17956 2668 389 0,'-6'-1'0'0,"5"-9"1101"0,1-1-550 0,0-7-276 0,11-2-137 0,8 0-819 0,5-6 322 0,6-5 159 0,-4 3 71 0</inkml:trace>
  <inkml:trace contextRef="#ctx0" brushRef="#br0" timeOffset="12779.74">18369 2191 2192 0,'13'-13'0'0,"-5"4"0"0,-5 2 0 0,-1 2 0 0,-2 3 0 0,0 2 0 0,-9 0 0 0,-4 2 0 0,-4 16 0 0,0 0 0 0,-2 5 674 15,2 2-323-15,1 2-156 0,0 6 324 0,5-2-519 0,2 1 0 0,6 0 0 16,3 0 0-16,0-1 0 16,3-4 0-16,14-1 0 0,4-1 0 0,3-2 0 15,2-2 0-15,4-4 0 0,0-1 0 0,0-3 0 16,-2-2 0-16,-3-3 0 0,5-1 0 0,-9-1 0 16,2-2 0-16,-3-4 0 0,-3 0 0 0,-3 0-610 15,4 0 254-15,-5-4 159 0,0-7 79 0,0 0-236 16,-2-5 158-16,3-3 68 0,-3-7 50 15,-1-2-480-15,-3-10 260 0</inkml:trace>
  <inkml:trace contextRef="#ctx0" brushRef="#br0" timeOffset="13276.93">18865 2348 2992 0,'-17'9'0'0,"8"3"0"0,4-8 0 0,0-1 0 0,5-1 0 0,0 3 0 0,2-3 0 0,15 0 0 0,6-2 0 0,7 0 0 0,4 0 327 0,-1 0-144 0,5 0-72 0,-1 0 132 16,1 0-168-16,-2-4-75 0,-2-1 0 0,-6 0 0 16,-6 2-81-16,-1-3 55 0,-2 2 42 0,-3 3-551 15,-4-1 287-15,-1-2 144 16,-6 3-321-16,1-3 224 0,-4 0-27 0,-2-2-432 15,0-2 310-15,0-3 155 0</inkml:trace>
  <inkml:trace contextRef="#ctx0" brushRef="#br0" timeOffset="13447.41">19128 2100 2256 0,'-15'0'0'0,"5"0"0"0,-1 0 0 0,4 6 0 0,-3 4 0 16,6 4 0-16,3 2 0 0,1 3 0 0,0 6 0 0,0 1 0 0,0 0 612 0,3 2-286 0,1 3-144 0,2-2-62 0,-2 0 117 15,-1-1-99-15,1 1-78 0,-2-6-60 0,2 0-189 16,-3 0 77-16,1-3 71 0,0 0-262 0,0-4 171 16,0-1 85-16,0-5-762 0,0-3 407 0,0-4 79 15,0-3 143-15</inkml:trace>
  <inkml:trace contextRef="#ctx0" brushRef="#br0" timeOffset="13680.61">19235 2253 2129 0,'13'-11'0'0,"10"1"0"0,-1 4 0 0,2 0 0 0,-1 3 0 0,4 3 0 0,-3 0 0 0,-4 0 0 0,1 10 0 0,-2 4 0 0,-2 2 534 0,-4 7-252 15,-3 0 173-15,-3 1-207 0,-5 1-105 0,-2 1-53 16,0 3-40-16,-6-1-50 0,-8 1 0 0,-6-1 0 16,0 0 0-16,-5-3 0 0,-1-3 0 0,-2 1 0 0,0-5 0 15,0-3 0-15,-1-1 0 0,3-7 0 16,7-1 0-16,-1-3 0 0,2 0 0 0,9-3-443 0,2 0 78 15,3 0 124-15,4-12-142 0,0-6 176 0,11-7 85 16,10-1 42-16,8-8-549 16,-2-2 295-16</inkml:trace>
  <inkml:trace contextRef="#ctx0" brushRef="#br0" timeOffset="13882.84">19581 2156 2775 0,'7'-5'0'15,"0"0"0"-15,-5 4 0 0,-2 1 0 0,0 0 0 0,-16 12 0 0,-3 7 0 0,2 4 0 0,-2 4 0 0,0 3 0 0,4 2 137 0,4-1 646 0,5 3-547 0,6-2-236 0,0-1 0 16,2-3 0-16,10-2 0 16,4-2 0-16,5-2 0 0,2-5 0 0,2 1 0 15,-2-6 0-15,4 0 0 0,-8-5 0 0,4-1 0 16,-3-4 0-16,1-1 0 0,-5-1-32 0,-1 0-21 16,-2 0-818-16,-1-7 406 0,-1-4 218 0,0-2-406 15,-3-2 307-15,-2-4 154 0,-3-4 67 0,-1-5-284 16</inkml:trace>
  <inkml:trace contextRef="#ctx0" brushRef="#br0" timeOffset="14165.13">19729 1941 2582 0,'-4'-16'0'0,"4"6"0"0,0-1 0 0,0 2 0 0,8 2 0 15,5 1 0-15,2 0 0 0,2 3 0 0,2 0 0 0,-1 1 0 0,-1 2 169 0,-2 0-65 0,0 2 237 0,-4 10-152 0,-1 1-75 0,-4 2-28 0,-4 1 50 16,-1 6-49-16,-1 0-24 15,-1 0-3-15,-11-1-60 0,-1-2 0 0,-8 4 0 0,5-5 0 0,-2-5 0 16,2 1 0-16,0-5 0 16,6-6 0-16,0 1 0 0,4-2 0 0,2 0 0 15,3-2 0-15,-1 0 0 0,2 0 0 0,2 0 0 16,11 0 0-16,2-2 0 0,4 0 0 0,1 1 0 16,3 1 0-16,3 0 0 0,1 0 0 0,1 0 0 15,0 0 0-15,-1 0 0 0,-4 0 0 0,7 0 0 16,-3 0 0-16,-6 0-223 0,3 0-199 0,0 0 189 15,-1 0 88-15,-4 0-785 0,-8 0 446 16</inkml:trace>
  <inkml:trace contextRef="#ctx0" brushRef="#br0" timeOffset="14330.99">20016 2292 2837 0,'-17'6'0'0,"1"6"0"0,8-7 0 0,2-1 0 0,2 0 0 0,4-2 0 0,0 0 0 0,9-2 0 0,11 1 0 0,10-1 0 0,-2 0 223 0,6 0-92 0,-2 0-47 0,1 0 248 15,1 0-152-15,1 0-71 0,-5 0-74 0,-3 0-224 16,-6 0 94-16,0 0 77 16,-5 0 23-16,-2 0-582 0,-5 0 307 0,-2 0 155 15,-5 0-698-15,0 0 327 0,-2-1 228 0</inkml:trace>
  <inkml:trace contextRef="#ctx0" brushRef="#br0" timeOffset="14528.05">20223 1981 2587 0,'-10'2'0'0,"5"4"0"0,1 3 0 0,0 0 0 0,3 7 0 0,-1 0 0 0,2 5 0 0,0 4 0 0,0 6 0 0,0 9 0 0,0-1 409 0,0 3-176 0,0 9 355 0,-2-7-474 16,-2 2-114-16,-2 1 0 0,2-6 0 0,3-6 0 16,-3 1 0-16,0-4 0 0,1-2-91 0,1-3 1 15,0-7 64-15,2-2-687 0,0-6 349 0,0-2 195 16,0-7-41-16,0 0-268 15,0-3 221-15,4-10 89 0</inkml:trace>
  <inkml:trace contextRef="#ctx0" brushRef="#br0" timeOffset="14684.18">20349 2135 2897 0,'6'-8'0'0,"3"2"0"0,1 5 0 0,-1-1 0 0,0 2 0 0,0 0 0 0,5 3 0 0,-3 7 0 0,2 4 0 0,0-2 0 0,-2 4 292 0,-1 1-127 15,-1-1-64-15,0 4-179 0,-1-2 54 0,-2-2 31 16,1 2-1-16,-1-3-631 0,-3-4 331 0,4-2 175 16,0-1 75-16,0-2-384 0</inkml:trace>
  <inkml:trace contextRef="#ctx0" brushRef="#br0" timeOffset="14900.66">20670 2004 3125 0,'2'-2'0'0,"-1"2"0"0,1 0 0 0,-2 12 0 0,0 9 0 0,-2 8 0 0,-7 7 0 0,2 6 0 0,-3 7 0 0,-3 4 0 0,-1 10 408 15,-2-1-186-15,2-5-91 0,-2-5-86 0,0 5-45 0,-2-2 0 0,1-4 0 16,1-3 0-16,-2-4 0 0,4-2 0 16,0-7 0-16,1 4 0 0,2-7 0 0,1-10-217 15,3-4-37-15,2-8 137 0,1-2 84 0,0-4-774 16,3-4 384-16,1-4 192 0,0-21 96 0,0-11-403 15,5-4 241-15</inkml:trace>
  <inkml:trace contextRef="#ctx0" brushRef="#br0" timeOffset="15166.15">20776 1757 2621 0,'21'-12'0'0,"4"5"0"0,-2 2 0 0,-7 2 0 0,0 0 0 0,-5 3 0 0,-1 0 0 0,-3 8 0 0,0 5 0 0,-5 6 0 0,0 3 81 15,-2-1 10-15,0 9-2 0,-9-3-26 0,-5 1 0 0,0-4-25 0,-2-2-55 16,1-3 37-16,0-1-9 16,2-4 93-16,0-2-33 0,5-6-1 0,1 1 177 15,3-5-95-15,1-1-62 0,1 2-26 16,2-3 9-16,0 0-73 0,0 0 0 0,14 0 0 16,4 0 0-16,3 0 0 0,4-3 0 0,0 2 0 15,-2-1 0-15,9-1 0 0,-6 2 0 0,0-2 0 16,-4 2 0-16,1-1 0 0,2 2 0 15,-4 0 0-15,-3 0-377 0,-1 0 131 0,-2 6-903 16,-3 4 556-16</inkml:trace>
  <inkml:trace contextRef="#ctx0" brushRef="#br0" timeOffset="15333.15">20925 2363 3115 0,'0'0'0'0,"0"0"0"0,8 4 0 0,5-2 0 0,1-1 0 0,0 1 0 0,2-1 0 16,0-1 0-16,3 0 0 0,-1 0 0 0,3 0 271 0,2 0-118 0,-3 0-58 0,1 0-422 0,-2 0 181 0,0 0 101 15,-2 0 35-15,-1 0-884 0,0 0 454 16</inkml:trace>
  <inkml:trace contextRef="#ctx0" brushRef="#br0" timeOffset="15934.76">21927 1932 1862 0,'-11'-15'0'0,"-1"4"0"0,1-3 0 0,-3 4 0 0,0-2 0 0,-6 5 0 0,-1 2 0 16,-6 0 0-16,4 4 0 0,2 1 0 0,0 0 120 0,0 0-33 0,1 8 235 0,6 2-142 15,-2 2-72-15,5 1-35 0,4 0 234 16,0 0-126-16,2 1-76 0,3 6-35 0,1-1 274 16,1-1-172-16,0 4-172 0,0-1 0 0,1 6 0 15,8-3 0-15,0 0 0 16,4 3 0-16,2-1 0 0,0 2 0 0,4 1 0 16,0-3 0-16,-1 1 0 0,1-2 0 0,-2 0 0 15,-4-4 0-15,4 4 0 0,-5-7 0 0,-3 0 0 16,-4 2 0-16,-1-4 0 0,-2-1 0 0,-2-1 0 15,-4-1 0-15,-14 2-35 0,-5-6-38 0,-3 3 34 16,-6-4-7-16,0-2 75 0,-4 0-33 0,3-2 0 16,-4-2-33-16,1-2 37 0,5 0-9 0,-1 0-28 15,3-6 42-15,9-3 91 16,1-5-58-16,7-2-9 0,1-1-3 0,8-2 35 0,3 0-61 0,0-3 0 16,12 1 0-16,8 0 0 15,4 0 0-15,10-2 0 0,2 1 0 0,-1 2 0 16,5-2 0-16,-2 1 0 0,-5 1 0 0,10-2 0 15,-5 0 0-15,-9 5 0 0,1-3 0 0,-5 0 0 16,-4 1 0-16,0-3 0 0,-10 5 0 0,0-4 0 16,-3 1 0-16,-6-3 0 0,-2 3 0 0,0-6 0 15,-4 4 0-15,-9 2 0 0,-2 2 0 0,-4 3 0 16,1 3 0-16,-10-1 0 16,-2 8 0-16,-2 0 0 0,-2 4 0 0,6 1 0 15,5 0 0-15,2 0 0 0,5 3 0 0,2 6 0 16,3 1 0-16,2-1 0 0,4 3 0 0,2 1 0 0,3 2 0 15,0-3 0-15,0 4 0 0,0-1-386 16,1 0-5-16,8 0 181 0,0 2 87 0,0-2-348 16,5 2 217-16,-2 0 100 0</inkml:trace>
  <inkml:trace contextRef="#ctx0" brushRef="#br0" timeOffset="16141.04">22167 2080 3862 0,'6'-7'0'0,"13"1"0"0,1-2 0 0,-1-2 0 0,-4 2 0 0,4 2 0 0,0 1 0 16,3 0 0-16,0-1 0 0,3 1 0 0,0 1 69 0,-7 3-69 0,5-1 0 0,-2 0 0 0,-3 2 0 15,-1 0 0-15,-2 0-67 0,-5 0-178 0,1 0 141 16,-4 2 70-16,-2 1-952 0,-1 6 495 0,-4-2 130 0</inkml:trace>
  <inkml:trace contextRef="#ctx0" brushRef="#br0" timeOffset="16311.17">22197 2301 2824 0,'-12'5'0'0,"5"4"0"0,7-5 0 16,0-2 0-16,0-2 0 0,6 0 0 0,7 0 0 0,4 0 0 0,0 0 0 0,4 0 0 0,-3 0 305 0,3 0-139 0,-3 0-91 15,3 0 1-15,-2 0-40 0,0 0 0 0,-2 0-427 16,-1 0 209-16,4 0 109 0,-3 0 54 0,3 0-703 16,3-2 379-16,-2-4 152 0</inkml:trace>
  <inkml:trace contextRef="#ctx0" brushRef="#br0" timeOffset="16732.93">22924 2045 2264 0,'-4'0'0'0,"-2"4"0"0,3-2 0 0,-3 2 0 0,-2 0 0 0,1-1 0 15,0 5 0-15,-1-1 0 0,-2 5 0 0,1 0 0 0,2 3 95 0,0 0-29 0,-2 5 319 16,4-2-166-16,3 1-96 0,0 1-43 0,2 2 224 16,0-4-134-16,2 1-67 0,5-3 19 0,5-1-122 15,1-1 0-15,4-3 0 0,1-2 0 0,5-2 0 16,-2-2 0-16,8-4 0 0,-3-1 0 0,-1 0 0 15,4 0 0-15,-1-3 0 0,0-9 0 0,-1 1 0 16,-1-2 0-16,0 0 0 16,-6-2 0-16,1 0 0 0,-5 1 0 0,0-3 0 0,-5 1 0 0,-1-2 0 15,-4-2 0-15,-4 2 0 0,-2-4 0 16,0 0 0-16,0 2 0 0,-6-1 0 16,-8-2 0-16,2 1 0 0,1 2 0 0,-8-1 0 15,3 2-14-15,-2 2 28 0,2 3-14 0,-2 1 0 16,-3 2 0-16,0 2 0 0,-1 1 0 0,1 1 0 15,2 5 0-15,1 1 0 0,-3 1 0 0,3 0 0 16,-3 0 0-16,4 3 0 0,0 7 0 0,2 1 0 16,2 2 0-16,-1 0 0 0,3 2 0 0,2 1 0 15,-1 0 0-15,3 1 0 0,0 0 0 16,1-1 0-16,1 4 0 0,-2-2-795 0,4 3 367 0,-1 0 196 16,0 1 89-16</inkml:trace>
  <inkml:trace contextRef="#ctx0" brushRef="#br0" timeOffset="16907.3">23407 2349 351 0,'-6'-10'0'0,"6"9"0"0,6 0 0 0,-5-6 0 0,-1 4 1077 0,-1 1-522 0,-10 0-259 0,-5 2-131 0,0 0-673 0</inkml:trace>
  <inkml:trace contextRef="#ctx0" brushRef="#br0" timeOffset="28479.46">17163 3666 1461 0,'-15'0'0'0,"2"0"0"15,2-3 0-15,0 2 0 0,-1-3 0 0,3-1 0 0,0-3 0 0,1 1 0 0,0-3 0 0,5 0 0 0,1-1 73 0,2 0 217 0,0-1-115 0,0-4-72 0,5 1-32 0,9-1 77 16,1-4-54-16,6 4-27 15,-5 2 10-15,10-2 147 0,-3 4-92 0,4 3-46 0,-3 1 153 16,2 6-100 0,-4 2-39-16,7 0 105 0,-3 2-83 0,-1 13-41 0,-2 2-37 0,0 4-44 15,0 5 0-15,-2 2 0 0,-3 1 0 0,0 6 0 0,-6-2 0 16,-2 2 0-16,-4 0 0 0,-4 2 0 16,-2-6 0-16,0 1 0 0,0-2 0 0,-12-4 0 15,-5 2 0-15,0-3 0 0,-3-4 0 0,-3-3 0 16,0-1 0-16,2-6 0 0,-6 0 0 0,3-2 0 15,-1-5 0-15,2-3 0 0,1-1 0 0,-1 0 0 16,4 0 0-16,3-1 0 0,2-8 0 0,3 0 0 16,4 2 0-16,1 0 0 0,4-1 0 0,2-2-148 15,0 1-202-15,10 2 155 16,8-1 77-16,5 1-674 0,5-3 381 0,4 1 186 16,0-1 92-16</inkml:trace>
  <inkml:trace contextRef="#ctx0" brushRef="#br0" timeOffset="28730.7">17723 3491 2719 0,'0'-9'0'0,"0"1"0"0,-6 0 0 0,-3-1 0 0,2 5 0 0,-5 1 0 0,3 1 0 0,-6 2 0 15,3 0 0-15,0 5 0 0,-4 10 71 0,3 4 341 0,-4 7-191 0,4 1-91 0,0 5-44 0,2 2 206 16,2 2-292-16,3-1 0 0,1 2 0 0,5-1 0 15,0-2 0-15,0 0 0 0,11-2 0 0,5-2 0 16,1-4 0-16,4 0 0 0,3-1 0 16,-1-5 0-16,3 1 0 0,1-3 0 0,1-3 0 15,0-4 0-15,2-1 0 0,-2-4 0 0,0-4 0 16,2 0 0-16,0-2-467 0,0 0-137 16,0 0 283-16,-2-4-765 0</inkml:trace>
  <inkml:trace contextRef="#ctx0" brushRef="#br0" timeOffset="29946.93">17928 3643 2281 0,'0'0'0'0,"0"0"0"0,0 0 0 0,0 0 0 0,0-1 0 0,0-2 0 0,3 2 0 0,7-3 0 0,-1 0 0 0,4 2 0 0,4 1 105 0,2-3-33 0,0 2 162 0,7-1-98 15,1 2-47-15,-1 0 9 0,6-3 9 0,-4 1-33 16,0 1-1-16,0-2-49 16,-2 3 15-16,-3-1 11 0,5-2-11 0,-8 2-68 0,1-1 35 15,-2 0-1-15,-4 2-87 0,-1-1 71 0,-3 1 20 16,-2-2 0-16,-1 0-267 0,-4 2 135 0,-1 0 36 15,-1 1 43-15,0 0-316 0,-2-2 163 0,0 2 66 16,0-2 45-16,0-1-87 0,-2 2 56 16,-2 0 44-16,-1-2-340 0,0 1 186 0,-4-1 94 0</inkml:trace>
  <inkml:trace contextRef="#ctx0" brushRef="#br0" timeOffset="30867.45">18311 3249 1837 0,'0'-3'0'0,"-1"2"0"0,1 1 0 0,-3 0 0 0,1 0 0 0,2 0 0 0,-2 0 0 0,2 0 0 0,0 5 0 0,0 7 0 0,0 3 164 0,0 2-60 16,0 5-31-16,0 3 194 0,0 0-102 0,2 5-66 16,3 1-29-16,-4 3 122 0,1 0-75 0,0 2-38 15,0 1 50-15,0-2-49 16,-2 1 0-16,0 0-44 0,0 0 6 0,0-4 0 15,0-6 10-15,0 5-55 0,0-10-2 0,0 4 44 16,0-5 0-16,0-2-71 0,0-2 46 0,-2-4-10 16,2-1 36-16,0-3-185 0,-2-3 84 0,2 0 22 15,0-4-325-15,0-1 163 0,0 0 94 0,0 0 22 16,0 0-192-16,0 0 94 0,0 0 75 0,0 0-330 16,0-7 198-16,2-5 99 0,5 0 49 0,0-8-378 15</inkml:trace>
  <inkml:trace contextRef="#ctx0" brushRef="#br0" timeOffset="31203.05">18597 3356 2291 0,'0'-4'-1'0,"0"2"0"0,0 1 1 0,0-2 0 0,0 2 0 0,0 1 0 0,0 0 0 0,0 0 0 0,1 1 0 0,1 9 0 0,0 0 92 0,0 2 0 0,0 4 274 15,-1 1-167-15,1 2-79 0,0 1-40 0,0 4 247 16,0 3-143-16,1 0-61 0,-2 2-64 0,1 2-59 16,0 2 0-16,-2-1 0 0,2 2 0 0,-2-2 0 15,0 3 0-15,0-4 0 0,0 2 0 0,0-3 0 16,0-2 0-16,0-4 0 0,0 3 0 0,0-4 0 16,0-3 0-16,0-2 0 0,0 0 0 0,0-7 0 15,0-1 0-15,0-3 0 0,0-4 0 0,0 2 0 16,0-4 0-16,0-1 0 0,0 0 0 0,0 0 0 15,0 0 0-15,0 0 0 0,0 0 0 0,0 0 0 16,0 0 0-16,-2 0 0 0,2 0 0 0,-2 0 0 16,0 0 0-16,1 0 0 15,-2 0 0-15,1 0-91 0,2 0-394 0</inkml:trace>
  <inkml:trace contextRef="#ctx0" brushRef="#br0" timeOffset="32187.47">17039 3256 2212 0,'-22'2'0'0,"-1"8"0"0,2 6 0 0,4 9 0 0,-2 7 0 0,3 7 0 0,5 8 0 0,0 6 0 0,6 5 0 0,0 11 0 0,5-7 156 15,0-10-58-15,0 6-29 0,7-6 57 0,5-8-33 16,9 6-10-16,1-5-42 0,4-3-51 0,6-2 1 15,2 0 49-15,6-2 11 0,1-5-358 0,3-1 173 16,6-3 88-16,10-1-257 0,-5-8 115 0,-4 1 99 16,16-3-540-16,-3-2 294 0</inkml:trace>
  <inkml:trace contextRef="#ctx0" brushRef="#br0" timeOffset="32489.98">18951 3388 2553 0,'2'0'0'0,"2"0"0"0,13 15 0 0,-2 0 0 16,0-1 0-16,2 4 0 0,-2 3 0 0,2 1 0 0,0 4 0 0,-2 4 0 0,1-1 113 0,-2 6 141 0,-1 1-107 0,-4 2-53 0,-3 6-15 15,-6-2 0-15,0-4-28 0,-1 6-65 0,-15-3 28 0,-5 1-1 16,1-4 28-16,-5-2-42 0,4-9 52 16,-3 3-10-16,0-7 0 0,-2-2-126 0,-1-9 47 0,3-2 36 15,1-4-22-15,-1-4-351 16,1-2 160-16,2 0 102 0,5-4-441 0,1-13 257 0,4-7 117 16,5-12 75-16,6-8-418 0,0-15 242 15</inkml:trace>
  <inkml:trace contextRef="#ctx0" brushRef="#br0" timeOffset="32731.64">19175 3178 2058 0,'29'-17'0'0,"-9"7"0"0,4 5 0 0,-1-2 0 0,-7 6 0 16,0 0 0-16,-3 1 0 0,-3 0 0 0,-1 1 0 0,-4 10 0 0,-3 2 126 0,0 2-33 0,-2 2-10 0,0 2 143 0,-9 0-94 0,-3-1 56 15,1 0-74-15,-2-2-27 0,-1-1-10 0,2-1 77 16,5-6-57-16,0-1-28 0,3-1 0 0,3-3 66 15,1 1-52-15,0-2-1 0,0 0-41 16,9-2-24-16,8 0-17 0,4 0 0 0,4 0 0 16,-2 0 0-16,2-2 0 0,1-2 0 0,1 0 0 15,-4 3 0-15,0-5 0 0,2 6-235 16,-2 0-13-16,-2 0 131 16,-3 0 29-16,1 0-870 0,-3 3 463 0,-2 9 228 0</inkml:trace>
  <inkml:trace contextRef="#ctx0" brushRef="#br0" timeOffset="32923.47">19440 3624 2908 0,'-8'4'0'0,"5"6"0"0,3-5 0 0,0-2 0 0,0 0 0 0,11-3 0 0,9 0 0 0,7 0 0 0,5 0 0 0,2 0 0 0,3 0 354 0,0-3-158 15,3 2-78-15,0-2-39 0,-5-1-257 0,1 1 104 16,-6 2 56-16,-2-1 29 0,-5 2-542 0,0 0 285 15,-7 0 153-15,-1 0 60 0,-5 2-748 0,-1 2 377 16,-6 1 152-16,-1-3-133 0</inkml:trace>
  <inkml:trace contextRef="#ctx0" brushRef="#br0" timeOffset="33157.42">19790 3356 2462 0,'-12'-10'0'0,"4"7"0"0,3 1 0 0,1 2 0 0,1 0 0 0,0 0 0 0,1 14 0 0,2 4 0 0,0 5 0 0,0 8 0 0,0 3 190 16,0 7-75-16,-2 0 416 0,-1-6-236 0,-5 14-132 16,3-8 12-16,-1-6-175 0,0 3 0 0,-1-3 0 15,3-6 0-15,0 3-121 16,1-6 77 0,1-4-251 15,2-1 168-31,0-6 83 15,0-4 51-15,0-1-871 0,0-6 424 0,5-4 138 0,6 0 131 0</inkml:trace>
  <inkml:trace contextRef="#ctx0" brushRef="#br0" timeOffset="33314.83">19954 3414 3221 0,'2'0'0'0,"6"2"0"0,-1 7 0 0,1-2 0 15,-1 6 0-15,4-3 0 0,1 3 0 0,1 3 0 0,1-2 0 0,-2 4 0 0,1 0 196 0,1-1-78 16,0 0-29-16,-2 0-131 0,-1-2 40 15,0 1 1 1,-1-4 40-16,1-2-589 0,-4-2 305 0,2 0 137 0,-2-2-691 0,2-3 411 16,-2-3 81-16</inkml:trace>
  <inkml:trace contextRef="#ctx0" brushRef="#br0" timeOffset="33521.39">20298 3334 3128 0,'0'-6'0'0,"0"3"0"0,0 3 0 0,0 0 0 0,0 3 0 0,0 15 0 0,0 7 0 0,-2 7 0 0,-1 7 0 0,-5 8 0 16,-4 4 411-16,1 11-185 0,-1-2-93 0,-2-6-100 0,-2 14-33 0,-2-6 0 0,-1 4 0 0,3-1 0 16,-3 0 0-16,2-8 0 15,-2 13 0-15,0-8 0 0,1-4 0 0,2-5 0 16,-2 8 0-16,2-10 0 0,2 0 0 0,2-11 0 16,1-6 0-16,4-11 0 0,1-11 0 0,2-1-622 15,2-5 221-15,-2-6 180 0,4 0 90 0,0-8-172 16,0-13 132-16,0-8 55 15,9-9-465-15</inkml:trace>
  <inkml:trace contextRef="#ctx0" brushRef="#br0" timeOffset="33880.33">20431 3185 2631 0,'2'-18'0'0,"10"8"0"0,0 2 0 0,4 1 0 0,-3-2 0 0,2 7 0 0,2-1 0 0,2 3 0 0,5 0 0 0,-4 0 0 0,3 5 314 0,-2 8-139 0,-4 2-58 15,4 2-44-15,-9 1 18 0,0 2-26 0,-5-1 0 16,-3 4-27-16,-2 3-69 0,-2-7 30 0,-2 3-1 16,-11 2 41-16,-2-6-44 0,0-5 0 0,-4 1 53 15,0-3 67-15,1-4-38 0,0-1-1 0,4-3-25 16,2 0-51-16,3-2 0 0,2-1 0 0,3 0 0 15,2 0 0-15,0 0 0 0,2 0 0 16,0 2 0-16,4 2 0 0,9 0 0 0,4 1 0 0,1 0 0 16,3 0 0-16,2-2 0 15,0 1 0-15,2 0 0 0,-4 1 0 0,2-5 0 16,-1 2 0-16,-1 1 0 0,0-3 0 0,-3 0 0 16,-1 0 0-16,1 0 0 0,-2 0 0 0,-2 0-427 15,-3 1-68-15,-2 3 228 0,3 0 114 0</inkml:trace>
  <inkml:trace contextRef="#ctx0" brushRef="#br0" timeOffset="35529.78">21252 3476 2131 0,'-2'0'0'0,"1"0"0"0,-1 0 0 0,2 0 0 0,-2 2 0 15,2 0 0-15,0 2 0 0,0 1 0 0,0 1 0 0,7 0 0 0,4-3 91 0,5 4 376 0,0-5-203 0,5 2-118 0,0 0 267 0,5 0-187 16,-6-1-93-16,3 1-73 16,2-2-60-16,-2 2 0 0,0-2 0 0,-2 0 0 0,0-2 0 15,-1 0 0-15,-1 0 0 0,-3 0 0 0,-2 0-71 0,-3 0 52 16,-1 0 29-16,-2 0-791 15,-5-2 296-15,-1 2 231 0,0 0-253 0</inkml:trace>
  <inkml:trace contextRef="#ctx0" brushRef="#br0" timeOffset="35714.58">21298 3800 3374 0,'-8'9'0'0,"2"1"0"0,4-4 0 0,0-1 0 0,2-4 0 0,0 0 0 0,0-1 0 0,6 0 0 0,11 0 0 16,5 3 0-16,4-3 186 0,1 0-74 0,3 0 127 0,2 0-219 0,2 0-20 16,-3 0 0-16,1 0 0 0,0 0 0 0,-2 0 0 15,-7 0-483-15,7 2 183 0,-9 1 170 0,1 3-862 16,-1-2 421-16</inkml:trace>
  <inkml:trace contextRef="#ctx0" brushRef="#br0" timeOffset="36664.04">22447 3378 1957 0,'4'-5'0'0,"1"-2"0"0,0-3 0 0,-1 0 0 0,3 1 0 0,-4-4 0 0,1 0 0 0,1 0 0 0,-1-1 0 0,0-1 0 0,-1 0 148 0,0 3-55 0,-1-3-28 0,0 0 47 16,-1-1-38-16,1 1 10 0,-2 2-47 0,0-4 57 16,0 4-28-16,0-2-1 0,-7-1-27 15,-3 2 68-15,-1 1-39 0,-3-1 0 0,0 1 39 0,-4 5-35 16,-2-2 0-16,-2 5 43 16,-5 2-43-16,1 1-1 0,-1 2-32 0,2 0 28 15,0 10 10-15,-3 5-38 0,3 1-1 0,1 1 31 16,2 4-36-16,1 2-32 0,5-4 0 0,0 9 0 15,2-4 0-15,5 2 0 0,4-1 0 0,3-1 0 16,2-3 0-16,0 1 0 0,0 1 0 0,5-2 0 16,8-5 0-16,3 2 0 0,5-6 0 15,2 2 0-15,6-9 0 0,-1 0 0 0,0-5 0 0,4 0 0 16,0-3 0-16,0-10 0 0,0-2 0 16,-4-2 0-16,-2-1 0 0,-1-1 0 15,-7 2 0-15,-1-2 0 0,-1 3 0 0,-5 0 0 16,-4 1 0-16,-1 6 0 0,-5-2 0 0,1 1 0 15,-2 1 0-15,0 3 0 0,0 1 0 0,0 2 0 16,0-1 0-16,-3 2 0 0,1 2 0 0,-2 0 0 16,1 0 0-16,-1 0 0 0,2 0 0 0,-2 10 0 15,4 1 0-15,-1 3 0 0,1 1 0 0,0 3 0 16,0 1 0-16,0 4 0 16,0-1 0-16,0 5 0 0,-2-4 0 0,0 6 0 15,-1 2 0-15,0-2 0 0,-3 3 0 0,2 4 0 16,-1-1 0-16,1 4 0 0,-1-2 0 0,2 0 0 0,1 1 0 15,0-2 0-15,1 0 0 0,1 1 0 16,0-2 0-16,0-1 0 0,0-2 0 0,0 1 0 16,0-2 0-16,0-2 0 0,0-6 0 15,0 2 0-15,0-2 0 0,0-3 0 0,-2-1 0 16,0-4 0-16,0-2 0 0,0-2 0 0,1-3 0 16,-1-1 0-16,0-3 0 0,0 0 0 15,0-2 0-15,2-1 0 0,-2-1 0 0,2 0 0 16,0 0 0-16,0 0 0 0,0 0 0 0,0 0 0 15,0 0 0-15,0 0 0 0,0 0-925 0,0 0 359 16,0-3 269-16</inkml:trace>
  <inkml:trace contextRef="#ctx0" brushRef="#br0" timeOffset="36846.03">22922 4125 2566 0,'-9'-1'0'0,"7"-1"0"0,2 2 0 0,-4-3 0 0,-1 2 0 0,-4 0 0 0,4-2 0 0,0 2 0 0,-1-1 0 0,2-2 0 0,3 2-62 0,-1 0 48 0</inkml:trace>
  <inkml:trace contextRef="#ctx0" brushRef="#br0" timeOffset="41365.33">16568 3869 1747 0,'4'-23'0'0,"1"-2"0"0,1 0 0 0,-1 3 0 0,0 1 0 0,0-1 0 0,-1 2 0 0,-2-1 0 0,0 4 0 0,-2 2 0 0,0 3 141 0,0 4-41 0,0 0-35 0,-8 1 0 16,-1 5 124-16,-6-1-74 0,-5 3-38 0,-1 0 94 15,-6 12-71-15,-1 3-30 0,-4 2 0 0,2 0 70 16,0 2-49-16,0-1-17 0,0 1-9 16,2 0 54-16,3-2-40 0,3 0 0 0,5-2 49 15,2 1-34-15,2 2-9 0,4-1-46 16,5-2-11-16,2 0-28 0,2-1 0 0,0 4 0 16,4-2 0-16,10 5 0 0,4-4 0 0,1 1 0 15,1 0 0-15,-3-1 0 0,8 3 0 0,-9-1 0 16,2 1 0-16,-8 0 0 0,3 2 0 0,-5-1 0 15,0 7 0-15,-5-3 0 0,-1 2 0 0,0 2 0 16,-2 1 0-16,0 0 0 0,0-2 0 16,0 0 0-16,-2 0 0 0,0 0 0 15,0 2 0-15,2-5 0 0,0 6 0 0,0-2 0 16,0 1 0-16,0 1 0 0,0-1 0 0,2 2 0 16,0 1 0-16,0 0 0 0,0 1 0 0,0 0 0 15,-2 0 0-15,0 0 0 0,0-2 0 0,0-2 0 16,0-2 0-16,0 0 0 0,0-3 0 15,0 3 0-15,0-8 0 0,-2 2 0 0,2-1 0 0,-2-1 0 16,2-6 0-16,0 1 0 0,0-4 0 0,0 0 0 16,0-3 0-16,0-2 0 0,0-2 0 0,0-1 0 15,0 0 0-15,0 1 0 16,0-4 0-16,0 1 0 0,0 3 0 0,0-1 0 16,0 0 0-16,5 0-232 0,2 1-375 0,4-1 284 15</inkml:trace>
  <inkml:trace contextRef="#ctx0" brushRef="#br0" timeOffset="42683.83">9506 9767 2583 0,'-10'4'0'0,"3"1"0"0,-2 3 0 0,2 1 0 0,0-1 0 0,2-1 0 0,3 3 0 0,2 3 0 0,0-4 0 0,0 5 0 0,2-3 244 0,8 0-103 0,1-2-50 16,2 1-26-16,2 0 313 0,1-3-174 0,4-1-82 15,-4-3-19-15,3 2-103 0,0 0 0 0,-2 0 0 16,2-1 0-16,-3 1 0 0,0 1 0 0,0 0 0 16,1-1 0-16,4 3 0 15,-4-2 0-15,2-1 0 0,6 1 0 0,-2-1 0 16,4-1 0-16,1-2 0 0,5 0 0 0,-2-2 0 16,3 2 0-16,2-2 0 0,1 0 0 0,-1 0 0 15,-1 0 0-15,3 0 0 0,1 0 0 0,-3 0 0 16,2 0 0-16,-1 0 0 0,0 0 0 0,0 0 0 15,0 0 0-15,1 0 0 0,-1 0 0 0,0 0 0 16,0 0 0-16,0 0 0 0,1 0 0 16,-1 0 0-16,-2 0 0 0,4-2 0 0,0 0 0 0,4 0 0 15,-3 0 0-15,-6 0 0 0,3 0 0 16,-1 1 0-16,-1 1 0 0,1 0 0 0,-3 0 0 16,2 0 0-16,-1 0 0 0,1 0 0 0,-1 0 0 15,0 0 0-15,-1 0 0 0,1 0 0 16,2-2 0-16,0 0 0 0,0 0 0 15,3 0 0-15,-4-1 0 0,3-1 0 0,0 0 0 0,-2 2 0 0,-3-2 0 16,3 2 0-16,-2 1 0 16,1-2 0-16,-1 2 0 0,-2-1 0 0,1 0 0 15,0 2 0-15,-1 0 0 0,2-2 0 0,-2 2 0 16,1 0 0-16,1 0 0 0,2 0 0 16,-3 0 0-16,-1 0 0 0,0 0 0 0,0 0 0 15,-2 0 0-15,0 0 0 0,2-2 0 0,-2 2 0 16,0 0 0-16,0 0 0 0,2 0 0 0,-2 0 0 0,2 0 0 15,0 0 0-15,0-2 0 16,0 2 0-16,2 0 0 0,2 0 0 0,-2-2 0 0,1 2 0 16,1 0 0-16,-2 0 0 0,-1 0 0 15,-1 0 0-15,2 0 0 0,-2 0 0 0,0 0 0 16,0 0 0-16,-2 0 0 0,2 0 0 0,-2 0 0 16,2 2 0-16,-2-2 0 0,2 2 0 0,2 2 0 15,0-2 0-15,1 0 0 0,-1-1 0 0,2 3 0 16,-1-2 0-16,1 2 0 0,0-2 0 0,0 2 0 15,-1 0 0-15,3-3 0 0,-3 1 0 16,1 2 0-16,2-2 0 0,-2 1 0 0,-3-1 0 16,3 0 0-16,-2 0 0 0,1 0 0 15,3 0 0-15,-4-2 0 0,0 0 0 16,-2 0 0-16,-2 0 0 0,-6 0 0 0,0 0 0 16,-1 0 0-16,-2 0 0 0,-5 0 0 0,-4 0 0 15,-1 0 0-15,-4 0 0 0,-3 0 0 0,1 0 0 16,-4 0 0-16,1 0 0 0,-2 0 0 0,0 0 0 15,0 0 0-15,0-2 0 0,-2-6 0 0,-4-1 0 16,1 2 0-16,-5-3 0 0,0 4 0 16,-6 1 0-16,-10 3 0 0</inkml:trace>
  <inkml:trace contextRef="#ctx0" brushRef="#br0" timeOffset="43692.62">17329 4642 3131 0,'-8'2'0'0,"2"-2"0"0,3 0 0 0,1 0 0 0,2 2 0 0,0-2 0 0,5 2 0 0,16-1 0 0,4 2 0 0,3-1 0 0,6 1 366 0,7-1-165 15,-4 2-72-15,12 0-51 0,-6-2-52 0,3 3-26 16,-5 0 0-16,2 0 0 0,-9 0 0 16,4 3 0-16,-5-1 0 0,-4 0 0 0,-7 3 0 0,-2-1 0 15,-4 5 0-15,-5 1 0 0,-6 1 0 16,-3 5 0-16,-2 4 0 0,-4 1 0 0,-10 2 0 15,-5 4 0-15,-6 4 0 0,-1-2 0 0,0 2 0 16,0-5 0-16,3-2 0 0,-3 2 0 0,5 1 0 16,1-4 0-16,4-1 0 0,7-7 0 0,3 1 0 15,3-3 0-15,3-2 0 0,0-1 0 0,2-3 0 16,9 0 0-16,8-5 0 0,5-1 0 0,0-6 0 16,4 0 0-16,4 0 0 15,0-2 0-15,2-5 0 0,-1-4 0 0,0 1 0 16,-5-1 0-16,0 1 0 0,-7 3 0 0,0-3 0 15,-3 5 0-15,-2 0 0 0,-6 0 0 0,-2 4 0 16,-2-1-245-16,-2 0 53 0,-2 0-581 0,-2 2 368 16,0 0 184-16,0 0 92 0,-12 0-510 0</inkml:trace>
  <inkml:trace contextRef="#ctx0" brushRef="#br0" timeOffset="43870.75">17651 4917 3803 0,'-18'-3'0'0,"3"3"0"0,2-2 0 0,3 1 0 0,5-1 0 0,1 2 0 0,4-2 0 0,0 2 0 0,14 0 0 0,13 0 0 0,5 0 128 0,4 0-128 0,2 0 0 15,8 5 0-15,-4 3 0 0,1-2 0 0,-2 0 0 0,-6 5 0 16,2-2 0-16,0 1 0 0,-3-1 0 0,1-1-226 16,-1-2-195-16,-4-2 214 0,-5-1 126 15,5-2-1063-15</inkml:trace>
  <inkml:trace contextRef="#ctx0" brushRef="#br0" timeOffset="43954.68">18337 4832 370 0,'-4'0'0'0,"1"2"0"0</inkml:trace>
  <inkml:trace contextRef="#ctx0" brushRef="#br0" timeOffset="44034.92">18320 4843 3931 0,'2'0'0'0,"11"0"0"0,8 4 0 0,5 1 0 0,1-1 0 16,1 2 0-16,0-1 0 0,2 3 0 0,-2-1 0 0,-2-1 0 0,-7 3 0 0,2-4 0 0,-3 2 0 0,0-4 0 15,-4 3 0-15,2-4 0 0,-3 0 0 0</inkml:trace>
  <inkml:trace contextRef="#ctx0" brushRef="#br0" timeOffset="44053.97">18707 4932 370 0,'4'0'0'0</inkml:trace>
  <inkml:trace contextRef="#ctx0" brushRef="#br0" timeOffset="44120.18">18487 5079 370 0,'-32'14'0'0,"8"1"0"0</inkml:trace>
  <inkml:trace contextRef="#ctx0" brushRef="#br0" timeOffset="44216.08">18384 5132 3931 0,'-7'7'0'0,"3"-4"0"0,4 3 0 0,0-1 0 0,8 1 0 0,10-3 0 0,6-1 0 0,-3 0 0 0,9-2 0 0,1 0 0 0,-3 0 0 0,2 0 0 16,-2 0 0-16,-6-2 0 0,8-3-177 0,-4 1 61 15,1 1-909-15,-1-3 494 0,3-1 247 0,-5-1-453 16,4-3 355-16</inkml:trace>
  <inkml:trace contextRef="#ctx0" brushRef="#br0" timeOffset="44552.18">19002 4936 2572 0,'2'-10'0'0,"2"2"0"0,-3 4 0 0,-1 1 0 0,0 1 0 0,0 0 0 0,0 2 0 0,0 0 0 0,-3 4 0 0,-1 9 0 0,4 2 358 16,-2 6-160-16,2 1-71 0,0 5-50 0,0-1 522 15,2 2-599-15,4-2 0 0,5-1 0 0,2-3 0 16,5 1 0-16,0-5 0 0,3-3 0 0,3-5 0 16,0-2 0-16,-1-8 0 0,5 0 0 0,-2 0 0 15,1-8 0-15,1-8 0 16,-1-6 0-16,-2-2 0 0,1-2 0 0,-3-3 0 15,-4 1 0-15,-2-1 0 0,-3-4 0 0,-5 2 0 16,-4-1 0-16,-3-1 0 0,-2 0 0 0,0-1 0 16,-7 0 0-16,-9 4 0 0,-2 2 0 0,-5 5 0 15,-3 5 0-15,-4 3 0 0,-1 5 0 0,0 6 0 16,-1 4 0-16,0 0 0 0,0 2 0 16,2 10 0-16,2 3 0 0,3 3 0 0,1 4 0 0,3-1 0 15,4 4 0-15,6 0 0 16,2 1 0-16,4-4 0 0,0 8 0 0,5-4 0 15,0 1 0-15,0 2 0 0,2-7 0 0,8 9 0 16,1-1 0-16,1 6-362 0,0 4-182 0,1 5 254 16</inkml:trace>
  <inkml:trace contextRef="#ctx0" brushRef="#br0" timeOffset="44721.32">19930 5200 3931 0,'-9'-8'0'0,"7"7"0"0,2-1 0 0,-6-1 0 0,-2 3 0 0,3 0 0 0,-1 0 0 0,3 0 0 0,-1 0 0 0,0 0 0 0,4 0-282 0,0 9-57 0</inkml:trace>
  <inkml:trace contextRef="#ctx0" brushRef="#br0" timeOffset="48303.09">17292 8424 2544 0,'-3'-20'-1'0,"-3"12"1"0,6 7 0 0,0 1 0 0,0 0 0 0,0-2 0 0,0 2 0 0,0 0 0 0,2 0 0 0,0 0 0 0,6 5 119 0,-2 3-38 0,1 3 60 0,-3 3-40 16,-3 1-10-16,1 3-100 0,-2 3 51 15,0 4 0-15,-3-3 11 0,-8 3-166 0,-3 0 78 16,-1 0 38-16,-2-1-262 0,1-3 150 15,0-2 86-15,-4 2-18 0,5-7-480 0,0 0 211 0,1-3 139 16,9-5 38-16,-1-1-152 0,6-5 127 0,0 0 57 16</inkml:trace>
  <inkml:trace contextRef="#ctx0" brushRef="#br0" timeOffset="48492.6">17473 8499 2416 0,'6'0'-1'0,"-2"0"0"0,0 0-1 0,-4 11 1 0,0 1 0 0,0 1 0 0,-4 8 1 0,-6 0 0 0,1 1 0 0,-4 8 0 0,-1 1 165 0,-4 4-61 0,-1 2 248 16,-4 5-155-16,1-1-67 0,-4 4-50 0,-1-2-55 16,1 2 16-16,1-3 1 0,1-3-1 0,7-7-335 15,-2 0 160-15,5-4 85 0,2-6-249 0,3-2 169 16,3-7 83-16,4-4-757 16,2-6 386-16,0-3 188 0,4-1 94 0,9-22-287 15,8-9 191-15</inkml:trace>
  <inkml:trace contextRef="#ctx0" brushRef="#br0" timeOffset="48644.01">17315 8954 1455 0,'14'-19'-1'0,"2"1"0"0,-2 7 1 0,-3 2 0 0,-2 4 0 0,3 3 0 0,-3 2 0 0,0 0 0 0,-4 11 0 0,4 10 0 0,-4 3 427 0,-1 2-193 0,-2 5-86 15,-1 3-59-15,-1 1 232 0,0 3-140 0,0-3-70 16,-3 1-36-16,-3-2-49 16,1-6 15-16,3-5 0 0,0 0-439 0,2-2 219 15,0-7 110-15,0-5 66 0,0-2-564 0,0-4 246 16,0-3 161-16,2 0-251 0,4-14 184 0</inkml:trace>
  <inkml:trace contextRef="#ctx0" brushRef="#br0" timeOffset="48937.42">17713 8504 2176 0,'8'-5'0'0,"0"5"0"0,-1 0 0 0,-1 0 0 0,-1 0 0 0,-1 0 0 0,-2 4 0 0,2 3 0 0,-2 2 0 0,0 4 0 0,0 2-60 0,-2 0 49 0,0 1 26 0,0 1-215 16,0 1 130-16,0-2 50 0,0-1 30 0,0 1-645 16,-10-2 310-16,1 1 155 0,-2-2 74 0,-3-1-228 15,-1-2 159-15,0-2 82 0,0 2 83 0,0-5 0 16,4 1-42-16,0 1 42 16,1-4 303-16,6-2-191 0,1 1-77 0,3-2 363 15,0 0-173-15,0 0-114 0,1 0 19 0,11 0 47 16,3 0-59-16,2 0-40 0,0 0 11 0,4 0-30 15,-1-2-18-15,-1 1-1 0,2 1-141 0,-3 0 71 16,1 0 45-16,-4 0-9 0,-2 0-375 0,-4 0 202 16,-1 7 51-16,-4 2-405 0</inkml:trace>
  <inkml:trace contextRef="#ctx0" brushRef="#br0" timeOffset="49115.51">17738 8935 1767 0,'-17'8'0'0,"4"1"0"0,0-1 0 0,1-1 0 0,5-3 0 0,0 0 0 0,3 0 0 0,4-4 0 0,0 2 0 16,0-1 0-16,7-1 97 0,8 0-18 0,2 0 27 0,0 0-33 0,4 0 1 16,-2 0-85-16,-1 0 25 0,-1 0 11 0,0 0 15 15,-4-1-295-15,-3-1 147 16,-1-1 74-16,-1 3-449 0,-4-1 243 0,-1 1 60 0,-1 0 81 0,0-3-252 16,-2 2 155-16,0-5 67 15</inkml:trace>
  <inkml:trace contextRef="#ctx0" brushRef="#br0" timeOffset="49285.71">17817 8879 1491 0,'-6'-4'0'0,"0"1"0"0,1 3 0 0,0 0 0 0,-3 3 0 0,2 9 0 0,0 1 0 0,-1 5 0 0,2 6 0 0,-1-3 0 0,0 6 192 0,0-1-76 0,3 0 119 0,-1-3-88 16,4 1-58-16,0-1 0 0,0-3 265 0,0-3-157 16,0-2-78-16,7-2 132 15,7-3-110-15,1-3-51 0,4-3 1 0,3-4-260 16,0 0 105-16,3 0 62 0,5 0 16 0,-2-4-650 15,1-3 337-15,1-3 146 0,-2 5-783 0</inkml:trace>
  <inkml:trace contextRef="#ctx0" brushRef="#br0" timeOffset="49435.41">18234 9071 2578 0,'0'0'0'0,"-2"0"0"0,-2 0 0 0,1 0 0 0,-1 0 0 0,2 0 0 0,-1 0 0 0,2 0-5 0,1 0 2 0,0 0 0 0,0 0 106 0,0 0 134 0,1 1-99 0,2 1-40 16,3 4-434-16,-1-3 188 0,-1 3 93 0,-1 2 48 16,1 3-870-16</inkml:trace>
  <inkml:trace contextRef="#ctx0" brushRef="#br0" timeOffset="52317.65">18600 8581 1652 0,'-19'-19'0'0,"4"7"0"0,0 7 0 0,2 3 0 0,4 1 0 0,-1 1 0 0,3 0 0 0,3 0 0 0,1 0 0 0,1 0 0 0,2 0 226 0,0 0-84 0,0 3-56 15,3 2-1-15,6 2-21 0,3 1-1 0,1 2-24 16,-2-3 67-16,1 1-39 0,-1-1 0 0,-2-1-28 15,-1-1 0-15,1 1 0 0,-2-2 10 16,-1 0-44-16,0 3 34 0,0-1 0 0,-3-1 0 0,3 1 31 16,-1 4-21-16,1-1-10 15,0 0 0-15,2 4 43 0,-1 0-43 0,0 2 0 16,3 2 45-16,1 0-8 0,-2 2-37 0,3 0-21 16,-1-2 21-16,0 1 0 0,1-2 9 0,-1 0-105 15,-2-2 47-15,1-1 1 0,-1-2 48 0,-2 0-267 16,-1-3 130-16,0-2 37 0,-4-1-382 0,2-1 194 15,-3-3 112-15,1 1-143 0,-2-2 111 0,0 0 70 16,0 0 30-16,0 0-327 0,2 0 179 0,0-7 89 16,1-5 35-16,1-4-278 15</inkml:trace>
  <inkml:trace contextRef="#ctx0" brushRef="#br0" timeOffset="52628.13">19041 8431 2025 0,'0'-9'0'0,"0"8"0"0,-5-1 0 0,-1 0 0 0,1 2 0 0,-2 0 0 0,-2 0 0 0,2 9 0 0,0 12 0 0,-3 3 0 0,1 6 223 0,-4 12-92 0,-3 3-37 16,-4 13-9-16,-1 6 241 0,-3 5-144 0,-8 20-72 16,-2-5-35-16,0-3 242 0,-9 23-144 0,4-13-67 15,-2 0-22-15,3 0-84 0,-2-1 0 0,8-14 0 16,0 5 0-16,0-8 0 0,2-8 0 0,6-4 0 15,4-14 0-15,2 3 0 0,4-7 0 0,0-7 0 16,5-2 0-16,2-7 0 16,1-3 0-16,0-4 0 0,4-7 0 0,0-2 0 15,0-3 0-15,2-4 0 0,0-4 0 16,0 1 0-16,0-1-277 0,0-1 111 0,0-14 64 0,2-6-507 16,12-8 286-16,4-6 132 0,7-12 81 15,5-5-223-15,3-1 148 0,3-5 72 0,2-4 38 0</inkml:trace>
  <inkml:trace contextRef="#ctx0" brushRef="#br0" timeOffset="52958.59">19165 8710 2486 0,'2'-11'0'0,"-2"5"0"0,0 5 0 0,-5 1 0 0,-6 5 0 0,-3 13 0 0,5 7 0 0,2 3 0 0,-1 4 0 0,0 0 0 0,4 4 169 0,3-4-70 0,1 1 203 0,0-5-132 15,0 1-65-15,1-11-33 0,9 1 63 0,3-4-52 16,5-3-1-16,-2-6-71 0,3-5 0 16,1-1 28-16,-1 0-56 0,4-5 23 15,-5-12 1-15,0-3 31 0,-2-2-84 0,-4 1 52 0,1-7-10 0,-6 2 43 16,-1-1-110-16,-4 7 46 0,-2-4-2 0,0-1 3 16,0 5 55-16,-5 1-25 15,-9 2-9-15,1 4 48 0,-2 1 1 0,-2 6-38 0,0-1 64 16,1 6-29-16,-2-1-6 0,1 2-37 0,2 0 0 15,6 0-4-15,-6 8 8 0,7-1-4 0,1 0-225 16,1 2 92-16,4-1 62 0,2 1 37 0,0 3-609 16,0-3 302-16,10-1 151 0,6-3-222 0,7-3 186 15,4-2 84-15,3 0-467 16</inkml:trace>
  <inkml:trace contextRef="#ctx0" brushRef="#br0" timeOffset="53260.97">19643 8481 2307 0,'5'-9'0'0,"1"7"0"0,-3-2 0 0,3 0 0 0,0 0 0 0,1 0 0 0,3 3 0 0,3 1 0 0,4 0 0 0,0 0 0 0,1 0 242 0,1 5-102 0,-1 5-41 0,-2 3 158 16,0 2-110-16,-6 2-53 0,1 2 56 0,-5 1-55 16,-3 5-18-16,-2 2-10 0,-1 4 33 0,-4 1-30 15,-9 0-1-15,-4 1-52 0,-1 1-17 0,-2-2 0 16,0 2 0-16,1-2 0 0,2-2 0 0,2-6 0 15,4-3 0-15,1 0 0 0,3-2 0 0,3-3 0 16,4 1 0-16,0-4 0 0,0-1 0 0,2-1 0 16,7-2 0-16,5-1 0 0,2-1 0 0,2-3 0 15,0-3 0-15,3-1 0 16,0 0 0-16,-1 0 0 0,1 0 0 0,-2-1 0 16,-3-4 0-16,2-1 0 0,-4-2-27 0,2-1-160 15,-5 1-597-15,1-1 362 0,-1-1 197 0,-4-1 93 16,0-2-647-16</inkml:trace>
  <inkml:trace contextRef="#ctx0" brushRef="#br0" timeOffset="53439.46">19735 8718 2405 0,'-19'0'0'0,"0"3"0"0,4 5 0 0,8-5 0 0,-1 2 0 0,2-2 0 0,6 1 0 16,0 1 0-16,5 0 0 0,11 1 0 0,3 0 75 0,5 0 336 0,0-4-186 0,3 1-93 15,1-3-153-15,-5 0 39 0,9 0-9 0,-4 0-492 0,-3 0 261 0,-4 0 131 16,4 0 64-16,-2-3-647 16,-3-5 292-16,4 2 188 0,-4-7-9 0</inkml:trace>
  <inkml:trace contextRef="#ctx0" brushRef="#br0" timeOffset="53941.42">20317 8400 1685 0,'0'-2'0'0,"0"0"0"0,0 2 0 0,0-1 0 0,2-5 0 0,9 2 0 0,3-1 0 0,2-1 0 0,1 2 0 0,1 2 0 0,2 0 185 0,-2 1-73 0,-1 1-36 15,-1 0-1-15,-5 0-38 0,-2 0 2 0,-4 5 0 16,0 8-1-16,-5 2 98 0,0 8-49 0,-12 5 10 16,-9 5-58-16,-3 5 244 0,-2 2-122 0,-2 1-62 15,1 1 112-15,4-5-76 0,-5 10-54 0,8-8 1 16,5-5 152-16,2 2-234 0,1-3 0 0,6-2 0 15,1-4 0-15,3-4 0 0,2 2 0 16,0-5 0-16,0-3 0 0,0-4 0 0,2-1 0 0,2-7 0 16,-1 1 0-16,1-3 0 15,1-3 0-15,-2 0 0 0,-1 0-6 0,2-5-240 16,-1-10 108-16,3-4 30 0,-3-1 25 0,3-9 96 16,0 1-26-16,2-4 0 0,2-3-26 0,4-7 71 15,1 10-46-15,2-2 10 0,3 1-35 0,3 3 115 16,3 5-52-16,1 3 1 0,3 3 171 0,2 4-84 15,0 6-55-15,0 3-9 0,-1 2 62 0,1 2-100 16,-5 2-10-16,5 0 0 0,-8 8 0 16,-2 5 0-16,1 4 0 0,-4 2 0 15,-4 1 0-15,0 8 0 0,-4-3 0 0,0 1 0 16,-3 2 0-16,-2-1 0 0,-1-5 0 0,1 3 0 16,-5-1 0-16,3-1 0 0,-1-3 0 0,-1-1 0 15,-1-2 0-15,1-2 0 0,-2-2 0 0,0-4 0 16,0 1 0-16,0-3-121 0,0-1-278 0,0-1 183 15,-8-1 88-15,-3 2-467 0,-2-4 279 0,0-2 137 16,-4 0-386-16,-2 0 268 16,-2-4 129-16,5-13 65 0,-5-7-260 0,-2-10 162 15</inkml:trace>
  <inkml:trace contextRef="#ctx0" brushRef="#br0" timeOffset="54376.65">20533 8622 1925 0,'-15'-8'0'0,"4"4"0"0,2 2 0 0,2 2 0 0,2 0 0 0,1 2 0 0,2 9 0 0,2 1 0 0,0 1 0 0,0 4 0 0,0 0 133 0,0 2-48 0,2 2 1 0,4-2 170 16,-3-1-99-16,4-1-64 16,-2-1-27-16,-1 0-152 0,-1-5 62 0,1-2 41 15,0-1-411-15,-1-2 216 0,-1-1 108 0,3-5-480 16,-2 0 237-16,3 0 147 0,-3-5 3 0,5-9-122 16,-3-1 124-16,3-2 61 0,-2-1 31 0,-1 2-7 15,1 0 9-15,-1 1 29 0,-3 6 0 0,3-1 113 16,-4 2-56-16,1 5-38 0,0-1 307 0,0 2-163 15,0 2-82-15,0 0 359 0,-1 0-165 0,1 7-113 16,-2 7 12-16,0-1 157 0,0 0-127 16,0 4-64-16,0-2-32 0,0 3 70 15,0-1-55-15,-3 1-1 0,-3 0-46 0,1-1 135 16,-4-2-67-16,2 0-25 0,2 1 15 0,-1-4-29 16,1 2 1-16,-2-3-30 0,4 0-33 0,1-2 9 15,0 3 25-15,2-5-61 0,-2 3 30 0,2-5 0 16,-2 3 30-16,1-3-38 0,-1-1 38 0,-2 0-1 15,-1-1-37-15,-4 1 60 0,2-2-28 0,0 0-21 16,-2-2 92-16,1 0-38 0,0 0 4 0,5 0-1 16,-1 0-27-16,0 0 15 15,4 0-18-15,0 0-135 0,0 0 65 0,4 2 36 16,9-2 1-16,4 0-318 0,3 2 160 0,7-2 64 16,-6 0 46-16,7 0-308 0,-7 0 161 0,2 0 30 15,0 0-479-15,5 0 301 0</inkml:trace>
  <inkml:trace contextRef="#ctx0" brushRef="#br0" timeOffset="54573.09">20993 8557 2141 0,'0'-7'0'0,"0"2"0"0,6-1 0 0,5 0 0 0,4 0 0 0,2 3 0 0,7-4 0 0,3 5 0 0,-3 0 0 15,8-1 0-15,-2 0 155 0,-1 0-60 0,-1 3-28 0,-1 0-1 0,-6 0-180 0,0 0 72 16,-3 0 38-16,-4 0-390 16,-3 0 215-16,-2 0 108 0,-3 0 63 0,-2-1-565 15,-2-1 279-15,-2-3 77 0</inkml:trace>
  <inkml:trace contextRef="#ctx0" brushRef="#br0" timeOffset="54878.48">21233 8242 1599 0,'-15'-3'0'0,"3"0"0"0,-4 3 0 0,5 3 0 0,-1 8 0 0,1 4 0 0,2 7 0 0,3 5 0 0,2 5 0 0,4 7 0 0,0-2 275 0,0 11-124 15,0-3-57-15,2 2 295 0,6-1-176 0,1 4-89 16,2-9-34-16,3 7 72 0,-3-14-62 0,-2 2-32 16,1-2 0-16,-3-3-148 0,-3-3 67 15,0-5 21-15,-2 0-127 0,-2-3 77 16,0-3 40-16,-6-3 0 0,-5-5-133 0,-3-1 78 0,0-5-12 15,-2-3 18-15,0 0-15 0,-1 0 26 0,2-2-36 16,0-7 123-16,2-2-43 0,1-6 1 0,5 0-27 16,-1-2 87-16,7-4-33 0,1 4 2 0,0-4-54 15,0 4 15-15,1 0 25 0,9 2-75 0,1 0 30 16,4 2 0-16,4-2 24 0,-1 2-260 16,5 0 115-16,-2-1 63 0,-3 0 9 15,5-1-201-15,-2-2 119 0,-3 1 60 0,3-3 30 16</inkml:trace>
  <inkml:trace contextRef="#ctx0" brushRef="#br0" timeOffset="55054.54">21505 8280 1321 0,'2'-9'0'0,"2"2"0"0,1 0 0 0,-2 4 0 0,-1 0 0 0,2 3 0 0,-3 0 0 16,1 3 0-16,0 10 0 0,-2 4 0 0,0 1 107 0,0 4-26 0,0 0-10 0,0-2-122 0,-4-1 44 15,4-2 0-15,-1-2 44 0,1-4-148 0,0 0 69 16,0-1 40-16,0-2-382 16,0-4 206-16,0-4 40 0</inkml:trace>
  <inkml:trace contextRef="#ctx0" brushRef="#br0" timeOffset="55169.54">21496 8387 187 0,'0'-2'0'0,"0"-2"0"0,0 0 0 16,2-1 0-16,5-1 0 0,2 0 0 0,0 0 0 0,-2 2 0 0,0-3 0 0,2 2 0 0,-2-1-98 0</inkml:trace>
  <inkml:trace contextRef="#ctx0" brushRef="#br0" timeOffset="55481.07">21466 8227 1641 0,'-5'-2'0'0,"1"-2"0"0,1 3 0 0,1-1 0 0,2 0 0 0,0 0 0 0,0 0 0 0,3 2 0 0,8 0 0 0,5 0 0 0,-2 0 218 0,6 0-91 0,-2 0-46 15,1 2 1-15,-3 2 116 0,2-1-72 0,-2 3-50 16,-4 0 1-16,-1 1 34 0,-4 2-37 15,0 1-1-15,-4 2-27 0,-1 2 24 0,0 1 0 16,-2 5-33-16,0-3 27 0,0 0-28 16,0 1 10-16,0-1-10 0,0-2-23 15,0 2-1-15,2-2 25 0,1-2-175 0,6-1 91 0,3-3 36 0,1 0 0 16,2-3-541-16,0-1 240 0,2-1 146 0,-2-1 16 16,-1 1-500-16</inkml:trace>
  <inkml:trace contextRef="#ctx0" brushRef="#br0" timeOffset="55814.59">21588 8608 1937 0,'-17'8'0'0,"4"1"0"0,6-3 0 0,2-2 0 0,3 0 0 0,2 0 0 0,0-1 0 0,2 5 0 0,9-1 0 0,1 3 0 0,6 1 192 0,-2-1-69 0,1 0-48 0,-1 3 1 15,-2 1 68-15,-3 1-53 0,-2 1-27 0,-6-2 8 16,-3 2-20-16,0 4-16 0,-8-2 1 0,-8 1-60 15,-5 0 30-15,-6-3 9 0,2-1-152 0,-5-1 86 16,0-5 43-16,1-2-1 0,3-2-172 0,3-5 77 16,0 0 53-16,5 0-4 0,3-5-59 0,4-7 24 15,3-6 28-15,7 0-13 0,1-1-44 16,0 1 40-16,0-2 1 0,3 5 109 0,6 2-44 0,4 2 10 16,1 5 268-16,-2 3-140 15,6 1-76-15,-2 2-19 0,3 0 428 0,4 13-201 16,-1 4-117-16,4 3-20 0,1 3 117 0,1 3-101 15,0 0-41-15,6 4-34 0,-2-1 152 0,0-3-201 16,2-1-13-16,-1 1-94 0,-4 1-21 0,9 2 70 16,-3-1-722-16,1 0 396 0,1-1 197 0</inkml:trace>
  <inkml:trace contextRef="#ctx0" brushRef="#br0" timeOffset="55973.7">22785 9206 3170 0,'0'-10'0'0,"0"8"0"0,0 2 0 0,0 0 0 0,0 0 0 0,0 0 0 0,0 0 0 0,0-1 0 0,0-2 0 0,0 1 0 0,0 1 36 0,0 1-1 0</inkml:trace>
  <inkml:trace contextRef="#ctx0" brushRef="#br0" timeOffset="59216.48">23463 8685 2079 0,'-5'0'0'0,"-2"-3"0"0,4-1 0 0,-3 0 0 0,2-1 0 0,1-1 0 0,-1 1 0 0,1-3 0 0,-1 1 0 0,-1-3 0 0,3-1 262 0,-1 2-111 0,-1-1-55 0,2-1-18 15,-1 0 183-15,-3-3-110 0,4 4-56 0,-3-2-27 16,0 2 100-16,2 1-54 0,1 0-42 0,0-4 167 16,2 3-142-16,0-2-97 15,0 0 0-15,4-1 0 0,9-2 0 0,2-1 0 0,1 1 0 16,0 0 0-16,3 2 0 0,-3 2 0 16,0 4 0-16,0-1 0 0,0 5 0 0,0 2 0 15,2 1 0-15,-1 0 0 0,1 0 0 0,-1 4 0 16,2 7 0-16,0 2 0 0,-3 2 0 0,5 8 0 15,-3 0 0-15,-4 1 0 0,0 2 0 0,-2 4 0 16,-4 0 0-16,0 2 0 0,-3-2 0 0,-3 2 0 16,0 0 0-16,-2-2 0 0,0 2 0 15,0-2 0-15,-7-2 0 0,-3 0 0 0,-1-5 0 0,-5 0 0 16,0-3 0-16,-7 3 0 16,0-6 0-16,-3-1 0 0,-1-3 0 0,-3-2 0 15,5-2 0-15,-7-4 0 0,9-1 0 0,-1-4 0 16,4 0 0-16,-1 0 0 0,3 0 0 0,6 0 0 15,-1-2 0-15,3 0 0 0,2-3 0 0,3 0 0 16,1 1 0-16,3 1 0 0,-1 1 0 0,2 0 0 16,0 0 0-16,0 0 0 0,7 1 0 0,8-1 0 15,6-2-835-15,1 0 348 16,5-2 224-16,1-1-568 0,4-1 385 0</inkml:trace>
  <inkml:trace contextRef="#ctx0" brushRef="#br0" timeOffset="59568.3">24066 8426 1952 0,'0'-7'0'0,"-1"3"0"16,-6 0 0-16,-6-1 0 0,-2 1 0 0,0 2 0 0,-4 0 0 0,1 2 0 0,-1 0 0 0,-6 0 0 0,2 6 385 0,2 3-173 0,-2 4-86 0,4 3 303 0,-3 3-199 15,3 1-96-15,4 0-46 0,1 5 157 0,5 1-115 16,2 3-130-16,2 0 0 0,5 5 0 0,0 0 0 16,0 2 0-16,0-1 0 0,2 5 0 0,5-4 0 15,4-1 0-15,-1-1 0 0,6-2 0 0,-1-4 0 16,2-1 0-16,2-3 0 16,1-2 0-16,3-3 0 0,0-2 0 0,-3-4 0 0,6 0 0 15,-3-5 0-15,-2-3 0 0,-1-1 0 0,1-2 0 16,0-2 0-16,-3 0 0 0,1 0 0 0,-2-2 0 15,0-4 0-15,-1-1 0 16,2-3 0-16,-3 1-431 0,2-2-3 0,0-1 198 16,-1-4 97-16,3-1-625 0,1-6 352 0,1-3 191 15</inkml:trace>
  <inkml:trace contextRef="#ctx0" brushRef="#br0" timeOffset="59761.27">24393 8543 2779 0,'-4'2'0'0,"0"0"0"0,1-1 0 0,1-1 0 0,2 0 0 0,0 0 0 0,0 0 0 0,2 0 0 0,9 4 0 0,6-4 0 0,2 2 186 15,3-2 325-15,4 0-236 0,-1 0-118 0,-1 0-134 0,2 0-23 16,-3 0 0-16,2 0 0 0,-4 0 0 0,0 0-1 16,-1-2-168-16,-6 0 104 0,-2 2 63 0,-1 0-764 15,-4 0 397-15,-1 0 92 0,-4 7-301 0,2 3 270 16</inkml:trace>
  <inkml:trace contextRef="#ctx0" brushRef="#br0" timeOffset="59957.81">24492 8779 2680 0,'-15'8'0'0,"5"-1"0"0,1-1 0 0,6-4 0 0,-1 2 0 0,4 0 0 16,0 1 0-16,5 1 0 0,13 1 0 0,4 3 0 0,0-5 585 0,2 3-272 0,0-1-127 0,4 1-77 0,-3-3-51 15,0 1-58-15,-4-2 0 0,4-3 0 0,-5 2 0 16,1-3 0-16,-2 0 0 0,-5 0 0 0,2 0 0 16,-7 0 0-16,0 0-307 0,-2 0 18 0,-2 0 104 15,-1 0 103-15,-2 0-800 0,-1 0 421 0,1 0 201 16</inkml:trace>
  <inkml:trace contextRef="#ctx0" brushRef="#br0" timeOffset="62935.55">14164 8332 1772 0,'-22'-17'0'0,"7"8"0"0,1 3 0 0,5 1 0 0,2-1 0 0,-1-1 0 0,2 1 0 0,3 2 0 0,1 1 0 0,2 1 0 0,0 0 418 0,0 1-189 16,0 1-84-16,0 0 200 16,3 0-152-16,7 0-77 0,5 0-37 0,1 0 280 0,2 0-149 0,3 0-145 15,3 0-65-15,0 0 0 0,4 0 0 0,0 0 0 16,3 0 0-16,-1-5 0 15,1-3 0-15,1 1 0 0,-2 2 0 0,2-1 0 16,0 2 0-16,-3 0 0 0,-1 3 0 0,-2-2 0 16,1 3 0-16,-3 0 0 0,0 0 0 0,4 0 0 15,0 0 0-15,2 0 0 0,1 0 0 0,0 4 0 16,3 0 0-16,0-2 0 0,1 0 0 0,-2-2 0 16,3 0 0-16,-1 0 0 0,1 0 0 0,-1 0 0 15,1-2 0-15,0-2 0 16,0-2 0-16,-2 1 0 0,-1-1 0 0,-1 3 0 15,0-1 0-15,-2 0 0 0,2 3 0 0,-2-2 0 16,0 0 0-16,2 1 0 0,0 2 0 0,0-2 0 16,0 2 0-16,0-2 0 0,3 2 0 0,7 0 0 15,-4-2 0-15,-3 1 0 0,8-1 0 0,-6-1 0 16,2 3 0-16,3-2 0 0,-1 2 0 0,-2 0 0 16,0-1 0-16,-2 1 0 0,7 0 0 15,-8 0 0-15,3 0 0 0,6-1 0 16,-4-2 0-16,-1 1 0 0,7 1 0 0,-4-4 0 15,-1 1 0-15,1 1 0 0,-2-1 0 0,-1 0 0 16,8-1 0-16,-4 1 0 0,-1 0 0 0,-1 1 0 16,2-2 0-16,-7 4 0 0,11-1 0 0,-3 0 0 15,-3 2 0-15,2-2 0 0,-2 2 0 0,-2 0 0 16,9-1 0-16,-5 1 0 0,2-2 0 0,0 0 0 16,2 2 0-16,-5-2 0 0,11 0 0 0,-3 0 0 15,4 0 0-15,-1-1 0 0,-1 2 0 16,0-1 0-16,-1 0 0 0,2 2 0 15,-1 0 0-15,0 0 0 0,-1 0 0 0,1 0 0 16,1 0 0-16,8 0 0 0,-9 0 0 0,3 0 0 16,0 0 0-16,1 0 0 0,-2 0 0 0,-1 0 0 15,-2 4 0-15,3 2 0 0,-2 0 0 0,-1-1 0 16,11 1 0-16,-6 0 0 0,-4-2 0 0,5 3 0 16,0-2 0-16,3 1 0 0,4-1 0 0,-5-1 0 15,2-2 0-15,2 1 0 0,5 0 0 16,-5-3 0-16,15 0 0 0,-7 3 0 0,1-3 0 15,-2 1 0-15,1-1 0 0,-9 1 0 16,18 4 0-16,-6-3 0 0,1 1 0 0,-5-1 0 16,3 2 0-16,-9-3 0 0,17 5 0 0,-6-4 0 15,4 0 0-15,12 2 0 0,-7-3 0 0,-12-1 0 16,12 0 0-16,-1 0 0 0,-4 0 0 0,2 0 0 16,-1 0 0-16,-3 0 0 0,-2 0 0 0,-5 0 0 15,-2-1 0-15,-2-2 0 16,-12 0 0-16,4 0 0 0,-1-2 0 0,-3 4 0 15,-2-1 0-15,-5-2 0 0,-8 2 0 0,-1 1 0 16,-3-1 0-16,-4-1 0 0,-10 1 0 0,3 2 0 16,-9-1 0-16,0 1 0 0,-7 0 0 0,-2 0 0 15,-1 0 0-15,-5 0 0 0,1 0 0 0,0 0 0 16,-2 0 0-16,0 0 0 0,0 0 0 0,0 0 0 16,0 0 0-16,0 0 0 0,0 0 0 0,0-1 0 15,0-2 0-15,0-3 0 0,0 2 0 0,0-1 0 16,-2-1 0-16,-1 1 0 15,-1-1 0-15,-1 0 0 0,-3 2 0 0,-2-1 0 16,-1 3 0-16,-3 0-181 0,-4 2-409 0,-1 0 273 16,-4 0 128-16,-9 0-828 0</inkml:trace>
  <inkml:trace contextRef="#ctx0" brushRef="#br0" timeOffset="67285.95">25165 8575 2643 0,'-2'-3'0'0,"-1"2"0"0,2-1 0 0,1 2 0 0,0 0 0 0,0 0 0 0,6 0 0 0,4 3 0 0,8 3 0 0,1 2 0 0,5-1 244 0,-2 1-104 0,3-5 290 16,0 1-187-16,5 2-107 0,-2-4-48 0,2 2-81 16,-5-3-7-16,2 0 0 0,-5 2 0 0,1-3 0 15,-2 2 0-15,-2-2 0 0,-2 0 0 16,-4 2 0-16,-2-2 0 0,-2 0 0 16,1 0 0-16,-3 0 0 0,-1 0 0 0,-2 0 0 0,-2 0 0 15,-1 0 0-15,2 0 0 0,-2 0 0 0,0 0-170 16,-1-4 11-16,0 0 22 0,3 1-233 0,-1-1 165 15,2 0 84-15,3 2-683 0,5-2 383 16</inkml:trace>
  <inkml:trace contextRef="#ctx0" brushRef="#br0" timeOffset="67511.45">25984 8618 3057 0,'-6'0'0'0,"2"0"0"0,4 0 0 0,0 0 0 0,0 0 0 0,0 0 0 0,4 3 0 0,7-2 0 0,4 2 0 0,6-1 0 0,3 2 128 0,3-2 359 16,3 2-228-16,0-2-259 0,0 2 0 0,0-3 0 0,0 1 0 15,-3 0 0-15,2 0 0 0,-6-2 0 0,-2 2 0 16,1-2 0-16,-4 0 0 0,-2 0 0 0,-3 0 0 16,-5 0-400-16,3 2 72 0,-6-2 72 0,-3 2 123 15,0 0-616-15,0 1 355 0,-2 3 178 0,0 1 89 16,-9 1-407-16</inkml:trace>
  <inkml:trace contextRef="#ctx0" brushRef="#br0" timeOffset="67860.27">26057 8804 2316 0,'-32'6'0'0,"2"3"0"0,3-3 0 0,9-5 0 0,1 3 0 0,4 0 0 0,5-4 0 0,4 2 0 0,4 0 0 0,0 2 0 0,6-3 268 15,11 3-119-15,8 2-65 0,0-1-19 0,4 1 278 16,1 1-152-16,-7 1-67 0,10 1-48 0,-8 0 98 15,-6 4-68-15,-3-3-71 0,-1 3-35 0,-5 2 0 16,-3 0 0-16,-5 3 0 0,-2 0 0 0,0 1 0 16,-9 2 0-16,-6-4 0 0,-6 4 0 0,-2-4 0 15,1 1 0-15,-2-5 0 0,1-1 0 0,2-6 0 16,3 4 0-16,-1-5 0 0,10 0 0 0,-3-2 0 16,8-1 0-16,1 0 0 15,1-2 0-15,2 0 0 0,0 2 0 0,5 2 0 16,12-3 0-16,6-1 0 0,1 0 0 0,2 0 0 15,4 0 0-15,1 0 0 0,-7 0 0 0,10 0 0 16,-7 0 0-16,2-1 0 0,-6-1 0 0,-1 0 0 16,1-2 0-16,-4 0 0 0,-1 3 0 0,-2-4 0 15,-4 0-64-15,2-1-292 0,-7 1 149 0,2-3-458 16,-1-4 314-16,-2 0 156 16,0-4 79-16,-3-4-232 0,-1-4 145 0,0-8 87 0</inkml:trace>
  <inkml:trace contextRef="#ctx0" brushRef="#br0" timeOffset="68143.72">25924 8148 2648 0,'-12'-21'0'0,"5"9"0"0,3 1 0 0,4 1 0 0,0-2 0 0,2 4 0 0,13 1 0 0,7 0 0 0,8 5 0 0,6 2 0 0,-1 0 394 16,5 4-168-16,2 11-99 0,-9-2-45 0,1 6 51 15,-6 1-48-15,-2 3 0 0,-9-1-37 0,0 3 37 16,-9 0-67-16,-6 0-18 0,-2 0 0 0,0 0 0 16,-6-6 0-16,-12 5 0 0,-5-6 0 0,-5 2 0 15,1-4 0-15,-3-1 0 0,0-5 0 0,-3-3 0 16,6-2 0-16,-1 0 0 0,8-5-84 0,-1 0-4 16,5 0 30-16,5 0-284 15,6 0 128-15,3-10 95 0,2-5-517 0,9-5 289 16,14-3 159-16,9-7 75 0,-1-1-499 0</inkml:trace>
  <inkml:trace contextRef="#ctx0" brushRef="#br0" timeOffset="68324.2">26366 8017 2518 0,'7'-11'0'0,"-1"6"0"0,-3 0 0 0,-1 2 0 0,-2 0 0 0,-5 3 0 0,-6 0 0 0,-3 6 0 0,-2 7 0 15,4 2 0-15,-2 3 317 0,3 2-140 0,2 0-69 0,0 1 414 0,6 3-242 0,1-1-271 16,2 5-9-16,0-2 0 0,8-1 0 0,7 0 0 15,4-2 0-15,1 0 0 0,1 1 0 0,4-5 0 16,-3 1 0-16,2-2 0 0,-3-3 0 0,-2-2-241 16,0 0-52-16,3 1 66 0,-4-3 114 15,2 0-781-15,1 1 428 0</inkml:trace>
  <inkml:trace contextRef="#ctx0" brushRef="#br0" timeOffset="68533.73">26708 8507 2988 0,'-5'0'0'0,"5"0"0"0,0 0 0 0,0 0 0 0,5 0 0 0,13 4 0 0,2 0 0 0,5 0 0 0,10-1 0 0,7 2 0 0,-3 0 191 0,4-2-76 0,-1 1 131 16,-7 0-103-16,2 0-43 0,-3-3-309 0,-3 1 124 15,-7 0 62-15,-1 0 31 0,-5 0-529 0,-5-2 290 16,-1 0 129-16,-5 0-276 0,-2 0 202 0,-4 0-19 15,-1 0 91-15,0-2-487 0,0-9 281 0</inkml:trace>
  <inkml:trace contextRef="#ctx0" brushRef="#br0" timeOffset="68735.09">27024 8264 2747 0,'-15'-5'0'0,"2"5"0"0,1 0 0 0,2 0 0 0,2 0 0 0,2 13 0 0,0 4 0 0,5 6 0 0,1 5 0 0,0 4 0 0,0 3 216 0,1 9-89 15,1-8 497-15,6 10-407 0,-2-2-217 0,-2-3 0 16,-1 1 0-16,3-9 0 0,-3 3 0 0,1-2 0 16,1-1 0-16,-4-3 0 0,3-3 0 0,0-3 0 15,-4-1 0-15,3-5-52 0,-1-7 21 0,0 2-834 16,3-9 338-16,0-2 244 0,6-2-423 0,3-5 338 16,4-16 164-16</inkml:trace>
  <inkml:trace contextRef="#ctx0" brushRef="#br0" timeOffset="69036.52">27537 8277 2806 0,'2'7'0'0,"-2"5"0"0,0 4 0 0,-4-3 0 0,-12 5 0 0,-1 2 0 0,-1 0 0 0,-2 4 0 0,-3 1 0 0,0 1 0 0,0-2 317 15,2-2-140-15,0 0-69 0,5-5 272 0,2-3-237 16,1 0-143-16,7-4 0 0,-2-3 0 0,4-3 0 15,4-3 0-15,0-1 0 0,0 4 0 0,0-4 0 16,4 2 0-16,10 0 0 0,0 0 0 0,4-1 0 16,-1 3 0-16,7 1 0 15,-3-2 0-15,7 1 0 0,-8-2 0 0,6 5 0 0,1-3 0 16,-3 0 0-16,1-1 0 0,-3 0 0 0,3-2 0 16,-4 1 0-16,1 0 0 0,-2-2 0 0,-4 2 0 15,-4-2 0-15,1 0-42 0,-3 0-142 0,-3 0 73 16,-2 0-271-16,-3 0 171 0,1 0 77 0,0 0-610 15,-3 0 353-15,0-7 176 16</inkml:trace>
  <inkml:trace contextRef="#ctx0" brushRef="#br0" timeOffset="69248.09">27648 8280 3621 0,'-12'0'0'0,"3"2"0"0,4 8 0 0,-3 0 0 0,0 3 0 0,-1 10 0 0,3 4 0 0,0 4 0 0,1 11 0 0,1 1 0 16,0-4 170-16,-1 16-30 0,0-8-140 0,3 5 0 0,-3-1 0 0,4-4 0 15,-3-2 0-15,3 6 0 0,-2-6 0 0,3-4 0 16,0-5 0-16,-2-1 0 16,2 0 0-16,-2-3 0 0,-1-5 0 0,3-4 0 0,-2-2-293 15,-3-5-269-15,4-5 172 0</inkml:trace>
  <inkml:trace contextRef="#ctx0" brushRef="#br0" timeOffset="70854.75">26128 7885 1660 0,'-2'0'0'0,"-2"-1"0"0,0-1 0 0,3 0-2 0,-1-1 0 0,0 2 0 0,2-1 1 0,0 2 0 0,0 0 0 0,0 0 1 0,0 0 277 0,0 0-124 16,5 0-56-16,3 0-29 0,2 0 248 0,1 3-138 16,0 4-59-16,4-2 212 0,0 1-145 0,0 0-73 15,4-1-37-15,0 1 89 0,1 2-53 16,-1-1-40-16,2-2-55 0,0 1-17 0,-1-1 0 16,-1 2 0-16,-1-3 0 0,-2 0 0 0,-3 0 0 15,0 0 0-15,-4-2 0 0,-1 2 0 16,-2-4 0-16,-4 2 0 0,0-2 0 0,0 0 0 15,-2 0 0-15,0 0 0 0,0 0 0 16,0 0 0-16,0 0 0 0,0 0 0 0,-2 0 0 16,0 0 0-16,-2 0 0 0,0 0 0 0,0 0 0 15,0 0 0-15,-1 3 0 0,1-1 0 0,-1 2 0 16,-3 2 0-16,0 0 0 0,-1 3 0 0,-3-2 0 16,1 3 0-16,-1 1 0 0,-2 2 0 0,-2 2 0 15,-4 0 0-15,4 2 0 0,-5 4 0 16,0-2 0-16,-1 5 0 0,-3 1 0 0,-1-2 0 0,2 4 0 15,-1 1 0-15,-1-2 0 16,2 1 0-16,1-1 0 0,0-4 0 0,3 1 0 16,5-6 0-16,0 2 0 0,2-5 0 0,2-1 0 15,3-5 0-15,2 0 0 0,0-4 0 16,3 0 0-16,1-3 0 0,2-1 0 0,0 1 0 0,0-1 0 16,0 0 0-16,0 0 0 0,0 0 0 0,0 0 0 15,0 0 0-15,0 0 0 0,0 0 0 0,0 0 0 16,0 0 0-16,0 0 0 0,0 0 0 15,0 0 0-15,5 4 0 0,3-3 0 16,4 1 0-16,0 0 0 0,4-1 0 0,-2 4 0 16,7-2 0-16,-2 1 0 0,1-1 0 0,7 1 0 15,-2 2 0-15,1 0 0 0,2-2 0 0,0 1 0 16,2 0 0-16,-2 1 0 0,2-2 0 16,0 1 0-16,-7-5 0 0,3 3 0 0,-6-1 0 0,-1-2 0 15,-1 1 0-15,-9-1 0 0,2 0 0 16,-5 0 0-16,-2 0 0 0,-2 0 0 15,0 0 0-15,-2 0 0 0,0 0 0 0,0 0 0 16,0 0 0-16,0 0 0 0,0 0 0 0,0 0 0 16,0 0 0-16,0 0 0 0,-2-1 0 0,0-1 0 15,-2 0 0-15,0 1 0 0,4-2 0 0,0 1 0 16,0 0 0-16,0 2-55 0,0 0-157 0,0 0 88 16</inkml:trace>
  <inkml:trace contextRef="#ctx0" brushRef="#br0" timeOffset="71616.53">26000 8096 1456 0,'-3'-4'0'0,"-3"0"0"0,1 2 0 0,-1-2 0 0,1 3 0 0,0-1 0 0,2 0 0 0,1 0 0 0,-2 1 0 0,2 1 0 0,2 0 252 0,-2 0-107 0,2 0-53 0,0 0 91 15,0 0-71-15,0 0-27 0,0 0-10 16,0 0 218-16,0 0-128 0,4 0-62 15,2 0 282-15,1 5-163 0,3 1-96 0,1-1-44 16,0 2 73-16,4 3-155 0,2 2 0 0,2-2 0 0,7 7 0 16,1-2 0-16,1 2 0 0,4-2 0 0,-1 2 0 15,3 0 0-15,2-2 0 16,-2 0 0-16,-1 0 0 0,-1-2 0 0,-2 1 0 16,-7-5 0-16,0 1 0 0,-5-1 0 0,-2-1 0 15,-5-3 0-15,-2-2 0 0,-3 1 0 0,-3-1 0 16,0-3 0-16,-3 1 0 0,0-1 0 0,0 0 0 15,0 0 0-15,0 0 0 0,0 0 0 0,-3 0 0 16,-2-1 0-16,-1-6 0 0,-1 2 0 0,-3-2 0 16,1 1 0-16,-4-1 0 15,0-2 0-15,-4 2 0 0,0 0 0 0,-7-3 0 16,1 1 0-16,-4 0 0 0,1-2 0 0,-3-1 0 16,2 1 0-16,-1-1 0 0,1 1 0 0,-1-1 0 15,2 2 0-15,5 0 0 0,-1 0 0 0,1-1 0 16,1 4 0-16,5 0 0 0,1-1 0 0,3 2 0 15,4 3 0-15,-2-1 0 0,8 2 0 0,-3 1 0 16,4-1 0-16,0 2 0 0,0 0 0 0,0 0 0 16,2 0 0-16,5 5 0 0,7 5 0 0,-1 0 0 15,2-2 0-15,1 3 0 16,2 2 0-16,5-1 0 0,-1 0 0 0,-3-3 0 16,7 4 0-16,0 0 0 0,-1 0-359 0,0 2 117 15</inkml:trace>
  <inkml:trace contextRef="#ctx0" brushRef="#br0" timeOffset="74505.06">19763 10487 2161 0,'-15'-14'0'0,"4"10"0"0,2 2 0 0,0 1 0 0,2-3 0 0,3 0 0 0,3 3 0 0,1-2 0 0,0 0 0 0,7 0 0 0,14-3 72 0,5 0 273 0,6 0-153 0,4 2-76 15,8-1 156-15,-5 3-106 0,9 0-69 0,-4 0-29 16,-2 2 113-16,-6 0-72 0,0 0-34 0,-3 2 2 15,-4 7-77-15,-9 1 0 0,0 3 0 0,-8 0 0 16,-3 3 0-16,-3 0 0 0,-6 3 0 16,0 3 0-16,-6 1 0 0,-10 5 0 15,-10 4 0-15,-1-2 0 0,-8 8 0 0,-3-3 0 16,-2 1 0-16,1 0 0 0,4-4 0 0,4-4 0 16,3-2 0-16,5 0 0 0,9-8 0 0,0-2 0 15,9-3 0-15,1 2 0 0,4-4 0 0,0-1 0 16,2 1 0-16,12-2 0 0,4-1 0 0,8 1 0 15,2-1 0-15,3-2 0 0,2-1 0 0,3-1 0 16,1 0 0-16,0-1 0 0,0-1 0 16,-3 2 0-16,-1-1 0 0,-1-3 0 0,-5 3 0 0,5-2 0 15,-11 2 0-15,0-3 0 16,-3 2 0-16,-4-1 0 0,-4-1 0 0,-1 2 0 16,-3-2 0-16,-2 2-148 0,-3-2-674 0,1 0 391 15,-2 0 186-15,0 0-439 0,0-5 323 0</inkml:trace>
  <inkml:trace contextRef="#ctx0" brushRef="#br0" timeOffset="74670.34">19953 10643 3535 0,'-34'-10'0'0,"0"5"0"0,4-1 0 0,7-2 0 0,2 4 0 0,12 1 0 0,0 1 0 0,6-2 0 0,3 2 0 0,1 2 0 15,16 0 385-15,9 0-374 0,8 4-11 0,11 3 0 0,0 2 0 0,4 1 0 16,3-2 0-16,1-1 0 0,-2-2 0 0,1 1 0 15,-1 0 0-15,0 1 0 0,-3 3 0 0,2-1-943 16,1 5 463-16</inkml:trace>
  <inkml:trace contextRef="#ctx0" brushRef="#br0" timeOffset="74841.47">21061 10556 3931 0,'-12'-13'0'0,"5"11"0"0,5-1 0 0,-2 2 0 0,4 1 0 0,0-2 0 0,0 2 0 0,0 0 0 0,11 0 0 0,6 3 0 0,6 5 0 0,4 4 0 0,3-1 0 16,-3 2 0-16,3-2 0 15,-2 1 0-15,-1-1-49 0,-8 1 22 0,1-1-965 16,-3-1 502-16,-4 4 255 0</inkml:trace>
  <inkml:trace contextRef="#ctx0" brushRef="#br0" timeOffset="74989.7">21151 10779 3462 0,'-28'4'0'0,"1"0"0"0,8-2 0 0,-1 0 0 0,3-2 0 0,8 0 0 0,1 0 0 0,5 0 0 0,3 0 0 0,0 3 0 0,14 3 143 0,11-1 183 15,7 4-326-15,9 0 0 0,3-1 0 0,-2 3 0 0,3-4 0 0,-1 1 0 16,-7-1 0-16,2 0 0 0,7 7-24 16,-9-2 10-16,-1 6-986 0</inkml:trace>
  <inkml:trace contextRef="#ctx0" brushRef="#br0" timeOffset="75457">22103 10361 2497 0,'-28'-21'0'0,"4"21"0"0,-1 0 0 0,-2 9 0 0,-3 10 0 0,0 3 0 0,-3 9 0 0,-5 8 0 0,6 5 0 0,-7 14 0 0,11-2 111 0,7 2 229 0,10-8-150 16,7 5-74-16,4-10 360 0,4 11-275 15,16-10-201-15,8-9 0 0,4-1 0 0,5-4 0 0,-2-8 0 16,10 2 0-16,-6-3 0 0,1-6 0 0,-6-2 0 16,0-4-415-16,-8-2 130 0,6 1 99 0,-9-8-757 15,-1-2 451-15,-1 0 226 0,-2 0 113 0</inkml:trace>
  <inkml:trace contextRef="#ctx0" brushRef="#br0" timeOffset="75758.36">22422 10374 2625 0,'0'-3'0'0,"0"3"0"0,0 7 0 0,0 4 0 0,-1 5 0 0,-7 5 0 0,-5 4 0 0,-4 2 0 0,-4 6 0 0,-5 2 0 0,-1 1 416 0,2-4-188 16,4-3-94-16,-4-4-37 0,2 0 164 0,5-5-111 15,3-7-130-15,4 1-20 0,4-8 0 0,3-1 0 16,1-3 0-16,3 0 0 0,0 0 0 0,5-2 0 15,11 0 0-15,7 0 0 0,7 0 0 0,4 0 0 16,7 0 0-16,2 0 0 0,0 0 0 0,-4 0 0 16,11-2 0-16,-8 0 0 15,-8 0 0-15,5 0 0 0,-6 2 0 0,-5 0 0 16,-1-2 0-16,-5 2 0 0,-5 0 0 0,-4 0-111 16,-3 0-674-16,-3 0 363 0,-5 0 195 0,0-1 94 15,-2-3-508-15,0-6 300 0,0-1 151 0,-11-4-344 16</inkml:trace>
  <inkml:trace contextRef="#ctx0" brushRef="#br0" timeOffset="75940.2">22565 10415 2500 0,'-13'-10'0'0,"0"6"0"0,-3 3 0 16,6 1 0-16,2 0 0 0,-2 1 0 0,5 15 0 0,5 5 0 0,0 4 0 0,0 13 0 0,2 2 700 0,1 5-330 0,5 8-155 0,0-1-93 0,-3 4-98 15,1-3-24-15,-1-4 0 0,3-2 0 0,0-8 0 16,3 6 0-16,-3-9 0 0,1 0 0 0,-2-2 0 15,2-5 0-15,-2-4 0 0,0 0-103 16,-2-7-46-16,1-7 95 0,1-3-942 0,3-5 464 0,1-3 236 16,3 0 134-16,0-12-514 0</inkml:trace>
  <inkml:trace contextRef="#ctx0" brushRef="#br0" timeOffset="76107.23">22916 10648 3270 0,'0'-7'0'0,"0"3"0"0,6 2 0 0,6-2 0 0,2 1 0 0,5-1 0 0,3 2 0 0,1-1 0 0,9 3 0 0,-4 0 0 0,0 0 212 15,1 0-87-15,-3 0-128 0,-1 5 9 0,3 2 32 16,-8-1 0-16,3 0-641 0,0 0 321 0,-5 2 160 16,3-2 89-16,-2 2-852 0</inkml:trace>
  <inkml:trace contextRef="#ctx0" brushRef="#br0" timeOffset="76304.78">23624 10601 3323 0,'0'0'0'0,"0"0"0"0,2 0 0 0,11 0 0 0,4 0 0 0,4 0 0 0,4 0 0 0,5 0 0 0,2 0 0 0,7 0 0 0,4 0 237 0,-5-2-90 0,12 0 77 16,-4 2-224-16,-5-1 0 0,-6-2 0 0,3 2-99 15,-5 1 57-15,-3 0 36 0,-9 0-340 0,-1 0 192 16,-9 4 96-16,-6 5-960 0,-5 4 510 16</inkml:trace>
  <inkml:trace contextRef="#ctx0" brushRef="#br0" timeOffset="76621.58">23692 10811 2380 0,'-13'3'0'0,"6"6"0"0,5-4 0 0,2-3 0 0,2-1 0 0,14-1 0 0,5 3 0 0,11-3 0 0,2 4 0 0,7 0 0 0,-8 3 466 0,6 1-205 16,-3 1-116-16,-3 1-54 0,-7 5 4 0,-9-2-29 15,-2 1 1-15,-7 1-66 0,-7 2-10 0,-1 4 47 16,-9-2 0-16,-13-1-37 0,-5 2 1 0,-7 0 45 16,-1-4-9-16,-6 1 103 0,11-4-78 15,-4-1-63-15,6 0 0 0,9-7 0 0,6 1 0 16,-1-3 0-16,7-1 0 0,5 0 0 0,2 0 0 15,2 0 0-15,17 0 0 0,7 0 0 0,4 0 0 16,10-2 0-16,-1 0 0 0,-5 0 0 0,7 0 0 16,-3 0 0-16,-1 0 0 0,-3 0 0 0,-4-2 0 15,-5 0 0-15,-2 0 0 0,-2 0 0 0,-5 0-289 16,-5-2-103-16,-2 2 177 0,-4-2-492 0,0 1 339 16,-3-5 165-16,-2-3 83 0,0-4-200 0,-2-1 141 15</inkml:trace>
  <inkml:trace contextRef="#ctx0" brushRef="#br0" timeOffset="76938.89">23704 9968 2866 0,'0'-37'0'0,"2"19"0"0,12 8 0 0,5-3 0 0,1-1 0 0,2 1 0 0,5 4 0 0,4 1 0 0,2 2 0 0,5 5 0 0,4-1 328 0,-9 2-145 15,3 0-62-15,-6 6-46 0,-9 5 24 0,-3 3-29 16,-6 5-1-16,-7 4 9 0,-5 3-36 0,-1 2-42 16,-20 8 0-16,-4-2 0 0,-5 0 0 0,-4-1 0 15,6-5 0-15,-4 1 0 0,4-5 0 0,4-1 0 16,9-10 0-16,5-2 0 0,0 3 0 16,5-5 0-16,5 0 0 0,0 0 0 0,2-4 0 0,11 3 0 15,9-1 0-15,3 0 0 16,5-5 0-16,2-1 0 0,0-1 0 0,-6 0 0 15,8 0 0-15,-11 0 0 0,1 0 0 0,-4 0 0 16,-3 0-480-16,-5 0 9 0,-2 0 220 0,-7 0 107 16,-1 0-720-16,-2 0 412 0</inkml:trace>
  <inkml:trace contextRef="#ctx0" brushRef="#br0" timeOffset="77099.88">23837 10107 2580 0,'-25'0'0'0,"9"0"0"0,1 0 0 0,7-1 0 0,1-2 0 0,5 3 0 16,2-2 0-16,0 2 0 0,5 0 0 0,15 0 0 0,5 10 211 0,5-1 441 0,7 3-306 0,4-1-204 0,1 0-142 0,2-2 0 15,-7 1 0-15,10 1 0 0,-12-3 0 0,6 1-302 16,-8-2-5-16,1 4 173 0,-6-1-901 0,-1 1 462 16</inkml:trace>
  <inkml:trace contextRef="#ctx0" brushRef="#br0" timeOffset="77333.89">24566 10205 3427 0,'6'3'0'0,"8"11"0"0,2 3 0 0,0-1 0 0,-1 7 0 0,0 5 0 0,2 2 0 0,3 8 0 0,-1 3 0 0,-3-4 0 0,2 12 280 16,-2-4-121-16,-6 2-94 0,0-1-65 0,-9-2 0 15,-1-4 0-15,0 9 0 0,-11-6 0 0,-9-1 0 16,-2-2 0-16,-3-6 0 0,-7 6 0 0,-2-8 0 15,-1-4 0-15,-3-5 0 0,0-4 0 0,3-9 0 16,-3-2 0-16,3-6 0 16,1-2 0-16,4 0 0 0,5-12-370 0,3-8 131 15,4-6-539-15,7-12 369 0,8-5 186 0,3-17-573 16</inkml:trace>
  <inkml:trace contextRef="#ctx0" brushRef="#br0" timeOffset="77599.97">24731 9972 3034 0,'21'-25'0'0,"5"10"0"0,0 4 0 0,4 0 0 0,-2 2 0 0,2 5 0 0,-2 4 0 0,1 0 0 0,-3 2 0 0,-3 12 0 0,-7 4 268 15,3 6-119-15,-8 4-56 0,-5 0 66 0,-5 4-60 16,-1 0-30-16,-5 0-9 0,-9-4-76 0,-4-2 19 16,-2-3-1-16,-1-4 9 0,-2-3-11 0,8-4 0 15,-3 0 0-15,3-7 0 0,7 1 0 0,1-5 0 16,3 1 0-16,2-2 0 0,2 0 0 0,0 0 0 15,4 0 0-15,16 0 0 0,4 0 0 0,3 0 0 16,5-2 0-16,0 1 0 16,4-3 0-16,-2 2 0 0,1-2 0 0,0 3 0 15,0-2 0-15,-4 3 0 0,-2 0-364 0,-1 0 110 16,-5 0 108-16,-3 0-770 0,-1 3 444 0,-2 4 217 16</inkml:trace>
  <inkml:trace contextRef="#ctx0" brushRef="#br0" timeOffset="78466.1">25430 10624 3030 0,'0'-21'0'0,"0"19"0"0,5 2 0 0,8 0 0 0,6 0 0 0,4-2 0 0,3-1 0 0,6-1 0 0,2 0 0 0,9-2 0 0,2 3 191 0,2-1-76 15,2 2 126-15,-3 0-101 0,-6 0-41 0,2 0-36 16,-3 0-180-16,-4 2 78 0,-5 0 38 0,-7 0 1 16,-3 0-162-16,-6 0 95 0,-6 0 53 0,0 0-590 15,-5 0 226-15,-1 0 190 0,-2 0-590 0,0 0 374 16,-5-2 184-16</inkml:trace>
  <inkml:trace contextRef="#ctx0" brushRef="#br0" timeOffset="78667.73">25865 10201 2150 0,'-13'-7'0'0,"4"6"0"0,-2 1 0 0,5 1 0 0,0 10 0 0,2 6 0 0,2 5 0 16,2 8 0-16,0 8 0 0,0 3 0 0,4-1 707 0,2 13-340 0,-2-3-164 0,0-2-82 0,-1 4 169 0,-1-5-197 16,2-9-93-16,-1 4 0 0,1-4 0 0,0-6 0 15,0 0 0-15,0-6 0 0,-2-4-202 0,0 1 113 16,-2-7 64-16,0-4-633 15,0-3 348-15,0-5 53 0,0-2-484 0,0-2 356 0,0 0 174 16,0-16 86-16</inkml:trace>
  <inkml:trace contextRef="#ctx0" brushRef="#br0" timeOffset="78839.2">26153 10258 3144 0,'7'0'0'0,"6"0"0"0,-3 9 0 0,3-1 0 0,0 4 0 0,-2 4 0 0,4 2 0 0,2 1 0 0,0 3 0 0,-4-3 0 16,4 5 223-16,1-1-93 0,-6 1 201 0,2-1-228 0,-1-2-103 16,-1-4-212-16,2-1 23 0,-5-1 115 0,2-6 55 15,1 1-769-15,-3-4 413 0,2-4 216 0,1 0-384 16,-2-2 178-16</inkml:trace>
  <inkml:trace contextRef="#ctx0" brushRef="#br0" timeOffset="79062.25">26566 10140 2414 0,'-8'-11'0'0,"1"6"0"0,1 4 0 15,-1 1 0-15,-3 0 0 0,3 6 0 0,1 17 0 0,0 4 0 0,-1 13 0 0,-4 4 0 0,3 8 409 0,-4 7-175 0,-4 10 637 16,-1 1-868-16,-2 3-3 0,-2 2 0 0,2 4 0 0,-1-4 0 0,1 1 0 16,1-7 0-16,1-1 0 15,0-2 0-15,0-2 0 0,-1-5 0 0,1 9 0 16,-1-9 0-16,1-10 0 0,-1 1 0 0,3-6 0 15,-1-10 0-15,4-2 0 0,-2-6 0 0,3-6-207 16,2-2 84-16,1-9-710 0,3-3 389 0,2-6 207 16,3-2-427-16,0-23 313 0</inkml:trace>
  <inkml:trace contextRef="#ctx0" brushRef="#br0" timeOffset="79365.4">26671 9874 2628 0,'21'-26'0'0,"6"17"0"0,0 5 0 0,-2 0 0 0,-2 2 0 0,-1 2 0 0,-2 0 0 0,1 6 0 0,1 7 0 0,-3 4 0 0,0 5 298 0,-5 4-130 0,-2 6-65 0,-6 2-33 0,-4 4 63 16,-2 5-52-16,-7-3 0 0,-9-3-43 15,-4-3 33-15,-1-6-1 0,-5-2-23 0,1-1 74 16,-1-5-99-16,4-3-22 0,4-4 0 0,2-3 0 15,3-2 0-15,7-3 0 0,0 0 0 0,4-4 0 16,2 2 0-16,0 1 0 0,9 0 0 0,16 2 0 16,2-5 0-16,6 3 0 0,7-2 0 15,1-2 0-15,-6 0 0 0,12 0 0 0,-4 0 0 0,-8 0 0 16,2 0 0-16,-2-2 0 16,0 0 0-16,-2 0 0 0,-3 2-500 0,-3 0-66 15,-6 0 264-15</inkml:trace>
  <inkml:trace contextRef="#ctx0" brushRef="#br0" timeOffset="80156.45">19611 11108 1675 0,'2'-41'0'0,"-2"7"0"0,0 6 0 0,0 1 0 0,0 1 0 0,-9 2 0 0,-5 1 0 0,-5 3 0 0,1 4 0 0,-11 1 0 0,1 4 411 0,-6 6-185 0,1 3-93 16,-3 2-46-16,1 0 114 0,0 6-85 0,3 10-37 16,4 2 179-16,4 6-108 0,5-1-55 0,6-2 170 15,1 8-117-15,9-5-61 0,1 3-87 0,2-2 0 16,0 2 0-16,2-2 0 0,10 3 0 15,-2 0 0-15,3 0 0 0,1 2 0 16,-1-2 0-16,0 2 0 0,-2-2 0 0,-2 0 0 16,1 0 0-16,-4-1 0 0,-3-1 0 0,-1-3 0 15,0 5 0-15,-2-2 0 0,0 1 0 0,0-2 0 16,0 4 0-16,0-4 0 0,-4 5 0 0,1 0 0 16,1-1 0-16,2-2 0 0,0 3 0 0,0-5 0 15,0 8 0-15,0-1 0 0,5 3 0 0,3-2 0 16,1-1 0-16,3 1 0 0,-3-1 0 0,2 3 0 15,-1-4 0-15,-3 3 0 16,-1-2 0-16,-3 0 0 0,-1 1 0 0,-2 3 0 16,0-1 0-16,-2 3 0 0,-5-3 0 0,0 0 0 15,-1-3 0-15,2-4 0 0,2-5 0 0,1 1 0 16,3-5 0-16,0-6 0 0,0 0 0 0,0-3 0 16,0-3 0-16,0-3 0 0,0 0 0 0,0-1 0 15,1 1 0-15,1 1 0 0,2 1 0 0,1 4 0 16,-2 0 0-16,1 6 0 0,3 1-443 0,0-2 148 15,7 2-916-15</inkml:trace>
  <inkml:trace contextRef="#ctx0" brushRef="#br0" timeOffset="80691">20073 12096 2637 0,'-16'-19'0'0,"5"2"0"0,4 6 0 0,4 2 0 0,3-5 0 0,0 2 0 0,0-3 0 0,7 3 0 0,9-7 0 0,9 5 0 0,3 2 307 0,4 0-133 16,4 5-67-16,-1 1-24 0,3 4 294 0,-2 2-169 15,-1 0-170-15,-1 4-38 0,-4 9 0 16,-2 6 0-16,-5 4 0 0,-3 1 0 0,-4 4 0 16,-5 3 0-16,-4-1 0 0,-4 1 0 0,-3 1 0 0,0 0 0 15,-14-2 0-15,-5 2 0 16,-3-2 0-16,-6 2 0 0,-2-6 0 0,-2-1 0 16,4-4 0-16,-6-3 0 0,2 0 0 0,2-3 0 15,0-6 0-15,3-3 0 0,5 1 0 0,2-5 0 16,0-1 0-16,8-1 0 0,0 0 0 0,5 0 0 15,3-1 0-15,2-9-205 0,2-4-6 0,2-10-273 16,14-2 222-16,11-5 110 0,3-5 56 0,4 2-641 16,7-4 339-16,4 3 184 0,10-9-355 0</inkml:trace>
  <inkml:trace contextRef="#ctx0" brushRef="#br0" timeOffset="80903.19">20691 11833 2849 0,'9'-19'-1'0,"-5"7"1"0,-3 2-1 0,-1 2 1 0,0 3 0 0,-11 2 0 0,-6 3 0 0,-5 4 0 0,1 13 0 0,-7 8 0 0,0 2 135 0,3 6 673 0,-5 10-667 16,8-2-141-16,5 1 0 0,6 0 0 0,6 0 0 16,5-6 0-16,0 3 0 0,7-4 0 15,16 3 0-15,2-6 0 0,7-3 0 0,0-9 0 16,12 2 0-16,-3-4 0 0,2-6 0 16,0-2 0-16,-2-4 0 0,-2-4 0 0,-2-2 0 0,0 0 0 15,-1 0 0-15,-4-2-15 0,0-8-508 16,-4-1 232-16,0-2 131 0,0 0-710 0,-3-4 416 15,-2-4 206-15</inkml:trace>
  <inkml:trace contextRef="#ctx0" brushRef="#br0" timeOffset="81064.63">21105 11983 2858 0,'-16'-5'0'0,"2"3"0"0,3 0 0 0,1 0 0 0,3-1 0 0,3 2 0 0,4-1 0 0,0 0 0 0,9 0 0 0,11-1 0 0,6-2 188 0,4 2-64 16,2 1 442-16,2-1-371 0,-2 1-195 0,0 2 0 15,-2 0 0-15,-4 0 0 0,2 0 0 0,-7 0 0 16,1 0-73-16,-4 0-205 0,-4 0 159 0,-6 5-918 16,-2 5 517-16,-4 0 164 0</inkml:trace>
  <inkml:trace contextRef="#ctx0" brushRef="#br0" timeOffset="81207.93">21144 12161 1789 0,'-16'6'0'0,"4"2"0"0,3-1 0 0,4-1 0 0,1-3 0 0,4 2 0 0,0-2 0 0,0 0 0 0,14 2 0 0,8-1 0 0,2-1 69 0,1-1 274 16,0 0-142-16,8 0-87 0,-1-2-38 0,0 0-337 0,2 0 149 15,1-2 75-15,-1-4-645 0,0-4 355 0</inkml:trace>
  <inkml:trace contextRef="#ctx0" brushRef="#br0" timeOffset="81483.23">21707 12023 2363 0,'-2'0'-1'0,"-3"0"1"0,-5 6-1 0,-1 0 1 0,2 3 0 0,-1 6 0 15,4-1 0-15,2 5 0 0,4 3 0 0,0 0 0 0,2 3 272 0,7-2-117 0,7-2-58 0,2-2 158 0,1-4-98 16,8 1-65-16,1-6-26 0,0-4 207 0,4-5-118 16,0-1-107-16,0 0-48 0,0-7 0 0,-2-9 0 15,-2-1 0-15,-1-4 0 0,-9-2 0 0,-5 4 0 16,0-4-10-16,-7 1-15 0,-3-3 31 0,-3-1 1 15,0 2 5-15,-3-6-35 0,-12 0 0 0,-6-6-24 16,-4 2 89-16,-3 1-26 0,1 4-21 0,-15-2 55 16,3 10-50-16,-5 8 0 0,-1 7 0 15,3 4 0-15,5 2 0 0,2 3 0 0,3 15 0 0,3 5 0 16,9 2-39-16,7 5 19 16,9 6-854-16,4 9 422 0,0 1 207 0</inkml:trace>
  <inkml:trace contextRef="#ctx0" brushRef="#br0" timeOffset="81654.14">22411 12362 362 0,'-10'-37'0'15,"-2"24"0"-15,12 13 0 0,0 0 0 0,0 0 1353 0,-6 0-663 0,1 7-327 0,-5 9-846 0,-5 10 260 0</inkml:trace>
  <inkml:trace contextRef="#ctx0" brushRef="#br0" timeOffset="89275.53">20891 13029 2384 0,'-5'-13'0'0,"5"9"0"0,0 3 0 0,0 1 0 0,0 0 0 0,0 0 0 0,0 0 0 0,0 0 0 0,5 0 0 0,5 0 0 0,-1 3 252 16,1 9-98-16,0 1-64 0,-1 3 138 0,-2 4-95 15,-3 0-49-15,-1 6 78 0,-3-5-54 0,0 7-40 16,0-3 0-16,-7 1-15 0,-4 0-16 0,-3-1-1 16,2-3-141-16,-9 2 66 0,4-3 38 0,2-6-1 15,0 2-150-15,0-6 93 0,6-3 56 0,-1-1-39 16,4-4-686-16,4-2 325 0,2-1 183 0,2 0-525 15</inkml:trace>
  <inkml:trace contextRef="#ctx0" brushRef="#br0" timeOffset="89628.53">21130 13054 2876 0,'7'-6'0'0,"-3"4"0"0,1 2 0 0,-4 0 0 0,-1 2 0 0,0 11 0 0,0 4 0 0,0 7 0 15,0-1 0-15,-3 9 0 0,-4-1 282 0,-4 9-122 0,1-2-63 0,-6 1 82 0,3-5-63 0,-2 11-44 0,0-11 0 0,0 1-77 16,2-1 0-16,-1-3 41 0,3-9-371 0,0 3 181 16,1-7 95-16,1-3-569 0,2-6 299 0,1-1 175 15,3-5-39-15,3-3-423 0,0 0 289 0,0-18 145 16,9-5 73-16,5-3-261 16,4 0 157-16,-2 1 93 0,-4 3 56 0,1 1 37 15,-1 4 27-15,-5 6 0 0,2 2 150 0,-3 1-111 16,2 6-38-16,-3 2 0 0,3 0 525 0,-3 4-277 15,2 11-152-15,3 6 740 0,-2 4-401 0,-3 0-199 16,2 1-101-16,0 7 326 0,-2 0-203 0,-1 0-117 16,-1-1-52-16,-1-1-14 0,0 1 0 0,0-4-39 15,0-5-91-15,0 1 41 0,-1-6 25 0,-1-6-210 16,2 0-165-16,-2-6 200 0,0-4 108 0,0-1-707 16,0-1 368-16,2-3 154 15,1-13 101-15,0-8-345 0,1-6 215 0,0-11 121 16</inkml:trace>
  <inkml:trace contextRef="#ctx0" brushRef="#br0" timeOffset="89918.32">21350 12971 2222 0,'10'-17'0'0,"-1"8"0"0,0 1 0 0,-2 3 0 0,1 3 0 0,-2 2 0 0,-1 0 0 0,-1 0 0 0,0 10 0 0,-1 4 0 0,-1 3 176 0,1 2-60 0,-3 2-45 0,0 1-180 16,0-1 72-16,0 0 37 0,0-3 0 0,-3 3-471 15,-4-5 249-15,-2 1 129 0,-5 1 65 0,1-4-442 16,-4 0 232-16,1-4 9 0,-4-1 118 0,2 0 38 16,-1-3-1-16,1-1 136 0,2-4-49 0,5 4-34 15,0-5 9-15,3 2 363 0,3-2-194 16,3 0-96-16,2 0-49 0,0 0 516 0,0 0-210 16,7 0-140-16,9 0 30 0,0 0-86 0,5 0-42 15,1 0 8-15,1 0-97 0,3 0 23 0,-5 0-1 16,1 0-60-16,-1-2 42 0,-4-1 9 0,0 1 32 15,-5 2-426-15,-1 0 174 16,-4 0 120-16,-5 0-19 0</inkml:trace>
  <inkml:trace contextRef="#ctx0" brushRef="#br0" timeOffset="90103.86">21271 13409 2264 0,'-10'7'0'0,"1"4"0"0,4-8 0 0,3 4 0 0,2-4 0 0,0 2 0 0,4-2 0 0,13 1 0 0,1-1 0 0,9 1 0 0,-3-2 75 0,-4-2 0 0,7 0-30 0,-5 0-8 16,1 0-313-16,-3 0 156 0,-4 0 78 0,-4-2 40 15,-1-4-253-15,-4 3 138 0,-2-2 72 0,1-1-469 16,-5 0 245-16,-1-2 87 0,0 1 64 0,0-4-176 16</inkml:trace>
  <inkml:trace contextRef="#ctx0" brushRef="#br0" timeOffset="90335.49">21444 13272 1524 0,'-4'-3'0'0,"0"3"0"0,2 0 0 0,1 4 0 0,-1 10 0 0,2-1 0 0,0 3 0 0,0 2 0 0,0 4 0 0,0 2 0 0,0 5 98 0,0-1-31 0,-2 0 195 0,-3-2-112 16,-2 1-58-16,0-5-18 0,-2 1 249 16,1-3-143-16,0-3-72 0,-1-2-36 0,4-5 153 0,1-3-85 15,0-2-56-15,3-1 298 0,1-2-232 0,0 2-150 16,0-3 0-16,0 3 0 0,3-2 0 0,8 2 0 15,3 0 0-15,0-2 0 0,2 0 0 16,0 2 0-16,2-4 0 0,0 2-27 16,1-2-49-16,-1 0-322 0,1 0 139 0,0 0 124 15,0 0-45-15,2-2-490 0,3-6 316 0,-2-2 159 16</inkml:trace>
  <inkml:trace contextRef="#ctx0" brushRef="#br0" timeOffset="90603.36">21948 13233 2870 0,'0'0'0'0,"0"-1"0"0,0 1 0 0,0 0 0 0,5 0 0 16,8 0 0-16,4 0 0 0,3 0 0 0,7 9 0 0,-1 1 0 0,2 5 102 0,2-1 79 0,-1 6-73 0,-3-1-36 0,-3 7 181 0,-5 0-99 15,-6 3-64-15,-5-2-26 0,-5 3-27 0,-2 4-37 16,-7-2 0-16,-12 0 0 0,-8 5 0 15,1-7 0-15,-4-1 0 0,-2-3 0 16,3-7 0-16,-2-2 0 0,2-2 0 0,4-4 0 16,4-3 0-16,0-4 0 0,6-2 0 0,2-2 0 15,3 0 0-15,5 0 0 0,3-5-148 0,2-14-250 16,4-5 144-16,14-9 113 0,5-4-861 0,0-2 483 16</inkml:trace>
  <inkml:trace contextRef="#ctx0" brushRef="#br0" timeOffset="91055.6">22323 13129 3507 0,'0'0'0'0,"0"0"0"0,-7 7 0 0,-9 12 0 0,2 4 0 0,-2 7 0 0,0 7 0 0,0 7 0 0,2 0 0 0,2 3 0 0,5-5 424 0,-1 12-424 16,6-7 0-16,2-4 0 0,0-7 0 0,4-1 0 0,11-4 0 0,2-9 0 15,-2-5 0-15,4-4 0 0,3-7 0 16,-2-6 0-16,3 0 0 0,4-6-28 0,-4-13 12 15,-3-3-426-15,1-5 215 0,-2 1 41 16,-3-4-17-16,0-1 87 0,-4 2 41 0,-1-1-1 0,-1 4 42 16,-4 7-2-16,-3 3-10 0,1 1 10 0,-2 7 168 15,-2 2-85-15,0 4-41 16,0 0 462-16,0 2-254 0,-7 10-61 0,1 7-81 16,1 1 357-16,1 9-429 0,1-3 0 0,3-2 0 15,0 9 0-15,0-5 0 0,8-1 0 0,2-9 0 16,2 3 0-16,4-6 0 0,0-1 0 0,2-5 0 15,1-7 0-15,-1 0 0 0,1 0 0 0,-3-7 0 16,4-13 0-16,-8 3 0 16,0 1 0-16,-1-5 0 0,-5 2 0 0,-3-1 0 0,0 1 0 0,-3-2 0 15,0 3 0-15,0-3 0 0,-10 0 0 0,-3-1 0 16,1 5 0-16,0 0 0 0,-6 2 0 0,4 4 0 16,-2 2 0-16,0 3 0 15,0 2 0-15,2 2 0 0,1 2 0 0,-1 0 0 16,3 0 0-16,1 6 0 0,3 0 0 0,2 1-47 15,1-2-26-15,4 3-748 0,0-3 383 0,0-1 205 16,2 0 99-16,7-4-701 16</inkml:trace>
  <inkml:trace contextRef="#ctx0" brushRef="#br0" timeOffset="91381.14">22875 13005 2865 0,'0'-5'0'0,"-3"5"0"0,3-3 0 0,0 3 0 0,0 0 0 0,1 0 0 0,10 0 0 0,10 0 0 0,4 3 0 0,-1 3 0 0,6 2 311 16,0-1-129-16,2 2-77 0,-4 4-34 0,0 1 65 15,-3 4-50-15,-4 0-25 0,-8 3 53 0,-3 5-114 16,-5 0 0-16,-5 6 0 16,0 0 0-16,-19 7 0 0,0-8 0 0,-8 8 0 15,2-5 0-15,-2-2 0 0,6-7 0 0,-5 6 0 16,3-7 0-16,3 1 0 0,8-9 0 0,1 2 0 15,4-3 0-15,5 0 0 0,2-6 0 0,0 3 0 16,2-3 0-16,11-1 0 0,6-2 0 0,6-2 0 16,-5-1 0-16,10-3 0 0,-2 0 0 15,0 0 0-15,2-3 0 0,-1 0 0 16,-9-3 0-16,4 0 0 0,-3 1 0 0,-4-1 0 16,-2 1 0-16,-5 1 0 0,-3 0-373 0,-1-2-81 15,-4 1 208-15,-1-4 106 0,-1-3-344 0,0-3 215 16</inkml:trace>
  <inkml:trace contextRef="#ctx0" brushRef="#br0" timeOffset="91526.53">22932 13208 3171 0,'-21'-5'0'0,"2"5"0"0,6 0 0 0,2 0 0 0,5 0 0 0,4 0 0 0,2 6 0 0,5 3 0 0,18 1 0 0,5 2 0 0,6-4 318 0,8 6-142 15,-3-4-69-15,2-2 52 0,1-1-159 0,-5-2 0 16,10-1 0-16,-5-2-26 0,-1-2-189 0,-2 0 126 15,3 2-1010-15</inkml:trace>
  <inkml:trace contextRef="#ctx0" brushRef="#br0" timeOffset="92279.7">23702 12757 2475 0,'-14'-4'0'0,"5"2"0"0,5 1 0 0,4 1 0 0,0 0 0 0,0 0 0 0,0 0 0 0,11 0 0 0,10 0 0 0,6 0 0 0,3 0 86 0,4 0 32 0,-1 1-30 0,3 1-10 16,-4 0-86-16,-4 4-1 0,-9-1 47 0,-1 1 0 15,-9 1-91-15,0 5 41 0,-9 0 25 0,0 9 66 16,-12 2-41-16,-12 7 0 0,-6 2 10 0,-5 4 252 16,-2 3-131-16,0 3-66 0,1-2-34 0,1 4 166 15,8-7-235-15,-7 11 0 16,12-8 0-16,1 3 0 0,4-3 0 0,5 0 0 16,7-7 0-16,1 5 0 0,4-5 0 0,0 0 0 15,2-3 0-15,5-4 0 0,3-3 0 0,0-2 0 16,-1-4 0-16,-2-3 0 0,-2-5 0 0,0-3 0 15,-3-2 0-15,0-1 0 0,-1-3 0 0,-1 0 0 16,0-1 0-16,0-14 0 0,0-5 0 0,0-5 0 16,0-1-42-16,0-5-129 0,0-3 67 0,0 0 33 15,0-3-9-15,2 0 11 0,6 0-1 16,3 0 33-16,2 6-1 0,6 1 54 16,0 2-36-16,3 5 9 0,5 3 188 0,3 4-107 15,2 4-53-15,1 2-11 0,5 3 124 0,6 4-45 16,-5 3-48-16,-6 0 138 0,3 0-175 0,-2 13 0 15,-2 5 0-15,-4 2 0 0,-4 3 0 0,-1 4 0 16,-6 6 0-16,-4-3 0 0,-5 4 0 0,1-1 0 16,-3-1 0-16,-4 0 0 0,-1 1 0 0,-1 0 0 15,0-5 0-15,0 0 0 0,0-2 0 0,0-5 0 16,0 0 0-16,0-3 0 16,0-1 0-16,0-7 0 0,0 1 0 0,-3-6 0 15,-5 2-24-15,-1-4-760 0,-4-1 377 0,-2-2 185 16,-2 0-448-16,-2 0 317 0,-4-5 158 0,0-10 70 15,0-6-353-15,-5-8 221 0</inkml:trace>
  <inkml:trace contextRef="#ctx0" brushRef="#br0" timeOffset="92447.79">23814 13202 2240 0,'-6'-7'0'0,"1"5"0"0,3 2 0 0,2 0 0 0,0 0 0 0,0 13 0 16,0 0 0-16,4 3 0 0,5 7 0 0,-2-2 0 0,3 7 100 0,-2-2 145 0,-3 0-104 0,-1 1-52 0,2-3-26 0,-4-4 26 15,1 3-9-15,1-4-43 0,0-4-434 0,-2-6 218 16,1 1 107-16,-1-5 64 0,0-2-577 0,0-3 305 16,0 0 66-16,2-3-351 0,0-8 265 0,-1-7 121 15</inkml:trace>
  <inkml:trace contextRef="#ctx0" brushRef="#br0" timeOffset="92822.9">23936 13166 1586 0,'4'-7'0'0,"-1"5"0"0,2 0 0 0,-1 2 0 0,-2 2 0 0,5 11 0 0,-2 2 0 0,0 3 0 0,-1 4 0 0,3 4 0 0,-4-2 64 0,1-3 288 0,0 2-162 16,-3 3-76-16,1-6 40 0,0-1-59 0,-2 0-28 0,0-6 8 15,0 1-131-15,0-1 46 16,-2-6 24-16,-3 0-65 0,-3-2 53 0,0 1-9 16,1-5 44-16,0 1-67 0,3-2 33 0,-1 0 0 15,3 0-4-15,0 0-35 0,2 0 0 0,0 1 2 16,0 2-4-16,0 0 41 0,5 1-7 0,3-1 12 15,-1 3-42-15,5-1 2 0,-3 3 32 0,-2 2-14 16,0-3 11-16,2 4-4 0,-6 3 4 0,-1-1 101 16,0 0-49-16,-2 2-24 0,0 0 0 0,-2 1 80 15,-7-2-47-15,-3-1-16 0,1 0 30 0,-3-1-14 16,2-3 6-16,-1-1-54 16,-1-3 19-16,5-1 18 0,-3-2-14 0,5 0-76 15,2-2 44-15,1 0-8 0,0 0 37 0,4 0-84 16,0 0 37-16,0 0 8 0,2-4 5 0,9-4-105 15,5 0 57-15,2-2 16 0,5-2 0 16,-1-1-39-16,-2 0 31 0,9-4 4 16,-1 0-276-16,0 1 127 0,2-5 77 0,6-2-394 0,-4 4 226 0,6-9 126 15</inkml:trace>
  <inkml:trace contextRef="#ctx0" brushRef="#br0" timeOffset="92992.48">24432 12947 2053 0,'0'-7'0'0,"0"6"0"15,0-1 0-15,0-1 0 0,6 2 0 0,9 1 0 0,6 0 0 0,2 0 0 0,2 0 0 0,0 0 0 0,8 1 78 0,-3 4-21 0,1-4-20 16,-3-1 0-16,-5 3-338 0,-1-1 178 0,-2 0 76 16,-6-1 42-16,-3 1-486 0,-4 1 258 0,-3-3 128 15,-2 0 72-15</inkml:trace>
  <inkml:trace contextRef="#ctx0" brushRef="#br0" timeOffset="93771.29">24582 12778 1329 0,'-14'-12'0'0,"0"4"0"0,5 7 0 0,2 1 0 0,-2 0 0 0,6 13 0 16,3 10 0-16,0 2 0 0,0 8 0 0,0 8 0 0,6 4 73 0,0 2 243 0,1 5-140 15,-2 2-70-15,-1-2 88 16,-2 1-83-16,0-5-37 0,-2-1-1 0,0-4 88 0,0-7-62 0,-6 2-22 0,-4-5-9 0,2-4 3 15,-4-3 0-15,1-6-34 16,0-3-29-16,1-8 8 0,-1 0 21 0,-2-6 0 31,3-3-80-31,1 0 40 0,2-2 1 0,1-13-32 0,4-2 17 0,-1-7 24 0,3-2-22 0,0-4-301 16,3-2 134-16,9-6 86 16,2-9 10-16,5 3-345 0,1-4 197 0,3 1 98 15,4-2-288-15,1 0 185 0,2 4 105 0,0 2-57 0,0 4 17 0,2 0 69 16,-2 7 34-16,-3 3 50 0,-1 1-16 0,-1 1 0 15,-3 6 0-15,0 0 90 0,-5 6-45 16,-4 1-10-16,-5 7-34 0,2 1 331 0,-5 4-166 0,-3 2-82 16,-1 0 503-16,-1 5-259 15,0 13-90-15,-13 7-82 0,0-2 214 0,0 6-148 0,0-1-74 0,4-4 4 16,-1 8-43-16,6-9 0 16,1 0-35-16,3-3-63 0,0-3 31 0,0-4 9 15,10-1 23-15,0-9-295 0,0-1 148 0,3-2 73 16,0 0-282-16,-4-3 110 0,3-8 101 0,-3-5 49 15,0-1-45-15,1 0 33 0,-1-1 1 0,-1 2 158 16,-3 1-57-16,0 4-35 0,1 0 1 0,-1 4 152 16,0 1-85-16,-1 2-13 0,1 1 77 0,-1 3-32 15,4 0-45-15,-1 3 24 16,-1 4 43-16,1 6-25 0,1 0-29 0,0-1-143 16,-1 3 58-16,-2 0 31 0,-2 1 9 0,0 0-290 15,-2 0 144-15,-1 2 52 0,0-1 43 0,-1-1-215 16,-8 2 107-16,-4-3 30 0,-1 1 39 0,0 0-8 15,-2-2 42-15,2 0 0 0,0 1 103 0,3-2-48 16,0 0-27-16,3-1 252 0,2-3-137 0,3 0-47 16,3 0-47-16,0 0 318 0,0-4-158 0,0 0-37 15,3-1-53-15,-1-1 19 0,4 0-23 16,-5-1-9-16,2-1-32 0,-3 1 4 16,0-2-4-16,0 2 0 0,-6 0 37 0,-7-1-10 15,0 2-27-15,-2-3 5 0,0 0-5 0,-2 2 0 16,1-2 9-16,2 0-23 0,1 0 14 0,3 0 0 15,-1 0 0-15,4 0-29 0,3-5 38 0,0 0-18 16,4 0 9-16,0-3-38 0,0 3 0 0,1-2 28 16,6 1 44-16,6 3-18 0,2 0-22 15,0 0-6-15,2 3 266 0,7 0-127 16,-3 6-142-16,9 6-22 0,0 0 0 0,2 6 0 16,6 3 0-16,1-1 0 0,-5-1 0 0,10 4 0 15,-3-1 0-15,3-3 0 0,-3-1 0 0,5-1 0 16,-5-5-210-16,10 3-249 0,-7-6 233 0,2 0 43 15</inkml:trace>
  <inkml:trace contextRef="#ctx0" brushRef="#br0" timeOffset="93927.71">26004 13506 3931 0,'-2'-13'0'0,"0"10"0"0,2 3 0 0,0 0 0 0,0 0 0 0,0 0 0 0,0 0 0 0,0 0 0 0,2 0 0 0,2-3 0 0,4 0-473 0,1-1 156 0</inkml:trace>
  <inkml:trace contextRef="#ctx0" brushRef="#br0" timeOffset="117810.72">27169 12791 2012 0,'-10'-13'0'0,"3"5"0"0,4 5 0 0,-2 2 0 0,0-3 0 0,3-1 0 0,-2-2 0 0,2 0 0 0,2 0 0 0,0-4 0 0,0 1 126 0,3-1 234 0,9 1-153 16,5 1-90-16,4-2-41 0,3 2 167 0,2 3-104 15,2 1-51-15,-1 2-18 0,5 3 65 0,-4 0-49 16,0 0-26-16,-3 8 21 0,-5 5-22 0,-3 5 8 16,2 4-62-16,-8 0-5 0,-3 2 0 15,-6 5 0-15,-2-1 0 0,0 2 0 0,0 0 0 0,-12 2 0 16,-3 0 0-16,-5 0 0 15,-6 2 0-15,1-10 0 0,-9 6 0 0,6-9 0 16,-6-1 0-16,-4-6 0 0,3-3 0 0,-1-6 0 16,4-1 0-16,4-4 0 0,8 0 0 0,1 0 0 15,6 0 0-15,3 0 0 0,4-4 0 0,6-4 0 16,0-2 0-16,9-5 0 0,12 0 0 0,8-5 0 16,6-2 0-16,3 2 0 0,2 0 0 0,-1 2 0 15,-7 5 0-15,5-2 0 16,-3 4 0-16,-1 1 0 0,-1 2 0 0,-5 2 0 15,-2 3 0-15,-3 1 0 0,1-2 0 0,-1 3 0 16,-1-1-50-16,-1 0-268 0,-1 1 145 0,0-5 40 16,1 0-847-16,-1-3 473 0</inkml:trace>
  <inkml:trace contextRef="#ctx0" brushRef="#br0" timeOffset="118046.83">27680 12582 3479 0,'-5'0'0'0,"3"0"0"0,2 0 0 0,0 0 0 0,0 0 0 0,1 2 0 0,10 2 0 16,7 1 0-16,3 7 0 0,0-3 0 0,-1 3 424 0,10 4-396 0,-8 3-28 0,6 0 0 0,-5 2 0 0,-1-1 0 15,-5-1 0-15,0 6 0 0,-4-3 0 0,-4 2 0 16,-4 0 0-16,-5 0 0 0,0 0 0 0,-4 3 0 16,-10-3 0-16,-5 0 0 0,-3-2 0 0,-2-2 0 15,1-8 0-15,-5 2 0 0,8-5 0 16,-5-4 0-16,4-2 0 0,2-3 0 0,2 0 0 15,5-4-626-15,1-15 257 0,10-4 167 0,1-7 83 16,5-9-681-16,16 0 373 0</inkml:trace>
  <inkml:trace contextRef="#ctx0" brushRef="#br0" timeOffset="118251.62">28048 12447 3593 0,'5'-9'0'0,"-1"3"0"0,-2 3 0 0,-2 1 0 0,-2 2 0 0,-12 0 0 0,-4 17 0 0,0 6 0 0,4 8 0 0,-5 6 0 0,5-5 338 15,0 12-338-15,3-1 0 0,1-3 0 0,5 0 0 16,5-4 0-16,0 2 0 0,0-1 0 0,8-3 0 16,6-3 0-16,4 2 0 15,5-5 0-15,1-2 0 0,1-3 0 0,0-7 0 16,0-2 0-16,-7-5 0 0,5-3 0 0,-2-2-455 16,0-4 4-16,-1 0 208 0,2 0 104 0,1-10-595 15,1-4 349-15,-1-7 166 0,0-3 96 0</inkml:trace>
  <inkml:trace contextRef="#ctx0" brushRef="#br0" timeOffset="118439.19">28369 12700 3112 0,'-16'2'0'0,"8"2"0"0,0 2 0 0,1-4 0 15,3-1 0-15,4 1 0 0,0 2 0 0,0-3 0 0,13 4 0 0,10 0 0 0,1 0 668 0,3 1-517 0,3-2-151 0,0 2 0 0,3-2 0 0,-1-3 0 16,0 3 0-16,-4-1 0 0,-6-2 0 0,3 0 0 15,-7 2-198-15,1-3-93 0,-8 0 164 0,1 0 81 16,-3 0-804-16,-2 0 398 0,-4 0 208 0,-1 0-166 16,0-5 187-16,-2-9 94 0</inkml:trace>
  <inkml:trace contextRef="#ctx0" brushRef="#br0" timeOffset="118623.56">28592 12429 3260 0,'-11'-2'0'0,"6"2"0"0,-3 0 0 0,2 3 0 0,-1 10 0 0,3 3 0 0,-1 7 0 0,1 2 0 0,4 5 0 0,-2 2 0 0,0 0 243 16,0 3 185-16,1 3-428 0,-4 0 0 0,0-3 0 15,3 1 0-15,-1-2 0 0,0 0 0 0,2-3 0 16,-3-4 0-16,4-2-127 0,0-1 56 0,0-3-308 16,0-4 208-16,0-8 103 0,0-2-89 0,5-5-690 15,3-2 397-15,7-2 211 0</inkml:trace>
  <inkml:trace contextRef="#ctx0" brushRef="#br0" timeOffset="118941.33">28866 12447 2904 0,'14'-4'0'0,"1"2"0"0,0 0 0 0,2 1 0 0,0-1 0 0,1 0 0 0,7 2 0 0,-4 0 0 0,7 0 0 0,-5 5 0 0,-4 7 134 0,1-3-49 16,-2 4-25-16,-3 3 187 15,-3-1-110-15,-1-1-51 0,-5 3 76 0,-5 2-63 0,-1 0-82 0,0 1-17 16,-10 7 0-16,-8 1 0 0,-7 4 0 16,3 2 0-16,-3-1 0 0,4-1 0 15,-4 7 0-15,9-6 0 0,0 0 0 0,4-3 0 16,4-4 0-16,7-1 0 0,1 3 0 0,0-7 0 16,0-2 0-16,1-2 0 0,10-2 0 0,0-2 0 15,4-4 0-15,0-1 0 0,1-2 0 0,3-5 0 16,1 1 0-16,-1-2 0 0,-3 0 0 0,2 0 0 15,-5 0 0-15,2 0 0 0,-6-2 0 0,-1 1-141 16,0 0-218-16,-3-4 161 0,-2 1-241 0,-1-2 202 16,0-2 100-16,-2-4 42 15</inkml:trace>
  <inkml:trace contextRef="#ctx0" brushRef="#br0" timeOffset="119124.85">28835 12706 3543 0,'-15'0'0'0,"8"0"0"0,-3 0 0 0,8 2 0 0,-1 0 0 0,3 0 0 0,3 1 0 0,14 3 0 0,8 3 0 0,0-3 0 0,3 4 388 15,4-1-388-15,3 2 0 0,2 2 0 0,-1-1 0 16,-1 0 0-16,-1 2 0 0,-1 1 0 0,0-2 0 16,-6-1 0-16,0-2 0 0,-4 0-345 0,6 0-59 15,-6-5 220-15,-2-1-993 0</inkml:trace>
  <inkml:trace contextRef="#ctx0" brushRef="#br0" timeOffset="119316.39">29493 12802 3931 0,'-7'-4'0'0,"7"4"0"0,0 0 0 0,0 0 0 15,0 0 0-15,5 0 0 0,10 0 0 0,5 0 0 0,5 0 0 0,2 0 0 0,3 0 0 0,3 0 0 0,3 0 0 0,-1 0 0 0,-1 0 0 16,-2 0 0-16,-2 0 0 16,-2 0 0-16,-5 0-852 0,-1 0 449 0,4 0 215 15</inkml:trace>
  <inkml:trace contextRef="#ctx0" brushRef="#br0" timeOffset="119814.46">30387 12469 2338 0,'5'-25'0'0,"-3"4"0"0,-2-2 0 0,0 1 0 15,-7 5 0-15,-8 2 0 0,-2 5 0 0,-8 4 0 0,-3 6 0 0,-2 0 0 0,-2 6 367 0,1 9-165 0,1 4 301 0,5 4-234 0,5 1-107 16,5 3-72-16,6 2-90 0,6 2 0 16,3 0 0-16,0 3 0 0,2-2 0 15,8 2 0-15,8-4 0 0,-3-1 0 0,9-1 0 16,-1 0 0-16,0-2 0 0,4-2 0 0,-4 0 0 15,2-3 0-15,-4 1 0 0,-5-5 0 0,-4 0 0 16,-3 1 0-16,-7 2 0 0,-2-1 0 0,0 0 0 16,-13-3 0-16,-9 2 0 0,-3-3 0 0,-2-5 0 15,-1 0 0-15,-2-6 0 0,10-3 0 0,-3-1 0 16,0 0 0-16,1 0 0 0,7-5 0 0,-1-11 0 16,7 0 0-16,5-8 0 0,4 1 0 0,0-4-20 15,4 3-54-15,10-2 13 16,7 0-7-16,4-3 89 0,5 0-27 0,2 1-7 15,-1 0 165-15,4-3-87 0,-7 3-61 0,6-4-4 16,-11 6 0-16,3-4 0 0,-7 2 0 0,-4 0 0 16,-3 3 0-16,-4-5 0 0,-3 4 0 0,-5 1 0 15,0-1 0-15,0 4 0 0,-10 1 0 0,-5-1 0 16,-1 2 0-16,-6 5 0 0,3 4 0 0,0 1 0 16,-4 3 0-16,-1 4 0 15,2 1 0-15,1 2 0 0,2 0 0 0,6 0 0 16,3 9 0-16,0 3 0 0,5 2 0 0,2 1 0 15,3 3 0-15,0-2 0 0,0 3-76 0,0 0-237 16,8-2 125-16,2 0 77 0,5-1-735 0,1-1 405 16,3-1 194-16,1-1 110 0</inkml:trace>
  <inkml:trace contextRef="#ctx0" brushRef="#br0" timeOffset="119971.88">30619 12509 3610 0,'3'1'0'0,"2"1"0"0,5 2 0 0,0-4 0 0,0 0 0 0,3 0 0 0,1 0 0 16,6 0 0-16,6 0 0 0,-1 0 0 0,5 0 205 0,0 0-89 0,0 0-116 0,0 0 0 0,-3 0 0 0,-7 0 0 15,6 4-439-15,-6 4 112 0,-3-1 176 0,-7 1 94 16,-5 3-918-16,-5 2 504 0</inkml:trace>
  <inkml:trace contextRef="#ctx0" brushRef="#br0" timeOffset="120103.24">30634 12808 2990 0,'-22'10'0'0,"13"1"0"0,0-5 0 0,4-2 0 0,5-2 0 0,0 2 0 0,5-4 0 0,13 0 0 0,0 2 0 0,8-2 0 0,0 0 207 15,4 0-58-15,3 0-57 0,1 0-19 0,5 0-9 16,-2 0-310-16,0 0 141 0,1-2 70 0,-2 0-888 16,-4-3 471-16</inkml:trace>
  <inkml:trace contextRef="#ctx0" brushRef="#br0" timeOffset="120380.74">31362 12648 2832 0,'-9'0'0'0,"-1"7"0"0,1-1 0 0,-5 2 0 0,-2 0 0 0,-3 5 0 0,8 1 0 0,0 4 0 0,3 6 0 0,5 0 0 0,1 2 749 0,2 1-399 16,0-5-350-16,5 6 0 0,10-5 0 0,0-5 0 15,4 0 0-15,-1-5 0 0,3-4 0 0,7-5 0 16,-5-2 0-16,3-2 0 0,2-2 0 0,1-9 0 15,-5-6 0-15,1-4 0 0,-4-4 0 0,-5 0 0 16,-2-1 0-16,-6-1 0 0,-5-3 0 16,-3 0 0-16,0-2 0 0,-8 2 0 15,-9 1 0-15,-3 3 0 0,-6 3 0 16,-3 7-1-16,-2 1-46 0,-1 4 95 0,2 6-48 0,6 1 0 16,-9 3-10-16,6 1-56 0,6 1 38 0,0 13 3 15,2 2-458-15,2 8 215 0,-4 9 121 0,1 5-805 16</inkml:trace>
  <inkml:trace contextRef="#ctx0" brushRef="#br0" timeOffset="121084.17">27087 13110 1082 0,'-21'-30'0'0,"-1"7"0"0,4 5 0 0,1 3 2 0,-1-4 1 0,1-1-1 0,-3 2 1 0,2-1-2 0,-4-4 1 0,6 5 0 0,2 3 161 0,0 5-53 0,-2 1-40 16,3 8 58-16,-4 1-45 0,1 0 0 0,-1 11-45 15,0 10 48-15,1 0-8 0,2 8-41 0,3 2 112 16,2 5-56-16,3 0-28 0,4 0 9 0,2 1 91 16,0-2-65-16,0 0-31 0,2-3 0 15,7 0 94-15,0 0-54 0,5-4-41 0,-1 0 120 0,0-1-76 16,2 1-38-16,-2 0 1 0,1-1 146 0,-3 4-96 15,1-1-86-15,-5 2-39 0,-2 0 0 0,1 2 0 16,-4-4 0-16,1-1 0 16,-1 2 0-16,-2-1 0 0,2-2 0 0,-2 1 0 15,0-3 0-15,2 2 0 0,-2 0 0 0,0-3 0 16,0 3 0-16,0-2 0 0,2-2 0 0,0 7 0 16,0-4 0-16,0 8 0 0,-1-4 0 0,3 3 0 15,0 2 0-15,0 0 0 0,-1-3 0 0,-1 1 0 16,0-2 0-16,0-2 0 0,0-6 0 0,-2 6 0 15,0-10 0-15,0 4 0 0,0-4 0 0,-2-1 0 16,-4-2 0-16,-1 0-263 16,2-4 99-16,2-3-481 0,0-1 304 0,3-3 151 0,0-4 68 15,2 1-293-15,16-3 190 16</inkml:trace>
  <inkml:trace contextRef="#ctx0" brushRef="#br0" timeOffset="121308.78">27560 13773 3931 0,'-10'-5'0'0,"6"5"0"0,2 0 0 0,2 5 0 0,0 4 0 0,0 6 0 0,0 4 0 0,6 2 0 0,9 3 0 0,5 1 0 0,7 7 0 0,0-2 0 0,0-4 0 15,4 7 0-15,-1-3 0 0,-6-3 0 0,0 4 0 16,-1-4 0-16,-6 2 0 0,-4-3 0 15,-4-2 0-15,-4-4 0 0,0 2-696 0,-2-6 260 0,-1-5 210 16,-2-1 25-16,0-4-522 16,0-5 343-16,0-1 172 0</inkml:trace>
  <inkml:trace contextRef="#ctx0" brushRef="#br0" timeOffset="121541.42">27985 13687 3548 0,'3'-10'0'0,"-1"8"0"0,0 0 0 0,-2 2 0 0,0 0 0 0,-9 12 0 0,0 10 0 0,0 12 0 0,-5 11 0 0,-2 12 0 0,-2 2 254 0,-1 5-125 0,-2 6-129 0,-4 2 0 15,1 3 0-15,-4 12 0 0,3-6 0 0,2-7 0 16,-2 4 0-16,3-3 0 0,2 1 0 0,1-7 0 16,3-6 0-16,0-8 0 0,4 0 0 0,2-12 0 15,0 0 0-15,0-7 0 0,5-10 0 0,2-5 0 16,1-10 0-16,0-4 0 0,2-4 0 0,0-3-408 15,4-3-85-15,11-17 228 16,8-14 114-16,0-8-698 0</inkml:trace>
  <inkml:trace contextRef="#ctx0" brushRef="#br0" timeOffset="121703.88">28076 14105 3307 0,'2'-15'0'0,"7"7"0"0,1 3 0 0,5-1 0 0,-2-1 0 0,6 1 0 16,4 2 0-16,0 1 0 0,9-3 0 0,4 4 0 0,2 0 591 0,1 1-558 0,7-2-33 0,-5 3 0 0,-6 0 0 16,3 0 0-16,-3 8 0 0,-8-1 0 0,-3 5-466 15,-2 0 88-15,-7 0 207 0,-4 3-906 0</inkml:trace>
  <inkml:trace contextRef="#ctx0" brushRef="#br0" timeOffset="121865.82">28296 14325 2910 0,'-28'9'0'0,"10"2"0"0,3-1 0 0,8-4 0 0,1-1 0 0,4-1 0 0,2 0 0 0,2-2 0 0,11 1 0 0,6-1 0 0,6 0 377 0,-4 1-162 0,14-3-93 0,-5 0-43 15,4 0-14-15,-3 0-29 0,-1 0 1 0,-3-3 8 16,4-1-685-16,-3-1 338 0,-4-3 169 16,0-1-688-16,0 2 415 0,-4-4 90 15,5-8 148-15</inkml:trace>
  <inkml:trace contextRef="#ctx0" brushRef="#br0" timeOffset="122148.79">28827 14130 2595 0,'1'-8'0'0,"2"4"0"0,-1 1 0 0,-2 1 0 0,0 2 0 0,-2 0 0 0,-6 10 0 0,3 6 0 0,1 3 0 0,4 5 0 0,0 3 210 0,0-2 588 0,0 6-470 16,9-5-328-16,3 1 0 16,6-3 0-16,4-3 0 0,-2-5 0 0,1-2 0 15,9-6 0-15,2-3 0 0,-1-5 0 0,5 0 0 16,-3-8 0-16,0-9 0 0,-2-1 0 0,-2-6 0 15,-5-3 0-15,-1-1 0 0,-8-3 0 0,-4 4 0 16,-4-4 0-16,-4 1 0 0,-3-2 0 0,0 2 0 16,-10 0 0-16,-10 2 0 0,-3 4 0 0,-5 1 0 15,-10 4 0-15,-1 10 0 0,2 4 0 0,-13 5 0 16,9 0 0-16,9 3 0 16,-4 12 0-16,2 3 0 0,6 6 0 0,6-1 0 15,3 5 0-15,6-1 0 0,2 3 0 0,6 2 0 16,5 0 0-16,0 1 0 0,0 6 0 0,3 4-177 15,-2-15 8-15</inkml:trace>
  <inkml:trace contextRef="#ctx1" brushRef="#br1">26888 14136 0,'57'-241'0,"-57"212"16,0 29-16,0 0 15,0 29 1,0-1-16,0-28 16,0 0-1,0-43-15,0 29 16,0 0-1,0 14-15,-29 0 16,16 0-16,-17 0 16,2 14-1,14-14-15,0 0 16,0 0 0,14 0-16,-14 0 15,-1 0-15,15 0 16</inkml:trace>
  <inkml:trace contextRef="#ctx0" brushRef="#br1" timeOffset="176794.73">16611 4431 2257 0,'-20'3'0'0,"1"2"0"0,3 1 0 0,-2 1 0 15,4-3 0-15,2 0 0 0,3 0 0 0,2-1 0 0,0 1 0 0,5-4 0 0,0 0 211 0,2 0-74 0,0 2-54 0,0-2 219 0,0 0-131 0,0 0-64 16,0 0-34-16,0 0 88 0,2 0-64 0,7 2 135 15,-2 0-132-15,2 2-100 0,0-3 0 0,1 1 0 16,1 2 0-16,3-2 0 16,-2 0 0-16,1-1 0 0,1-1 0 0,0 4 0 15,2-4 0-15,-2 0 0 0,2 0 0 0,-1 0 0 16,-2 0 0-16,4 0 0 0,-4 0 0 0,2 0 0 16,-1 0 0-16,-2 0 0 0,4 0 0 0,-2 0 0 15,4 0 0-15,-2 0 0 0,1 0 0 0,3 0 0 0,3 0 0 16,0 0 0-16,4 0 0 0,-2 0 0 15,1 0 0-15,-1 0 0 0,1-4 0 0,-3 4 0 16,0-1 0-16,0 1 0 16,0 0 0-16,0 0 0 0,-1 0 0 0,0 0 0 15,-1 0 0-15,2 0 0 0,-3 0 0 0,3 0 0 16,0 0 0-16,-3 0 0 0,1 0 0 0,2-2 0 16,-2 0 0-16,0 1 0 0,2-2 0 15,0 0 0-15,-1 1 0 0,4 0 0 16,-1 0 0-16,-4 0 0 0,5 0 0 0,-4 2 0 0,1 0 0 15,2 0 0-15,-3 0 0 0,4 0 0 0,-2 0 0 16,-3 0 0-16,8 0 0 0,-3 0 0 0,0 0 0 16,2 0 0-16,0 0 0 0,2 0 0 15,2 0 0-15,0 0 0 0,0 0 0 0,2 0 0 16,2 0 0-16,0 0 0 0,-1 0 0 0,1 0 0 0,-1 0 0 16,-1 0 0-16,0 0 0 0,0 0 0 15,-2 0 0-15,2 0 0 0,-2-2 0 0,2 2 0 16,-3-2 0-16,3 2 0 0,0-1 0 0,0-1 0 0,-1-1 0 15,3 3 0 1,-1 0 0-16,2 0 0 0,-2 0 0 0,1 0 0 0,-2 0 0 0,1 0 0 16,1 0 0-16,-2 0 0 0,4 0 0 15,-1 0 0-15,0 0 0 0,7 0 0 0,-6 0 0 16,8-1 0-16,-2-1 0 0,0 0 0 0,2-2 0 16,-1 4 0-16,-8-3 0 0,10 1 0 0,-9 0 0 15,-1 0 0-15,3 2 0 0,3 0 0 16,-7 0 0-16,9 0 0 0,-2 0 0 0,4 0 0 15,0 0 0-15,4 0 0 0,1-2 0 16,1 2 0-16,-2 0 0 0,-1-2 0 16,-1 2 0-16,-1 0 0 0,-9 0 0 0,9 0 0 15,-2 0 0-15,-4 0 0 0,0 0 0 0,1 0 0 16,-4 0 0-16,14 0 0 0,-4 0 0 0,0 2 0 16,0-2 0-16,1 0 0 0,-1 0 0 0,2 0 0 15,-1 0 0-15,1 0 0 0,-1 0 0 0,0 0 0 16,1 0 0-16,2 0 0 0,-1 0 0 0,0 0 0 15,1-2 0-15,-3 0 0 0,1 1 0 0,2-1 0 16,-3 0 0 0,1 1 0-16,2 1 0 0,-3-3 0 0,5 3 0 0,2-2 0 0,-3 0 0 15,0 2 0-15,-1-1 0 16,-2 1 0-16,2-2 0 0,-3 2 0 0,3 0 0 0,-2-3 0 16,-1 3 0-16,3 0 0 15,3 0 0-15,8 0 0 0,-12 0 0 0,6 0 0 0,1 0 0 0,6 0 0 16,-8 0 0-16,10 0 0 0,-7 0 0 15,2 0 0-15,0 0 0 0,0 0 0 16,-7 0 0-16,3 0 0 0,-3 5 0 0,-2-4 0 16,-3 3 0-16,-3-1 0 0,-6 0 0 0,7 0 0 15,-13 1 0-15,3-2 0 0,-3 2 0 0,1-2 0 16,-4 1 0-16,-2-3 0 16,-7 0 0-16,-1 0 0 0,-3 0 0 0,-6 0 0 0,-2 0 0 0,-4 0 0 15,-2 0 0-15,-1 0 0 0,-2 0 0 0,-1 0 0 16,1 0 0-16,-2 0 0 0,0-5 0 0,0-1 0 15,0 1 0-15,-5-3 0 0,-9 1 0 0,-12 3 0 16,-25 4 0-16,-24 11 0 0</inkml:trace>
  <inkml:trace contextRef="#ctx0" brushRef="#br1" timeOffset="178591.76">20953 16201 2553 0,'-9'0'0'0,"0"0"0"0,-1 0 0 0,5 0 0 0,-1-1 0 0,1-9 0 0,1-1 0 0,4-3 0 16,0-1 0-16,0-1 0 0,0-3 89 0,0 2 322 0,0-2-187 0,2 0-85 0,1 0 117 0,3 1-110 16,3 1-55-16,1-2-69 0,1 1-22 0,1 3 0 15,1-1 0-15,1 0 0 16,0 1 0-16,2 5 0 0,-2 0 0 0,0 5 0 0,2 0 0 16,-1 4 0-16,0 0 0 0,0 1 0 0,0 0 0 15,1 0 0-15,2 8 0 0,0 8 0 0,-2-3 0 16,0 8 0-16,-1-5 0 0,0 7 0 0,-1-1 0 15,-3 1 0-15,-3-6 0 0,-1 8 0 0,-3-4 0 16,-2 3 0-16,-1-2 0 0,-1 2 0 0,0 1 0 16,-3-3 0-16,-6-3 0 0,-5 6 0 15,-2-3 0-15,-2 1 0 0,-3-3 0 0,-2 1 0 0,-2-2 0 16,-1-1 0-16,-1-1 0 16,1-4 0-16,-1 0 0 0,2-3 0 0,2-3 0 15,-2-1 0-15,1-3 0 0,4 0 0 0,2-3 0 16,1 0 0-16,4 0 0 0,2 0 0 0,1 0 0 15,5-3 0-15,1 2 0 0,2-3 0 0,2 0 0 16,0-1 0-16,0-2 0 0,10-1 0 16,3 1 0-16,5-3 0 0,3 0 0 0,8 0 0 0,-3-5-363 15,4 3-128-15,2-3 227 0,0 0-636 16,2-4 423-16,3-3 225 0</inkml:trace>
  <inkml:trace contextRef="#ctx0" brushRef="#br1" timeOffset="178859">21447 15850 2211 0,'2'-24'0'0,"1"0"0"0,-3 6 0 0,0 0 0 0,-3 4 0 0,-6 3 0 0,2 1 0 0,-9 5 0 0,5 1 0 0,-2 2 0 0,-2 2 282 0,0 0-123 0,-2 2-52 16,-1 12 389-16,-1 4-229 16,1 3-116-16,2 5-58 0,-1 2 72 0,4 6-165 15,4 0 0-15,1 3 0 0,6 1 0 0,2-1 0 16,0 1 0-16,2-2 0 0,11 0 0 0,4-5 0 15,2 2 0-15,4-4 0 0,-3 0 0 0,2-5 0 16,1 1 0-16,-1-5 0 0,1-1 0 0,0-1 0 16,-4-4 0-16,-1 0 0 15,3-3 0-15,-3-3 0 0,-1-1-4 0,1-6-114 0,-4-1 45 0,4 0-747 16,-2-4 393-16,3-13 195 16,-4-2 98-16,2-6-595 0,0-8 337 0</inkml:trace>
  <inkml:trace contextRef="#ctx0" brushRef="#br1" timeOffset="179042.51">21665 15951 3572 0,'-15'-5'0'0,"1"3"0"0,-2 0 0 16,7 0 0-16,-1 2 0 0,7 0 0 0,-1 0 0 0,4 0 0 0,0 0 0 0,9 0 0 0,12 0 138 0,0 0 83 0,9 4-221 0,0-2 0 0,4 0 0 16,1-2 0-16,1 0 0 0,-1 0 0 0,-1 0 0 15,-4 0 0-15,0 0 0 0,-3 0 0 0,-6 0 0 16,2 0 0-16,-7 0-23 0,-4 0 10 0,-3 0-866 15,-2 0 421-15,0 0 211 0,-5 0-199 0,0 0 208 16,-2 0 102-16</inkml:trace>
  <inkml:trace contextRef="#ctx0" brushRef="#br1" timeOffset="179242.64">21852 15662 3536 0,'-16'0'0'0,"4"0"0"0,0 0 0 0,3 2 0 0,1 4 0 0,3 3 0 16,2 5 0-16,3 2 0 0,0 9 0 0,3-1 0 0,1 4 395 0,3 4-395 0,0 2 0 0,-1 9 0 0,-3-4 0 0,2-4 0 16,-2 5 0-16,-1 0 0 0,0-2 0 15,0-3 0-15,-2 1 0 0,2-4 0 0,-2-2 0 16,2-2 0-16,-1-7 0 0,1-3 0 16,0-6 0-16,2-1-905 0,4-5 431 0,1-6 219 15,2 0-593-15</inkml:trace>
  <inkml:trace contextRef="#ctx0" brushRef="#br1" timeOffset="179480.14">22184 15736 3609 0,'0'-16'0'0,"0"9"0"0,0-2 0 0,0 0 0 0,0 4 0 0,0 3 0 0,0 0 0 0,0 0 0 0,0 2 0 0,0 2 0 0,0 13 150 0,0 9-57 0,0 3-14 16,0 5-79-16,0 11 0 0,0 2 0 0,0-4 0 15,1 4 0-15,4-4 0 0,-1 9 0 0,1-10 0 16,1 2 0-16,1-8 0 0,-2 3 0 0,2-1 0 16,0-2 0-16,-3-4 0 0,1-1 0 0,-3-5 0 15,2-2 0-15,-3-2 0 0,-1-5-120 16,0-3-20-16,0 2-878 0,0-5 491 16,-7-2 245-16</inkml:trace>
  <inkml:trace contextRef="#ctx0" brushRef="#br1" timeOffset="179834.34">20739 15452 2913 0,'-7'-12'0'0,"3"12"0"0,2 0 0 0,-1 0 0 0,1 3 0 0,2 8 0 16,0 7 0-16,0 3 0 0,0 9 0 0,0 11 0 0,4 7 192 0,-1 12 301 0,-1-6-220 0,2 20-213 0,-1-2-60 0,-1 4 0 15,-2 0 0-15,0 2 0 0,0-12 0 0,0 8 0 16,0-9 0-16,0-10 0 0,0 11 0 0,0-14 0 15,0 2 0-15,0-5 0 0,0-5 0 0,0-8 0 16,0 2 0-16,0-10 0 0,0-6 0 0,0-3 0 16,0-8 0-16,0-4 0 0,0-2-266 0,0-5 84 15,2 0 66-15,8-2-769 0,-1-9 424 16</inkml:trace>
  <inkml:trace contextRef="#ctx0" brushRef="#br1" timeOffset="180289.54">22900 15516 3145 0,'-16'-19'0'0,"5"15"0"0,0 2 0 0,0-1 0 0,2 1 0 0,-2-1 0 0,4 3 0 0,2 0 0 0,-1 14 0 0,3 8 0 16,1 7 260-16,2 12-112 0,0 4-56 0,0 5 194 0,0 5-286 16,0 1 0-16,3 14 0 0,3-6 0 0,-2 1 0 15,-3-7 0-15,3 15 0 0,-2-12 0 0,0-9 0 16,-1 5 0-16,-1-6 0 0,0-10 0 0,0 5 0 16,0-11 0-16,-1 1 0 0,-3-8 0 0,0-8 0 15,-1-7 0-15,1-2-164 0,1-4 30 16,-1-6 8-16,1-1-413 0,1 0 252 15,2-11 116-15,0-13 72 0,0-5-298 0,7-8 181 16,7-1 90-16</inkml:trace>
  <inkml:trace contextRef="#ctx0" brushRef="#br1" timeOffset="180640.19">23504 15655 2175 0,'9'-12'0'0,"-2"3"0"0,-4 4 0 0,1-1 0 0,-2-1 0 0,-2 4 0 0,0 2 0 0,0-2 0 0,0 1 0 0,0 2 0 0,0 0 92 16,-6 0 130-16,-6 9-94 0,-4 5-45 15,0 1-15-15,-7 6 17 0,-2-1-25 0,-1 0 1 0,-4 2 126 16,0-1-76-16,-2-4-28 0,2 1 237 0,0-1-141 16,3-3-102-16,6-5-77 0,1 0 0 0,6-4 0 15,4-1 0-15,2 0 0 16,5-4 0-16,1 2 0 0,2-2 0 0,0 2 0 0,2 0 0 0,10 3 0 15,7 1 0-15,3 3 0 16,3-4 0-16,1 5 0 0,4 2 0 0,1-1 0 16,-1 2 0-16,0-2 0 0,-2 3 0 0,-3-4 0 15,5 4 0-15,-7-5 0 0,-2 1 0 0,0 0 0 16,-3-4 0-16,-2 2 0 0,-3 0 0 0,-3-5 0 16,-1 3 0-16,-4-4 0 0,-1 3 0 15,0-3 0-15,-3 2-303 0,-1-2-157 0,0 2 211 0,0 1 107 16,-5 1-734-16</inkml:trace>
  <inkml:trace contextRef="#ctx0" brushRef="#br1" timeOffset="180852.42">23138 16209 3530 0,'-8'-3'0'0,"7"2"0"0,1 1 0 0,0 0 0 0,0 0 0 0,3 0 0 0,15 0 0 0,0 0 0 0,3 0 0 0,9 4 0 0,0 3 219 0,-2 4-90 0,1 0-76 16,1 2-53-16,-9-1 0 0,8 6 0 0,-7-2 0 16,-4-3 0-16,0 4 0 0,-1-2 0 0,-4-2 0 15,-1 0-213-15,-3-2 112 0,-2-2 68 0,1 1-737 16,0-4 370-16,-3-1 145 0,3-2-465 0,1-3 342 16</inkml:trace>
  <inkml:trace contextRef="#ctx0" brushRef="#br1" timeOffset="181405.54">23890 15794 2302 0,'-9'-13'0'0,"4"4"0"0,-1-2 0 0,1-1 0 0,1-1 0 0,4-1 0 0,0 1 0 0,0-2 0 0,0 0 0 0,4 0 0 0,7 0 195 0,4 0-80 0,4 4-30 16,3-3 107-16,0 7-79 0,4-1-38 0,-1 4 58 16,2 3-49-16,-1 1-14 0,4 0-10 0,-2 0-18 15,-1 11-6-15,-1 2 1 16,-3 4-1-16,-6-2 15 0,2 8-15 0,-8 2 0 16,-2-2 1-16,-7 4 34 0,-2-1-34 0,0 2 8 15,-11 1-2-15,-7-1-43 0,-2-2 0 0,-3-2 0 16,-3-1 0-16,0-1 0 0,2-4 0 0,-2-4 0 15,5-4 0-15,-2-2 0 16,3-5 0-16,2-3 0 0,4 0 0 0,5 0 0 0,2 0 0 16,4 0 0-16,3-1 0 15,0-7 0-15,3-1 0 0,20 1 0 0,4-1 0 16,3 0 0-16,2 5 0 0,6-1 0 0,7 4 0 16,-3 1 0-16,-1 0 0 0,0 3 0 0,-8 9 0 15,3 4 0-15,-4 2 0 0,-4 2 0 16,-6 2 0-16,-1 3 0 0,-9-2 0 0,2 5 0 0,-7 0 0 15,-5-2 0-15,-2 5 0 0,0-4 0 0,-14 3 0 16,-6-6 0-16,-2-1 0 0,-2 0 0 0,-4-1 0 16,-2-1 0-16,-2-4 0 0,-2-2 0 0,-1-4 0 15,2-2 0-15,-1-5 0 0,4-2 0 0,5-2 0 16,-4 0 0-16,8 0 0 0,0-6 0 0,5-7 0 16,0-2 0-16,7 0 0 0,2 0 0 0,2 0 0 15,5-2 0-15,0 5 0 0,0-4 0 0,7 3 0 16,4 0-284-16,4 2-165 15,2 1 207-15,2 4-745 0,3-1 475 0</inkml:trace>
  <inkml:trace contextRef="#ctx0" brushRef="#br1" timeOffset="181585.03">24947 16417 360 0,'0'-8'0'0,"0"8"1461"0,0 0-731 0,0 0-365 16,-4-2-182-16,2 1-582 0,2 1 181 0,0 0 92 0</inkml:trace>
  <inkml:trace contextRef="#ctx0" brushRef="#br1" timeOffset="183384.62">27179 16030 1836 0,'-16'-6'0'0,"10"4"0"0,3-1 0 0,3 3 0 0,0 0 0 15,0-2 0-15,0 2 0 0,0-2 0 0,3 0 0 0,12-4 0 0,7 1 89 0,4-3 246 0,6 1-149 0,1-4-76 0,8-1-36 16,-8 3 203-16,14 0-125 0,-14 0-58 16,6 1 66-16,-3 1-61 15,-4 3-32-15,-6 2 9 0,6-1-88 0,-11 2 24 0,-1 1 1 0,-1 0 23 16,-5 0-99-16,-1 0 45 0,-5 0 27 0,1 0-361 16,-3 0 193-16,-1 0 45 0,2 0-1 0,-1 0-558 15,4 0 319-15,-1 0 158 16,5-2-408-16</inkml:trace>
  <inkml:trace contextRef="#ctx0" brushRef="#br1" timeOffset="183727.31">28105 15522 2294 0,'3'-6'0'0,"4"2"0"0,-5 1 0 0,0 2 0 0,-1 0 0 0,-1 1 0 0,0 0 0 0,0 1 0 0,0 14 0 0,0 8 0 0,-3 3 129 0,-8 6-37 0,-3 7 161 15,0 2-108-15,-7 1-54 0,0-2-28 0,-2 3 4 16,2-8 9-16,-8 10-40 0,5-5 53 0,2-11-26 16,0 1-1-16,-1-5-26 0,8-6 132 0,0-4-71 15,5-6-30-15,2-1 36 0,4-3-103 0,1-2 0 16,3-3 0-16,0 0 0 0,0 0 0 0,3 0 0 16,17 0 0-16,8-3 0 0,4-2 0 0,12-5 0 15,0 1 0-15,4-2 0 16,1 3 0-16,2 4 0 0,-10-1 0 0,14 1 0 15,-12 3 0-15,-8 1 0 0,2 0 0 0,-1 0 0 16,-6 0 0-16,0 5 0 0,-10 0 0 0,-3-3 0 16,-4 3 0-16,-4-2-210 0,-1-1 38 0,-5-2 75 15,0 4-468-15,-2-4 265 0,-1 0 132 0,0 0 66 16,0 0-433-16,-4 0 254 0,-3-8 122 0,-1-7-402 16</inkml:trace>
  <inkml:trace contextRef="#ctx0" brushRef="#br1" timeOffset="183930.31">28337 15662 2583 0,'-16'-7'0'0,"0"6"0"0,4-3 0 0,-1 4 0 0,3 0 0 0,3 0 0 0,1 0 0 0,-1 8 0 0,5 6 0 16,1 7 0-16,1 2 344 0,0 4-145 0,-2 6-86 0,2 3-38 16,0 8 345-16,-2-1-223 0,-1 2-197 0,1-6 0 0,-3 12 0 0,2-6 0 15,-3 1 0-15,0-3 0 16,1-2 0-16,-1-4 0 0,1 3 0 0,0-4-239 15,0-3 10-15,3-2 112 0,-1-11 73 0,3 0-729 16,0-5 373-16,0-5 182 0,10-5-185 0,3-5 183 16,7-2 92-16</inkml:trace>
  <inkml:trace contextRef="#ctx0" brushRef="#br1" timeOffset="184214.8">28987 15572 2622 0,'-4'-3'0'0,"-1"3"0"0,-5 0 0 0,-3 0 0 0,-2 10 0 0,-7 4 0 0,2 5 0 0,-3 1 0 15,-4 4 0-15,0 1 0 0,3 0 140 0,-1 3 48 0,4-4-76 0,2-3-38 16,1-5 9-16,4 1-9 0,-1-2-38 0,8-5 0 0,0-3 107 16,4 1-53-16,1-4-18 15,2-1-9-15,0 1 135 0,0-2-198 0,0 1 0 0,2 4 0 0,7-5 0 16,5 4 0-16,2 0 0 15,1 0 0-15,1 1 0 0,3-2 0 0,2 4 0 16,-1-2 0-16,3 1 0 0,-7-1 0 0,6 3 0 16,-8-3 0-16,1 2 0 0,-2-1 0 0,-2 1-51 15,-3-2-309-15,-1 4 165 0,-4-4 45 0,1 4-659 16,-2-2 387-16</inkml:trace>
  <inkml:trace contextRef="#ctx0" brushRef="#br1" timeOffset="184420.19">28680 16141 3530 0,'-19'4'0'0,"3"3"0"0,4-4 0 0,3 0 0 0,3-1 0 0,5-2 0 0,1 1 0 0,0 3 0 0,1 0 0 0,11 3 0 0,6 3 130 16,4-1 141-16,-1 2-271 0,2 1 0 0,-4-1 0 0,8 4 0 15,-6-3 0-15,-4-1 0 0,1 0 0 0,-1 2 0 16,-2-3 0-16,-5 1 0 0,2-1-89 0,-1-1-143 15,-1-2 135-15,1-1-735 0,-2-3 368 0,5 1 218 16,1-4 105-16,2 0-243 0</inkml:trace>
  <inkml:trace contextRef="#ctx0" brushRef="#br1" timeOffset="184737.44">29146 15931 2884 0,'-11'-24'0'0,"6"10"0"0,1 3 0 0,4-3 0 0,0-2 0 0,0 1 0 0,7 0 0 0,8 2 0 0,5-2 0 0,6 1 0 0,1 3 279 0,3 2-126 0,3 3-58 15,-1 4 152-15,0 1-105 0,-1 1-44 0,-2 5-65 16,-5 11-33-16,-5 2 0 0,1 4 0 0,-8 6 0 16,1 7 0-16,-8 0 0 0,-3 9 0 0,-2-5 0 15,-2 2 0-15,-13 0 0 0,-2-9 0 0,-7 10 0 16,-2-8 0-16,-2-2 0 0,6-5 0 0,-8 0 0 15,2-5 0-15,-2-1 0 0,0-4 0 16,3-2 0-16,-3-4 0 0,-1-2 0 16,4-3 0-16,3-3 0 0,3-1 0 0,1-2 0 15,5 0 0-15,6 0 0 0,2-2-289 0,7-7-22 16,0-6 137-16,5-5 69 0,14-2-636 0,3 1 352 16,4-2 166-16,3 1-442 0,-2-4 314 0</inkml:trace>
  <inkml:trace contextRef="#ctx0" brushRef="#br1" timeOffset="184968.07">29652 15779 2629 0,'0'-7'0'0,"-5"0"0"15,-7 3 0-15,-4 3 0 0,-2 1 0 0,-1 0 0 0,-5 5 0 0,2 10 0 0,2 6 0 0,-2 5 0 0,1 6 702 0,-1 10-337 0,9-3-163 0,4 2-169 0,1 2-33 0,7 1 0 0,1-8 0 0,0 1 0 16,11-2 0-16,3 0 0 0,5-5 0 0,0-4 0 15,2-2 0-15,3-3 0 0,-1-2 0 0,-1-4 0 16,-1-6 0-16,-1-2 0 16,2-2 0-16,-2-5 0 0,1 0-269 0,0 0 57 15,0-3-504-15,2-4 339 0,-5-4 160 0,8-6 95 16,-4-5-540-16</inkml:trace>
  <inkml:trace contextRef="#ctx0" brushRef="#br1" timeOffset="185258.89">30251 15634 2457 0,'0'-8'0'0,"0"7"0"0,0 1 0 0,0 0 0 0,0 0 0 0,-9 0 0 0,-4 9 0 0,-4 6 0 0,-1 2 0 0,0 5 0 0,-6 1 87 0,1 2 224 0,1 0-127 16,-3-2-79-16,0-1 79 0,1 1-74 0,-1-4-36 15,4-2 0-15,3-5 176 0,1 2-155 0,2-4-95 16,5-4 0-16,1 0 0 0,4-1 0 0,1-4 0 15,2 2 0-15,2-2 0 0,0-1 0 0,0 4 0 16,4-2 0-16,11 2 0 0,2 0 0 16,2-1 0-16,5 3 0 0,-1-1 0 15,4-1 0-15,-4 2 0 0,9-3 0 0,-6 1 0 16,1 0 0-16,1-3 0 0,-1 3 0 0,-2-2 0 16,5 0 0-16,-5 0 0 0,-2-1 0 0,0 3 0 15,-6 2-202-15,1 1-87 0,-4 1 130 0,-3 2-837 16</inkml:trace>
  <inkml:trace contextRef="#ctx0" brushRef="#br1" timeOffset="185444.02">30022 16202 3242 0,'-5'0'0'0,"5"0"0"0,0 0 0 0,0 0 0 0,0 0 0 0,0 0 0 0,7 0 0 0,5 0 0 0,8 4 0 0,4 2 0 15,-3 0 139-15,7 0 237 0,-6-1-202 0,9 2-174 0,-4 1 0 0,-1-2 0 0,1 0 0 16,-5-1 0-16,-2 1-406 16,1-1 138-16,-2-1 153 0,-1 1 75 0,-3 0-788 15,0 2 294-15</inkml:trace>
  <inkml:trace contextRef="#ctx0" brushRef="#br1" timeOffset="185996.79">30645 16039 1958 0,'-5'-15'0'0,"0"4"0"0,3-1 0 0,-4-5 0 0,3 1 0 0,0-1 0 0,-3-1 0 0,3-2 0 0,-2 2 0 0,3-1 0 0,1-1 218 0,1 1-91 0,0 2-35 0,0-2 142 15,0-1-98-15,8 4-49 0,2 0-26 16,3 1 64-16,4 0-35 0,5-3-9 16,-1 5 67-16,0 2-56 0,3 2-27 0,5 1-1 15,-4 3 121-15,8-1-78 0,-5 4-46 0,2 2-61 16,-2 0 0-16,-1 0 0 0,-7 3 0 0,7 9 0 16,-9 1 0-16,-1 5 0 0,-1 2 0 15,-5 1 0-15,-3-1 0 0,3 7 0 0,-7 1 0 16,-3-3 0-16,-1 6 0 0,0-3 0 0,0 2 0 15,-12 2 0-15,-9 4 0 0,-4-3 0 0,-3 2 0 16,-2-6 0-16,2 0 0 0,-11 3 0 0,6-8 0 16,3-3 0-16,-2 0 0 0,1-5 0 0,2-5 0 15,1-2 0-15,2-1 0 0,5-4 0 0,1 0 0 16,-1-4 0-16,6 0 0 0,2 0 0 0,2 0 0 16,3 0 0-16,4 0 0 0,3 0 0 15,-2 0 0-15,3 0 0 0,0 0 0 16,8 0 0-16,7 5 0 0,3-5 0 0,7 4 0 15,2 0 0-15,3-3 0 0,2 4 0 0,4-1 0 16,-1-3 0-16,2 1 0 0,6 0 0 0,-9 0 0 16,4 0 0-16,0 0 0 0,-3-1 0 0,-3 1 0 15,0 0 0-15,-4-1 0 0,-2 2 0 0,1-1 0 16,-2-1 0-16,0 3 0 0,0-1 0 0,0 0-262 16,-2 3-177-16,5-3 200 15,-5 2 93-15,5 0-406 0</inkml:trace>
  <inkml:trace contextRef="#ctx0" brushRef="#br1" timeOffset="186166.31">31793 16483 3931 0,'-13'-23'0'0,"11"17"0"0,2 4 0 0,0-1 0 0,2-2 0 0,-1-3 0 0,1 2 0 0,0-1 0 0,-2 1 0 0,1 1 0 0,1 0 0 0,0 2 0 0,1 1 0 0,-1 1 0 16,4-2 0-16</inkml:trace>
  <inkml:trace contextRef="#ctx0" brushRef="#br2" timeOffset="208974">14012 12791 3089 0,'0'-6'0'0,"0"0"0"0,0 3 0 0,2-3 0 0,0 2 0 0,0 3 0 0,-1-2 0 0,1 2 0 0,0-2 0 0,0 2 0 0,2 1 155 0,0 0-52 16,0 0 0-16,1 0 130 0,1 0-97 0,-3 0-43 15,3 0-74-15,0 0-19 0,-2 0 0 0,3-2 0 16,-1 2 0-16,-1-2 0 0,3 0 0 0,-2 1 0 16,1 1 0-16,0-3 0 0,-1 2 0 0,2 1 0 15,-1-3 0-15,2 3 0 0,3-1 0 0,-3 1 0 16,4-2 0-16,-1 2 0 0,-1 0 0 0,3 0 0 15,-5 0 0-15,5 0 0 16,0 0 0-16,-1 0 0 0,2 0 0 0,0 0 0 0,0 0 0 0,0-3 0 16,2 3 0-16,-2-1 0 15,2-1 0-15,1 0 0 0,0 0 0 0,0 1 0 16,-1-1 0-16,2 2 0 0,-1 0 0 16,0 0 0-16,0 0 0 0,-1 0 0 0,0 0 0 0,0 0 0 15,-1 0 0-15,0 0 0 0,-1 0 0 16,2 0 0-16,-2 2 0 0,2-2 0 0,-2 1 0 0,2 1 0 15,0-2 0-15,-1 0 0 0,2 2 0 16,-2-2 0-16,1 0 0 0,0 2 0 16,2-2 0-16,-2 0 0 0,1 1 0 0,3-1 0 15,0 3 0-15,-2-3 0 0,2 0 0 0,0 0 0 16,-1 0 0-16,1 0 0 0,1 0 0 0,2 0 0 16,-3 0 0-16,5 0 0 0,-1 0 0 0,0 0 0 15,0 0 0-15,0 0 0 0,-1 0 0 0,5 0 0 16,-1-3 0-16,0 2 0 0,2 1 0 0,0-2 0 15,0 2 0-15,-1 0 0 0,1 0 0 16,-3 0 0-16,-1 0 0 0,-1 0 0 16,0 0 0-16,1 0 0 0,1 0 0 0,-2 3 0 15,5 0 0-15,-2-1 0 0,2-1 0 0,2 2 0 16,-2-3 0-16,0 0 0 0,0 0 0 0,1 0 0 16,-1 0 0-16,0 0 0 0,-2 0 0 0,2 0 0 15,0 0 0-15,-2 1 0 0,2-1 0 0,2 3 0 16,-2-3 0-16,2 1 0 0,0-1 0 15,2 2 0-15,0 0 0 0,1-2 0 16,-1 2 0-16,2-1 0 0,-2 2 0 0,0-2 0 16,1 3 0-16,-1-3 0 0,2 2 0 0,-3 0 0 15,4 0 0-15,-2 0 0 0,1 0 0 0,1 0 0 16,-3 0 0-16,3 2 0 0,2-2 0 0,0 1 0 16,4-1 0-16,-3 2 0 0,0-4 0 0,1 4 0 15,1-4 0-15,-6 1 0 0,10-1 0 0,-4 2 0 16,1 0 0-16,2-3 0 0,0 3 0 0,-4-1 0 15,10-2 0-15,0 0 0 16,-1 0 0-16,1 1 0 0,-2-1 0 0,-6 0 0 16,12 0 0-16,-5 2 0 0,-1-2 0 0,2 1 0 15,0 1 0-15,-2 1 0 0,1-2 0 0,5-1 0 16,-2 2 0-16,1-2 0 0,-2 0 0 0,1 0 0 16,0 0 0-16,-1 0 0 0,1 0 0 15,0 0 0-15,-2 0 0 0,-1 0 0 0,3 0 0 0,-1 0 0 16,0 0 0-16,-1 0 0 0,-1 0 0 0,-9 0 0 15,9 2 0-15,-7 0 0 0,2 0 0 0,-3-1 0 16,1 2 0-16,-6-1 0 0,9-1 0 0,-3-1 0 16,2 3 0-16,2-3 0 15,0 0 0-15,-4 0 0 0,6 0 0 0,-4 0 0 16,0 0 0-16,-2 0 0 0,-2 0 0 0,-3 0 0 16,5-3 0-16,-7 2 0 0,1-1 0 0,3-1 0 15,5 2 0-15,-8-1 0 0,9 0 0 0,-5 0 0 16,0 0 0-16,-1 1 0 15,-4 1 0-15,3-3 0 0,0 1 0 0,5 1 0 0,-3-1 0 16,-1 1 0-16,1-1 0 0,-6-1 0 16,10 0 0-16,-1 0 0 0,0 0 0 0,0 2 0 15,-1-2 0-15,-4 1 0 0,7-1 0 0,-4-1 0 16,2 0 0-16,-3 0 0 0,4 1 0 0,-5-1 0 16,8-1 0-16,-2 1 0 0,-1-2 0 0,2 4 0 15,-6-2 0-15,10 0 0 0,-6 0 0 0,0 3 0 16,-2-3 0-16,3 2 0 15,-9-2 0-15,11 3 0 0,-4-2 0 0,1 2 0 0,-2-1 0 16,2-1 0-16,-1 2 0 0,10-1 0 16,-5 0 0-16,-1 0 0 0,1 1 0 0,2-1 0 15,-8 0 0-15,12-1 0 0,-4 2 0 0,-1-3 0 16,-1 2 0-16,3 1 0 0,1-3 0 0,4 2 0 16,-5-2 0-16,0 2 0 0,-1 0 0 0,-1-1 0 15,-9 0 0-15,10 2 0 0,-7-1 0 0,-1 1 0 16,-1-2 0-16,1 3 0 0,-6 0 0 0,12 0 0 15,-3-2 0-15,-1 2 0 16,-1 0 0-16,2 0 0 0,-9 0 0 0,9 0 0 16,-11 0 0-16,5 0 0 0,-3 0 0 0,-2 0 0 15,4 0 0-15,-6 0 0 0,1 0 0 0,0 0 0 16,0 0 0-16,-2 0 0 0,-1 0 0 0,1 0 0 16,-2 0 0-16,-1 0 0 0,-1 0 0 0,-3 0 0 15,-5 0 0-15,0 0 0 0,1 0 0 16,-4 0 0-16,-2 0 0 0,-2 2 0 0,-4-2 0 0,3 0 0 15,-5 0 0-15,1 0 0 16,-5 0 0-16,2 0 0 0,-3 0 0 0,-1 0 0 16,1 0 0-16,-2 0 0 0,0 0 0 0,2 0 0 15,-2 0 0-15,0-2 0 0,0-1 0 0,0-1 0 16,-7 0 0-16,-12 2 0 0,-11 2 0 0,-21 13 0 16</inkml:trace>
  <inkml:trace contextRef="#ctx0" brushRef="#br2" timeOffset="210998.81">21266 17427 2210 0,'-8'-3'0'0,"4"3"0"0,4 0 0 0,0 0 0 0,0 0 0 0,0 0 0 0,0 0 0 0,0-4 0 0,0 2 0 0,7-4 0 0,7 2 201 0,-1-5-71 0,2 2-50 16,2-1 0-16,2 1 106 0,-1 0-73 0,5 0-27 16,1 2-10-16,-1-1 58 0,2 1-48 0,-2-1 1 15,2 0-48-15,-4 4 126 0,2-1-67 0,-1-1-30 16,-1 2 24-16,-2 1-92 0,-3 1 0 16,0 0 0-16,-2 0 0 0,-3 0 0 0,-1 0 0 15,-1 0 0-15,-1 3 0 0,-3 3 0 0,1-1 0 16,-4 1 0-16,0 3 0 0,0 2 0 0,-2 3 0 15,0 1 0-15,0 2 0 0,-4 5 0 0,-6 2 0 16,-1 5 0-16,-1 1 0 0,-6 1 0 0,2 1 0 16,-3 4 0-16,0-2 0 0,0-2 0 0,0 0 0 15,0-5 0-15,3 4 0 0,-2-4 0 0,7-9 0 16,-1 3 0-16,2-7 0 16,2-2 0-16,3-3 0 0,1-3 0 0,2-2 0 15,2-2 0-15,0-2 0 0,0 0 0 0,0 2 0 16,0-1 0-16,4-1 0 0,7 3 0 0,5-1 0 15,-2-2 0-15,7 0 0 0,4 0 0 0,-2 0 0 16,2 0 0-16,0 0 0 0,-4 0 0 0,2 0 0 16,2-2 0-16,-2-1 0 0,-4 2 0 0,-1-1 0 15,-4 0 0-15,-2 1 0 16,-1-2 0-16,-2 3 0 0,-4 0 0 0,-1 0 0 16,-3 0 0-16,1 0-78 0,0 0-758 0,-2 0 398 15,0 0 199-15,0-2-578 0,0-5 379 0</inkml:trace>
  <inkml:trace contextRef="#ctx0" brushRef="#br2" timeOffset="211192.47">21511 17572 3024 0,'-24'0'0'0,"2"2"0"0,1 4 0 0,4-2 0 0,3-2 0 0,5-1 0 0,4 0 0 0,1-1 0 0,4 0 0 0,0 3 0 0,9-3 614 0,9 0-321 0,7 0-293 0,2 0 0 16,1 0 0-16,2 0 0 0,2 0 0 0,-6 0 0 15,8 0 0-15,-4 0 0 0,-2 0 0 0,1 0-76 16,-3 0-260-16,-1 4 198 0,-4 2-376 0,2 1 263 16,-2-2-17-16,-1 2 116 0,-1-1-615 15</inkml:trace>
  <inkml:trace contextRef="#ctx0" brushRef="#br2" timeOffset="211381.69">22060 17527 3640 0,'0'0'0'0,"-2"0"0"0,-2 0 0 0,1 0 0 0,1 0 0 0,2 0 0 0,0-4 0 0,2 1 0 0,12-2 0 0,3 4 0 0,3-3 291 15,0 2-291-15,4 0 0 0,-1 2 0 0,0 0 0 0,-1 0 0 0,-3 0 0 16,0 0 0-16,-1 0-32 16,-1 2-6-16,-2 2 39 0,1 2-666 0,-4-4 275 15,-1 3 201-15,1-1-99 0,1-1-414 0,-1 0 332 16</inkml:trace>
  <inkml:trace contextRef="#ctx0" brushRef="#br2" timeOffset="211595.46">22539 17343 3226 0,'2'-3'0'0,"0"-2"0"0,-1 3 0 0,-1 1 0 0,0 1 0 15,0 0 0-15,0 0 0 0,0 0 0 0,0 0 0 0,2 9 0 0,0 4 617 0,2 6-529 0,-1 6-88 0,4 1 0 0,-4 4 0 16,1 1 0-16,0 4 0 15,-1 1 0-15,-1 0 0 0,2 0 0 0,-2 2 0 16,-1-2 0-16,-1-2 0 0,0-1 0 0,0-1 0 16,0-2 0-16,0-2 0 0,0-7-15 0,-1-1-760 15,1-6 368-15,0-2 183 0,0-5 93 0,0-5-630 16,1-2 361-16,6-2 170 0</inkml:trace>
  <inkml:trace contextRef="#ctx0" brushRef="#br2" timeOffset="211963.4">22872 17455 3213 0,'1'-6'0'0,"-1"5"0"0,0-1 0 0,0 2 0 0,0 0 0 0,-3 0 0 0,-4 3 0 0,2 11 0 16,1 2 0-16,2 4 0 0,-1 1 200 0,3 3 246 0,0 6-374 0,0-3-72 0,0-2 0 0,3 4 0 0,7-3 0 0,1-4 0 15,6 2 0-15,0-3 0 0,1-2 0 16,0-5 0-16,3-3 0 0,-1-2 0 0,1-1 0 0,0-5 0 15,-1-3 0-15,2 0 0 16,-1 0 0-16,-1-7 0 0,3-8 0 0,-4-2 0 16,0-3 0-16,-2-3 0 0,-3 1 0 0,-3-1 0 15,1-4 0-15,-6 6 0 0,-1-5 0 0,-2 2 0 16,-3 2 0-16,0-2 0 0,0 1 0 16,-10 2 0-16,-3 3 0 0,-2 2 0 0,-7-1 0 0,1 7 0 15,-7 1 0-15,-1 1 0 0,-1 5 0 0,0 1 0 16,0 0 0-16,4 2 0 15,-4 0 0-15,8 0 0 0,-3 0 0 0,4 6 0 16,5 0 0-16,0 1 0 0,5-2 0 0,1 1 0 16,1 1 0-16,4-1 0 0,-1 0 0 0,4-1 0 15,1 3-74-15,-1-1-140 0,2 5 88 0,0 0-858 16,-2 1 462-16</inkml:trace>
  <inkml:trace contextRef="#ctx0" brushRef="#br2" timeOffset="212896.68">20953 17224 1607 0,'-5'-12'0'0,"3"2"0"0,-2 3 0 0,4-1 0 0,-1 1 0 0,1 2 0 0,0 2 0 0,0 1 0 0,0 0 0 0,0 2 0 0,0 0 166 0,1 9-53 0,1 5-42 0,0 5 274 15,0 4-152-15,0 2-77 0,-2 0-39 0,0 0 264 16,0 8-156-16,0-4-73 0,0 6 240 0,1 0-157 16,-1-5-137-16,2 5-58 0,-2 1 0 15,2 7 0-15,-2-3 0 0,3 2 0 0,-3-5 0 16,0 8 0-16,0-1 0 0,0-9 0 15,0 3 0-15,0-3 0 0,0 0 0 0,0-5 0 16,0 1 0-16,0-5 0 0,0-3 0 0,0-1 0 16,0-2 0-16,0-5 0 0,0-4 0 0,0 0 0 15,0-3 0-15,0-5 0 0,0-1 0 0,0-1 0 16,0-1 0-16,0 0 0 0,0 0 0 0,0 0 0 16,0 0 0-16,0 0 0 0,0 0 0 0,0-1 0 15,0-4 0-15,0-1 0 0,3 0 0 0,5 1 0 16,1-2-588-16,3 2 123 0,4-1 212 15</inkml:trace>
  <inkml:trace contextRef="#ctx0" brushRef="#br2" timeOffset="213734.73">23777 17060 2177 0,'0'0'0'0,"0"0"0"0,0 0 0 0,0 0 0 0,0 0 0 0,0 7 0 0,1 1 0 0,1 4 0 0,4 3 0 0,-3 3 0 0,2 2 203 16,-3 8-87-16,0 1-38 0,-1 4 244 0,-1 4-141 15,0 5-70-15,0-4 127 0,0 10-103 0,-5-1-49 16,-2-1 1-16,1-2 110 16,2-4-197-16,-2 7 0 0,4-11 0 0,-1 1 0 0,1-3 0 15,2-2 0-15,0-7 0 0,0 1 0 0,0-4 0 16,0-4 0-16,0 0 0 0,0-6 0 0,0-1 0 15,0-4 0-15,0-1 0 0,-2-3 0 0,-1-1 0 16,1-2 0-16,-1 0 0 0,1 0 0 0,-2 0 0 16,1 0 0-16,-1 0 0 15,0 0 0-15,3-2-175 0,-1-4-160 0,2 0 148 16,0-3 74-16,0 0-576 0,0 0 325 0,2-3 152 16,7-1-431-16,3 0 302 0,0-4 151 0</inkml:trace>
  <inkml:trace contextRef="#ctx0" brushRef="#br2" timeOffset="214130.66">24419 17086 2117 0,'0'-16'0'0,"0"11"0"0,0 3 0 0,0 0 0 0,0 1 0 0,0-1 0 0,0-1 0 0,0 3 0 0,0 0 0 0,-4 0 0 0,-1 3 154 16,-3 8-57-16,-3 1-28 0,-2 4 3 0,-1 3-23 15,-4 1-9-15,-1 0-1 0,-2 1 29 0,-2 0-1 16,1 0-28-16,-4-3 124 16,0-1-67-16,1 1-28 0,-2-3 0 0,4-4 220 15,2-1-125-15,0-1-51 0,3-3 50 0,2-1-162 0,7-1 0 16,0-3 0-16,3 1 0 0,4-2 0 0,0 0 0 16,2 2 0-16,0 1 0 0,2-2 0 0,10 5 0 15,0-1 0-15,6 2 0 0,0 1 0 0,4 4 0 16,3-1 0-16,-7 0 0 15,11 4 0-15,-6-2 0 0,-1 0 0 0,-3-1 0 16,2 0 0-16,0 1 0 0,-3-1 0 0,-3-1 0 16,0-1 0-16,-3 1 0 0,0-4 0 0,-4 1 0 15,2-2 0-15,-5-3 0 0,1 4 0 16,-3-6 0-16,-1 0 0 0,-1-1 0 16,2 0 0-16,-3 0 0 0,0 0 0 0,0 0-282 0,0 0 68 0,0 0-584 15,0 0 384-15,0 0 187 0,-4 0 94 0</inkml:trace>
  <inkml:trace contextRef="#ctx0" brushRef="#br2" timeOffset="214396.84">24126 17651 3162 0,'-19'0'0'0,"4"0"0"15,4 0 0-15,-4 0 0 0,5 0 0 0,5 0 0 0,-1 0 0 0,5 0 0 0,1 0 0 0,0 0 0 0,0 0 260 0,1 0-115 0,7 0 219 16,3 0-364-16,2 7 0 0,2 0 0 0,0 1 0 15,2 4 0-15,0-1 0 0,1 1 0 0,1-2 0 16,1 2 0-16,-4-1 0 0,1-1 0 0,0-2 0 16,-2 0 0-16,-2-1 0 0,1 2 0 0,-7-4 0 15,2 0 0-15,-2 1 0 0,0-2 0 0,-2 1 0 16,-3-3 0-16,2 2 0 0,-3 0 0 0,1 2 0 16,-2-4 0-16,0 1 0 0,0 1-293 15,2 0 74-15,-2-3-510 0,2 1 345 16,0-2 172-16,0 0-480 0,6 0 326 0,-1 0 154 15</inkml:trace>
  <inkml:trace contextRef="#ctx0" brushRef="#br2" timeOffset="-214533.88">25097 16986 2360 0,'0'-13'0'0,"0"-1"0"0,0 4 0 0,0-2 0 0,0 5 0 16,0 0 0-16,0 1 0 0,0 2 0 0,-4 0 0 0,-1 3 0 0,-3 1 90 0,-1 0 121 0,-2 3-76 0,-3 9-53 0,-2 5 235 0,-3 2-139 16,-4 7-69-16,-1 4-35 0,-1-2 270 0,-3 8-313 15,0 1-31-15,0-1 0 0,0 3 0 16,3 2 0-16,3-4 0 0,-4 9 0 15,4-3 0-15,4 0 0 0,3 0 0 0,4 1 0 16,1-9 0-16,3 9 0 0,1-7 0 0,4 2 0 16,2-1 0-16,0-1 0 0,0 1 0 0,0-4 0 15,2-5 0-15,5 0 0 0,4-3 0 0,1-3 0 16,-3-5 0-16,5 2 0 0,-1-6 0 0,-1-3 0 16,2 1 0-16,1-4 0 0,0-4 0 0,2-3 0 15,0-1 0-15,-1 0 0 0,3-4 0 16,2-8 0-16,-4-2 0 0,0-3 0 15,-4-1 0-15,1 1 0 0,-3-2 0 0,-4 2 0 16,-1-1 0-16,-3 4 0 0,0-3 0 0,-3 4 0 16,0-2 0-16,0 2 0 0,0 2 0 0,-6-2 0 15,-4 1 0-15,1 1 0 0,-2 1 0 0,-4 2 0 16,3-1 0-16,-3 3 0 0,0 2 0 0,-4 1 0 16,-1 1 0-16,0 2 0 0,-7 0 0 0,2 0 0 15,1 0 0-15,4 8 0 0,-3-1 0 0,2 1 0 16,3-1 0-16,1 1 0 15,4-2 0-15,3-1 0 0,1-1 0 0,2 2 0 16,5-5 0-16,0 2 0 0,0-3 0 0,2 0 0 16,0 0 0-16,0 2 0 0,0-2 0 0,0 0 0 15,4 0 0-15,3 1 0 0,0 1 0 0,5 0-675 16</inkml:trace>
  <inkml:trace contextRef="#ctx0" brushRef="#br2" timeOffset="-205020.03">21217 18378 2241 0,'-4'2'0'0,"2"-1"0"0,0 2 0 0,2-2 0 0,0-1 0 0,0 2 0 0,0-1 0 0,2-1 0 0,4 3 0 0,1 0 0 0,2-2 72 0,1 0 187 0,1 1-100 0,3 0-64 16,-3 2 66-16,1-3-61 0,4 4-30 0,-3-2 0 15,2-1 157-15,1 2-99 0,4-1-45 0,1-1 1 16,4 3 98-16,3-4-182 0,4 0 0 0,8-1 0 16,1 0 0-16,2 0 0 0,6 0 0 15,6 0 0-15,3-1 0 0,8-5 0 0,-2 3 0 0,0-2 0 16,5 2 0-16,8-4 0 15,4 3 0-15,12-2 0 0,6-2 0 0,2 0 0 16,2 0 0-16,5-1 0 0,2 1 0 0,5-2 0 16,-1 3 0-16,-1-1 0 0,0-1 0 0,-4 4 0 15,-15-3 0-15,23 0 0 0,-15 1 0 0,-6-1 0 16,-2 5 0-16,-5-3 0 0,-13 3 0 0,5 1 0 16,0 0 0-1,-8 0 0-15,-6 2 0 0,-8 0 0 0,1 0 0 0,-5 0 0 0,-5 0 0 16,-4 0 0-16,-2 0 0 0,-9 0 0 15,2 0 0-15,-5 0 0 0,-4 0 0 0,-6 0 0 16,-3 0 0-16,-4 0 0 0,-2 0 0 0,-4-2 0 16,-3 0 0-16,-2 2 0 0,-3-2 0 0,2 0 0 15,-1 1 0-15,-2-2 0 0,0-2 0 0,0 2 0 16,-2-2 0-16,-8 3 0 0,-1 2-40 0,-8 0-172 16</inkml:trace>
  <inkml:trace contextRef="#ctx0" brushRef="#br2" timeOffset="-200298.62">28753 17343 2028 0,'-8'0'0'0,"1"0"0"0,2 0 0 0,-2-2 0 0,2 1 0 0,3-2 0 0,-2 1 0 0,3 0 0 0,1 2 0 0,0-1 0 0,0-1 116 0,0 0-39 0,1 2 1 0,8-2 22 16,0 0-36-16,1 1 1 0,5-2-26 0,-2 1 31 15,4 1 10-15,-2-1-41 0,2 0 88 0,-2 0-44 16,5-1-1-16,1-3-43 0,-1 3 37 0,0 0-9 16,8-3-29-16,-4 3 1 15,1-1 26-15,2 0 0 0,0 2-17 0,1-2-56 0,-3 3 0 16,-4 1 47-16,1 0 0 0,-2 0-30 0,0 0 10 16,-7 0 20-16,1 5-23 0,-3 3 1 0,-3-1 17 15,-2 3-20-15,-3 1 5 0,-1 4-2 0,-2 1 10 16,0 7-16-16,-11 2 101 0,-4 2-62 0,-4 7-50 15,-5 1 0-15,-1-3 0 0,0 4 0 0,0-1 0 16,-1-2 0-16,3-2 0 16,-1 2 0-16,5-3 0 0,0-1 0 0,4-3 0 15,5-3 0-15,1-3 0 0,4-1 0 0,3-5 0 16,2 0 0-16,0-3 0 0,0 0 0 0,7-3 0 16,4-2 0-16,5 0 0 0,-1-5 0 0,5 1 0 15,1-2 0-15,1 0 0 0,-2 0 0 0,2 0 0 16,-4 0 0-16,1-2 0 0,-1 1 0 0,-5-1 0 15,4-1 0-15,-6 0 0 0,-2 0 0 0,1 3-130 16,-2 0-12-16,0 0 42 0,-2 0-489 16,-1 0 275-16,1 0 137 0,-3 3-546 15,-1 0 341-15,1 0 163 0</inkml:trace>
  <inkml:trace contextRef="#ctx0" brushRef="#br2" timeOffset="-200100.08">28916 17687 2729 0,'-21'-8'0'0,"7"8"0"0,3 0 0 0,2 0 0 0,1 0 0 0,5 0 0 0,1 0 0 0,2 0 0 0,0 0 0 0,0 0 0 0,10 0 334 16,8 0-149-16,4 0-73 0,1 0 121 0,4 0-102 16,3 0-47-16,5 0-307 0,-1 0 131 0,0 0 64 15,-3 0 42-15,3 2-600 0,1 2 312 0,-6-2 155 16,5 1-710-16,0-3 381 0,-1 0 196 15</inkml:trace>
  <inkml:trace contextRef="#ctx0" brushRef="#br2" timeOffset="-199788.03">29992 17222 2660 0,'0'-9'0'0,"0"8"0"0,0 1 0 0,0 0 0 0,0 0 0 0,-7 1 0 0,-4 6 0 0,1 1 0 0,1 1 0 0,-5 5 0 0,-1 2 224 0,0-2-93 0,-2 1-36 0,-3 4-10 16,7-6 20-16,-9 6-33 0,4-4-1 0,-1 0-32 15,1-2 83-15,3 0-47 0,-1-2 1 0,2-1 100 16,5-1-176-16,2-2 0 0,3 1 0 0,1-2 0 16,3-1 0-16,0 1 0 0,0 2 0 0,10-2 0 15,3-4 0-15,4 2 0 0,5 1 0 0,-3-4 0 16,0 1 0-16,4 0 0 15,0-2 0-15,-4 0 0 0,3 2 0 0,-1-2 0 0,-4 3-184 0,-1-1-14 16,0 2 17-16,-3 2-520 16,-2 2 331-16,-2-1 166 0,0 2-428 0,-4-1 297 15,-3 3 138-15,0 1 85 0,-2 2-239 0,0 0 156 16</inkml:trace>
  <inkml:trace contextRef="#ctx0" brushRef="#br2" timeOffset="-199619.34">29934 17658 2034 0,'-23'8'0'0,"-4"-2"0"0,7-1 0 0,-2 1 0 15,1-1 0-15,2-3 0 0,6 1 0 0,5 0 0 0,1-3 0 0,2 0 0 0,5 1 176 0,0 2 415 0,0-3-277 16,10 2-137-16,8-1-60 0,-1 4 351 0,8-4-414 0,-2 2-54 16,1 2 0-16,1 1 0 0,-4-3 0 15,3 1 0-15,2 2 0 0,-5 0 0 0,2 0 0 16,-2 0 0-16,-5 2 0 0,1-3-41 0,-3 1 14 16,1 0-808-16,-3-2 408 0,-4-3 144 0,5 2 113 15,-1-3-459-15,1 0 295 0</inkml:trace>
  <inkml:trace contextRef="#ctx0" brushRef="#br2" timeOffset="-199409.77">30319 17380 3228 0,'3'-7'0'0,"-3"3"0"0,0 2 0 0,0 0 0 0,0 0 0 0,0 2 0 0,0 0 0 0,0 0 0 0,0 7 0 0,0 7 0 0,-4 3 131 0,0 6-46 0,1 1 379 0,-4 3-441 16,3 3-23-16,-2 0 0 0,2-3 0 0,0 2 0 15,0-1 0-15,3-2 0 0,-3-4 0 0,1 1 0 16,1-1 0-16,0-1-185 16,-1-1-42-16,0-4 97 0,3-4-273 0,0-1 100 15,0-4 137-15,0-3 64 0,0-2-485 0,1-2 275 16,11 0 136-16</inkml:trace>
  <inkml:trace contextRef="#ctx0" brushRef="#br2" timeOffset="-199070.17">30777 17101 3062 0,'0'-17'0'0,"2"8"0"0,-2 4 0 0,0 4 0 0,-2 1 0 0,-8 0 0 0,-4 10 0 0,0 12 0 0,-2 6 0 0,-5 8 0 0,0 3 168 0,0 4-64 16,1 2 130-16,1 4-98 0,1 2-39 0,0-3-34 15,3 3 4-15,2-1-67 0,3 0 0 16,3-4 0-16,6-7 0 0,1 8 0 0,0-8 0 15,6-8 0-15,11 0 0 0,3-2 0 16,-4-12 0-16,3 1 0 0,6-6 0 0,-4-2 0 16,6-6 0-16,-3-4 0 0,-1 0 0 0,5-6 0 15,-3-11 0-15,0-4 0 0,-5-1 0 0,-2 0 0 16,-9 1 0-16,1-1 0 0,-5-2 0 0,-5 3 0 16,0 3 0-16,-5 3 0 0,-10 0 0 0,-5 4 0 15,1 4 0-15,-5 1 0 0,-3 5 0 0,2 1 0 16,6 0 0-16,-4 0 0 15,2 0 0-15,2 7 0 0,1 0 0 0,6 2-24 0,1 0-292 16,2 5 143-16,2-1 67 0,-4 10-727 0</inkml:trace>
  <inkml:trace contextRef="#ctx0" brushRef="#br2" timeOffset="-198374.87">28333 17335 1672 0,'-3'-9'0'0,"3"7"0"0,0 1 0 0,0 1 0 0,0 0 0 0,0 0 0 0,-2 0 0 0,-4 5 0 0,-4 7 0 0,-2 2 0 0,-2 6 154 0,-2-2-49 16,-6 4 76-16,1-1-71 0,-6-1-36 0,0 0-1 16,1 0 56-16,-2-1-50 0,-1-4-1 0,5-3 141 15,4 1-91-15,-1-5-45 0,2 0 9 0,5-2 177 16,4-1-116-16,2-2-57 0,5-1 140 15,1-1-236-15,2-1 0 0,0 1 0 0,0 3 0 16,5 0 0-16,9 2 0 0,0-2 0 0,6 1 0 16,1-1 0-16,3 1 0 0,1-1 0 0,2 0 0 15,-1-2 0-15,-3 1 0 0,7 0 0 0,-6 1 0 16,1-2 0-16,-4 1 0 16,1-1 0-16,-3 2-211 0,2 0 19 0,-6-1-768 15,3 4 462-15,-4-2 229 0</inkml:trace>
  <inkml:trace contextRef="#ctx0" brushRef="#br2" timeOffset="-198156.56">27917 17914 3440 0,'-8'-2'0'0,"4"2"0"0,2 0 0 0,2 0 0 0,0 0 0 0,0 0 0 0,2 3 0 0,13 2 0 0,4-5 0 0,2 3 0 0,4 0 144 0,5-2 203 0,3 1-347 0,1 2 0 16,-1-2 0-16,-1 1 0 0,0-1 0 0,-4 2 0 16,4 1-59-16,-9 0-57 15,-1 0 77-15,-1 1 38 0,-4 1-841 0,-2 2 330 16</inkml:trace>
  <inkml:trace contextRef="#ctx0" brushRef="#br2" timeOffset="-195923.79">26891 17799 2155 0,'-23'-25'0'0,"9"9"0"0,6 9 0 0,6 4 0 0,2 2 0 0,0-2 0 0,0 1 0 0,0 1 0 0,10 1 0 0,8 0 0 0,4 0 98 0,5 0 397 0,-1 0-229 15,1 0-114-15,1 0 193 0,-3 0-154 0,-1 0-67 16,4 0-48-16,-4 0-47 0,-1 1-29 0,0 1 0 15,-3 2 0-15,-2-1 0 0,1-1 0 0,-3 1 0 16,3-3-261-16,-8 2 71 0,3-2 113 0,-3 0 61 16,1 0-886-16,-2 0 428 0,3 0 218 0,-4 0-407 15</inkml:trace>
  <inkml:trace contextRef="#ctx0" brushRef="#br2" timeOffset="-195709.06">27520 17370 2960 0,'2'-3'0'0,"-2"1"0"0,0 2 0 0,-3 2 0 0,-9 8 0 15,1 5 0-15,-6 7 0 0,5 4 0 0,3-1 0 0,0 3 0 0,7-1 640 0,2 2-309 0,0-1-331 0,7-1 0 0,11-1 0 16,9-3 0-16,9 0 0 0,1-7 0 0,5 0 0 16,-4-7 0-16,13-2 0 0,-9-4 0 0,0 0 0 15,-7-3 0-15,0 0-636 0,-10 0 242 0,0 0 201 16,-7-3-33-16,-3-4-497 0,-4-1 342 0,-4-2 172 15,-5-2 77-15,-2-2-174 16</inkml:trace>
  <inkml:trace contextRef="#ctx0" brushRef="#br2" timeOffset="-195578.72">27868 17330 2590 0,'-10'-25'0'0,"2"13"0"0,0 4 0 0,3 2 0 0,0 6 0 0,-3 0 0 0,1 17 0 0,1 11 0 0,-1 13 0 0,-2 6 0 0,-4 14 233 16,-4 17-103-16,-1 13-46 0,-3 4 471 0,0 8-259 0,1 6-253 0,1 3-175 15,1 0 18-15,-1 23 76 16,5-6 38-16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20-12-12T14:45:47.80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0-12-12T14:45:49.279"/>
    </inkml:context>
  </inkml:definitions>
  <inkml:trace contextRef="#ctx0" brushRef="#br0">23953 17512 0,'0'0'16,"0"0"-16,0 0 16,0 0-16,0 0 15,0 0 1,0 0-16,0 0 16,0 0-1</inkml:trace>
  <inkml:trace contextRef="#ctx1" brushRef="#br0">12943 9908 2540 0,'0'0'0'0,"0"0"0"16,0 0 0-16,0 0 0 0,0 0 0 0,0 0 0 0,4 0 0 0,-2 0 0 0,0 0 0 0,2 0 1 0,0 0 82 0,-1 0 138 0,3 0-90 0,-1 0-36 15,1-2-9-15,2 1 83 0,-1-1-65 0,0 2-32 16,3-2 60-16,0 0-37 0,-1 2-10 0,0-2 8 15,1 2-69-15,-1 0-24 0,-2 0 0 0,0 0 0 16,4 0 0-16,-4 0 0 0,0 0 0 0,1 0 0 16,1 0 0-16,1 0 0 0,0 0 0 0,2 2 0 15,1 0 0-15,1-2 0 0,0 2 0 0,2 0 0 16,-2 1 0-16,4-1 0 16,-2-2 0-16,0 3 0 0,0-1 0 0,-2 2 0 15,0-2 0-15,0 2 0 0,-1 0 0 0,-2-2 0 16,2 1 0-16,-2 1 0 0,3 0 0 0,-1-1 0 15,0 1 0-15,0 0 0 0,2 0 0 0,0 0 0 16,4-1 0-16,-4 0 0 0,2 0 0 0,1-1 0 16,0 0 0-16,-2 0 0 0,2 1 0 0,-2-1 0 15,1 0 0-15,2 0 0 0,-2 2 0 0,0-1 0 16,-1-1 0-16,4 2 0 0,-2-2 0 16,1 2 0-16,2-2 0 0,-1-2 0 15,3 1 0-15,3-1 0 0,-1 0 0 0,-1 1 0 16,0-1 0-16,-1 0 0 0,3 3 0 0,-3-3 0 15,4 2 0-15,-7 0 0 0,4 0 0 0,3 0 0 16,-7 0 0-16,4 0 0 0,1 0 0 0,-1-1 0 16,-1 1 0-16,6-2 0 0,-2 2 0 0,-3 0 0 15,5-2 0-15,-3 0 0 0,-1 0 0 0,5 0 0 16,-2 0 0-16,2 0 0 0,-2 0 0 0,3 0 0 16,-8 0 0-16,9 0 0 15,-4-2 0-15,-1 0 0 0,-1 0 0 0,-1 1 0 16,-1 1 0-16,4-2 0 0,-2 0 0 0,1 0 0 15,-3 0 0-15,3 0 0 0,-3 0 0 0,6 0 0 16,-4-1 0-16,0 2 0 0,-1 0 0 0,1-3 0 16,-3 2 0-16,5-2 0 0,-4 2 0 0,2-2 0 15,-1 3 0-15,-2-1 0 0,1 0 0 0,4 0 0 16,-5 0 0-16,3 0 0 0,-5 1 0 0,7-1 0 16,-6 2 0-16,6-2 0 15,-1 0 0-15,-1 0 0 0,2 0 0 0,-1 1 0 16,-2-2 0-16,2 1 0 0,-1-2 0 0,-1 3 0 15,-4-1 0-15,3 0 0 0,-2 0 0 0,3 0 0 16,1 0 0-16,-1 0 0 0,0 0 0 0,-2 2 0 16,0-1 0-16,7-1 0 0,-5 2 0 0,-1-2 0 15,0 2 0-15,-1-2 0 0,0 0 0 0,3 2 0 16,-6-2 0-16,1 2 0 0,4-1 0 0,-4 1 0 16,0-2 0-16,2-1 0 15,0 3 0-15,3-1 0 0,-2-1 0 0,1 0 0 16,-2 2 0-16,5-2 0 0,-2 1 0 0,2-2 0 15,-2 1 0-15,4 2 0 0,-5-1 0 0,5-1 0 16,-2 2 0-16,0-2 0 0,-1 2 0 0,-3 0 0 16,6-2 0-16,-1 2 0 0,-1-1 0 0,-1 1 0 15,1-2 0-15,2 0 0 0,1 2 0 0,0-2 0 16,0 2 0-16,-1-2 0 16,-2 2 0-16,4 0 0 0,-2 0 0 0,0 0 0 15,2 0 0-15,-2 0 0 0,-2 0 0 0,-2 0 0 16,6 0 0-16,-4 2 0 0,-3 0 0 0,1 0 0 15,0-2 0-15,-3 2 0 0,5-2 0 0,-2 0 0 16,1 0 0-16,1 0 0 0,-3 0 0 0,0 0 0 16,3 0 0-16,-3 0 0 0,-2 0 0 0,1 0 0 15,2 0 0-15,-5 0 0 0,2 0 0 0,-3 0 0 16,1 0 0-16,-4 0 0 0,-1 0 0 0,2 0 0 16,-6 0 0-16,2 0 0 15,-1 0 0-15,-4 0 0 0,1 0 0 0,-1 0 0 16,0 1 0-16,-1-1 0 0,0 2 0 0,-3-2 0 15,2 0 0-15,-3 2 0 0,0-2 0 0,0 0 0 16,0 2 0-16,-2-2 0 0,0 0 0 0,-1 0 0 16,1 0 0-16,-2 0 0 0,0 0 0 0,0 0 0 15,0 0 0-15,0 0 0 0,0-2 0 0,0-9 0 16,0 1 0-16,0 1 0 16,-5-3 0-16</inkml:trace>
  <inkml:trace contextRef="#ctx1" brushRef="#br0" timeOffset="11122.33">3837 9964 2837 0,'-4'-2'0'0,"3"-2"0"0,1 3 0 0,0 1 0 0,0 0 0 0,0 0 0 0,0 0 0 0,0 0 0 0,0 0 0 0,1 5 0 0,3 0 118 0,3 0 268 0,0-1-171 0,1-1-86 16,3 3 117-16,-2-4-246 0,6 0 0 0,-2-1 0 15,1 1 0-15,0-2 0 0,0 0 0 0,4 2 0 16,-4-2 0-16,4 0 0 15,-1 0 0-15,2 0 0 0,0 0 0 0,3 0 0 0,2 0 0 0,1 0 0 16,2-2 0-16,-1 2 0 0,3-2 0 16,-6 1 0-16,9-1 0 0,-2 0 0 0,-2 0 0 15,2 0 0-15,2 0 0 0,-2 2 0 0,0 0 0 16,0 0 0-16,0 0 0 0,0 0 0 0,2 0 0 16,1 0 0-16,0 0 0 0,-1 0 0 0,4 0 0 15,2 0 0-15,3 0 0 0,-6 0 0 0,11 0 0 16,-2 0 0-16,-2 0 0 0,1-1 0 0,2-1 0 15,-4 0 0-15,6-2 0 0,-1 2 0 16,-2-2 0-16,-1 2 0 0,2 1 0 16,-5-2 0-16,10 2 0 0,-3-1 0 0,-3 0 0 15,2 0 0-15,-5 2 0 0,8-2 0 0,-1 0 0 16,-3 2 0-16,5-2 0 0,-2 0 0 0,1 1 0 16,2-1 0-16,1 0 0 0,1-2 0 0,2 2 0 15,-5 1 0-15,-5-1 0 0,10-1 0 0,-7 2 0 16,-1 1 0-16,3 0 0 0,-4 0 0 0,-2 0 0 15,11 0 0-15,-4 0 0 0,2 0 0 16,1 0 0-16,1 0 0 0,0 0 0 16,-1 0 0-16,3 0 0 0,-2-2 0 0,9 0 0 15,-13-1 0-15,9-2 0 0,9 2 0 0,-7-2 0 16,-9 3 0-16,7-2 0 0,-3-2 0 0,2 3 0 16,-3 0 0-16,8-1 0 0,-12 3 0 15,13-3 0-15,-3 2 0 0,-6-1 0 0,15-2 0 0,-9 2 0 16,-3-1 0-16,4 0 0 15,-11 1 0-15,8-1 0 0,-2 2 0 0,6-2 0 0,-4 3 0 0,-7-2 0 16,4 3 0-16,-2-1 0 16,0 1 0-16,-2 0 0 0,-2 0 0 0,-1 0 0 15,1 0 0-15,0 0 0 16,-1 0 0-16,6 0 0 0,-1 0 0 0,0 0 0 0,-1 0 0 0,-2 0 0 16,3 0 0-16,-3 0 0 15,1 0 0-15,0-2 0 0,0 0 0 0,-1 2 0 16,0-2 0-16,3 2 0 0,-3-2 0 0,1 2 0 15,-2 0 0-15,-1 0 0 16,1-2 0-16,-2 2 0 0,0 0 0 0,2-1 0 0,0-2 0 0,-3 2 0 16,3-1 0-16,4-1 0 15,-5 2 0 1,1-1 0-16,0 0 0 0,-10 0 0 0,10-2 0 0,-8 3 0 0,-2-1 0 0,-6 0 0 16,5 2 0-16,-2 0 0 0,-3 0 0 0,1 0 0 0,1 0 0 0,2 0 0 15,0 0 0-15,4 0 0 16,-3 2 0-16,1 0 0 0,0-2 0 0,1 1 0 0,-7-1 0 0,4 3 0 15,-1-3 0-15,0 1 0 16,-2 1 0-16,-3 0 0 0,-4 0 0 0,4-1 0 16,-5 4 0-16,-1-4 0 0,-2 3 0 0,-4-2 0 15,4 2 0-15,-6-2 0 0,-1 0 0 0,0-1 0 16,-2 2 0-16,0-2 0 0,-2 1 0 0,0 0 0 16,-1-2 0-16,-1 0 0 0,-2 0 0 0,1 0 0 15,-2 0 0-15,0 0 0 16,0 0 0-16,-2 0 0 0,-2 0 0 0,2 0 0 0,-3 0 0 0,-3 0 0 15,1 0 0-15,0 0 0 16,0 0 0-16,-2 0 0 0,0 0 0 0,0 0 0 16,0 0 0-16,0 0 0 0,0 0 0 0,-11 6 0 15,-10 7 0 1,-11 13 0-16,-14 13 0 0,-14 27 0 16</inkml:trace>
  <inkml:trace contextRef="#ctx1" brushRef="#br0" timeOffset="12657.84">7085 7442 3245 0,'-3'0'0'0,"3"0"0"0,0 0 0 0,0 0 0 0,8-4 0 0,17-5 0 0,9-2 0 0,6-3 0 0,5 0 0 0,3-1 0 0,3-1 79 0,2 2 205 15,1 1-128-15,-2-1-58 0,-2 2-30 0,-4 0-67 0,-2 1-1 0,-10 3 0 16,0 1 0-16,-4-1 0 0,-10 2 0 15,0 3-47-15,-2-3-8 0,-7 2 57 16,-2 2-10-16,-6 1-578 0,-2-2 294 0,1 2 73 16,-2 1 99-16,0 0-463 0,-6 0 277 0,-7 0 133 15,-2 0 67-15,0 1-332 0,0 5 199 0,0 0 90 16,-2 0-92-16,0-3 101 0,1 5 50 0,-2-2 144 16,1-1-46-16,2 3-10 0,-3-1-37 0,3 1 182 15,1 1-91-15,1 1-45 0,3-1-1 0,-2 0 443 16,4 2-165-16,-1 2-147 0,1 3 42 0,2-1 357 15,-1 4-238-15,-2 3-135 16,3 1 321-16,-5 1-222 0,2 4-112 0,-1 4 154 16,-5 0-123-16,0 7-76 0,-2-1-76 0,-2 1-29 15,0 3 0-15,-3 1 0 0,1-7 0 0,-3 9 0 16,0-5 0-16,2-1 0 0,-1-4 0 0,4-5-222 16,-2 1 70-16,5-1 90 0,-2-5-669 0,7-4 349 15,1-4 156-15,3-4-383 0,3-3 275 16,3-5 153-16</inkml:trace>
  <inkml:trace contextRef="#ctx1" brushRef="#br0" timeOffset="12882.45">7372 7775 3194 0,'5'-1'0'0,"3"-2"0"0,-5 1 0 0,1 1 0 0,-1 1 0 0,4 0 0 0,1 0 0 15,2 7 0-15,0 6 0 0,2 0 0 0,-1 5 259 0,2 2-109 0,-1-2-56 0,2 5 21 0,-5-2-28 0,2 3-55 16,-4-3-32-16,2 1-96 0,-2 0 26 0,-2-1 54 16,-2 0 37-16,-1 0-409 0,0-3 213 0,-2-1 107 15,0-4 53-15,0-3-289 0,0-1 49 0,0-3-318 16,0-5 268-16,0-1 132 0,-2 0 68 0,0 0-356 16,2-12 201-16,0-9 116 0</inkml:trace>
  <inkml:trace contextRef="#ctx1" brushRef="#br0" timeOffset="13073.57">7570 7795 2679 0,'0'-2'0'0,"0"1"0"0,0-1 0 0,0 0 0 0,0 2 0 0,0 0 0 0,0 0 0 0,5 0 0 0,4 0 0 0,3 0 0 0,-1 0 276 0,-1 0-119 0,3 0-59 16,-4 2 162-16,2 1-116 0,1 5-53 0,-3-2-81 0,0-1 29 15,-1 3 0-15,0 1 9 16,-3 1-344-16,1-3 167 0,-1 3 84 0,0-1-527 0,-4-2 305 0,3 1 56 15,-1-4 107-15,-2-2-555 16,3 1 311-16,-3-3 153 0,3 0 79 0</inkml:trace>
  <inkml:trace contextRef="#ctx1" brushRef="#br0" timeOffset="13387.98">8131 7096 2072 0,'4'-3'0'16,"-2"1"0"-16,1 0 0 0,-3-1 0 0,0 3 0 0,0 0 0 0,0 0 0 0,0 13 0 0,-3-1 0 0,-3 4 0 0,-1 4 99 0,-3 3 259 0,-1 4-160 0,-2-2-79 0,-2 4-41 0,0 1 74 15,-2 2-62-15,-1 0-26 16,-2 0-68-16,0 0 0 0,1-3 42 0,0 0-63 16,0-1 27-16,1 1 0 0,0-4 36 15,4 0-306-15,0-6 132 0,5-3 91 0,0-3-43 0,4-5-441 16,1-3 223-16,1-1 133 0,3-4-289 16,0 0 202-16,0-1 116 0,5-15 52 0</inkml:trace>
  <inkml:trace contextRef="#ctx1" brushRef="#br0" timeOffset="13519.33">8002 7371 2099 0,'11'-6'0'0,"-2"5"0"0,1-2 0 0,-2 3 0 0,-2 0 0 0,3 0 0 16,-4 0 0-16,2 0 0 0,3 4 0 0,1-1 0 0,-5 1 127 0,5 3-45 0,-2-4-163 0,1 3 69 16,1 0 21-16,-2-1-1 0,0 0-223 15,-2 3 127-15,-2 1 63 0</inkml:trace>
  <inkml:trace contextRef="#ctx1" brushRef="#br0" timeOffset="13732.81">7993 7572 1758 0,'2'6'0'0,"-1"-1"0"0,1-2 0 0,-2 4 0 0,2-2 0 0,0-1 0 0,0 1 0 0,-1 1 0 0,1-2 0 0,4 1 0 0,-1 0-50 0,-1-2 40 0,2-1 24 0,0-2 0 16,1 1-407-16,-3-1 196 0,1 0 96 0,3 0-265 16,-8 0 164-16,5 0 82 0,-4 0 41 0,-1 0-64 15,0 0 57-15,0 0 47 0,0 0 39 0</inkml:trace>
  <inkml:trace contextRef="#ctx1" brushRef="#br0" timeOffset="14468.14">7950 7774 1785 0,'0'0'0'0,"1"0"0"0,4 0 0 0,2 0 0 0,0 0 0 0,3 0 0 16,0 0 0-16,4-3 0 0,0 0 0 0,4-2-1 0,-2 3 117 0,-1 0 44 0,3-1-51 0,-4 0-40 15,-1 1 1-15,3-1-76 0,-4 0 44 0,1 1 1 16,-6 1 9-16,3-2-51 0,-4 3-1 0,-1 0 42 16,0 0 1-16,-3 0-5 0,0 0 14 0,-2 6-10 15,0 2 59-15,0 0-30 0,0 2-6 0,-4-3 56 16,-1 3-29-16,0-3-10 0,-1 1-40 0,3-3-5 16,-1 1 5-16,1 0 1 0,-1-2 9 0,2-3-107 15,1 3 49-15,-3 0 24 0,-1-1 0 0,1 3-73 16,1-2 56-16,-5 4 16 0,3-1-257 0,-2 1 128 15,-3 0 34-15,1 1-195 16,-1 1 102-16,-3 2 48 0,2-3 45 0,2 1-205 16,-3-1 124-16,1 1 62 0,4-2 22 0,-3 2-450 15</inkml:trace>
  <inkml:trace contextRef="#ctx1" brushRef="#br0" timeOffset="14925.62">7988 8079 2371 0,'0'6'0'0,"0"1"0"0,0-3 0 0,0-1 0 0,0 2 0 0,0 0 0 0,0 1 0 0,0-2 0 0,0 1 0 0,5 0 0 0,0-1 108 0,-1 2-121 0,1-3 25 0,-1 0 0 16,0-2 27-16,-1 1-424 0,-1-2 206 0,0 2 110 15,1-2 53-15,-3 0-558 0,0 0 280 0,0 0 136 16,0-2-110-16,0-4 108 0,-3-4 62 15,-4 2-76-15,2-1 78 0,-3-2 38 16,1 3 58-16,0-2 48 0,2 3-39 0,2-2-48 16,-2 1 21-16,5 3 335 0,0-3-197 0,0 2-79 15,0-1-40-15,10-2 504 0,7 4-244 0,-1 0-48 16,9-3 21-16,-1 3-98 0,5-1-49 16,-1 3 154-16,1 1-102 0,-6-1-40 0,3 3-36 0,-3 0 66 15,-2 0-46-15,-5 6 1 0,-2 2-46 0,-5 1-60 16,-3 2 25-16,-4 4 0 15,-2 0-106-15,0 5 71 0,-13-2 35 0,-6 3 9 16,-3-1-21-16,-5-1 19 0,-1-2 18 0,-2 0 42 16,0-2-25-16,7-6-40 0,-1 2-32 15,5-5 311-15,4-2-129 0,4 0-56 0,4-4-36 0,2 0 161 16,5 0-97-16,0 0-45 0,8-2-135 0,12-7 45 16,5-3 1-16,3-1-328 0,2-2 182 0,0 2 96 15,2-1 48-15,-2 2-343 16,0 0 140-16,-7 1 103 0,7-2-28 0,-3 1-529 0</inkml:trace>
  <inkml:trace contextRef="#ctx1" brushRef="#br0" timeOffset="15282.25">8659 7482 1964 0,'-4'0'0'0,"2"0"0"0,2-2 0 0,0 0 0 0,10-1 0 16,5-1 0-16,1 0 0 0,11 0 0 0,-1 2 0 0,3 0 0 0,-3 0 74 0,-1 2 9 0,5 0 64 0,-8 0-55 0,0 0-27 15,-2 8 14-15,-2-1 1 16,-5 4-33-16,-4 2 33 0,-3 5-1 0,-4 4-41 0,-2 3 0 0,-2 3 114 16,-13 5-48-16,-6 7-38 0,-3-3 0 0,-3 3 107 15,2-2-67-15,-2-1-34 16,6-2 8-16,-1-2 51 0,5-3-48 0,4-2-51 0,5-6-32 0,5 1 0 15,3-2 0-15,0-5 0 16,2 0 0-16,8-5 0 0,8 0 0 0,6-1 0 16,-4-5 0-16,10-1 0 0,-3-4 0 0,1 0 0 15,0 0 0-15,-1 0 0 0,-3 0 0 0,5-4 0 16,-9-1 0-16,-1-1 0 0,-1-1-315 0,-2 1-82 16,-5 0 170-16,-1 0-475 0,-5 3 331 0,-1-6 167 15,-4 4 84-15,0-2-448 0,-4-4 257 0</inkml:trace>
  <inkml:trace contextRef="#ctx1" brushRef="#br0" timeOffset="15457.22">8584 7840 2722 0,'-19'0'0'0,"6"6"0"0,5-2 0 0,4-2 0 0,3 0 0 0,1 0 0 0,0-2 0 0,13 0 0 0,11 0 0 0,9 0 0 0,8 0 420 0,2 0-192 16,-1 0-85-16,11-4 262 0,-3-2-392 0,-1 2-13 15,-5 2 0-15,4-2 0 0,-11 3 0 0,4 1 0 16,-3 0 0-16,-3 0-449 0,0 0 107 0,0 0 199 16,-3 0 86-16</inkml:trace>
  <inkml:trace contextRef="#ctx1" brushRef="#br0" timeOffset="15628.68">9854 7829 3562 0,'0'0'0'0,"0"0"0"0,0 2 0 0,0-2 0 16,0 0 0-16,0 2 0 0,0-2 0 0,0 0 0 0,0 0 0 0,0 0 0 0,0 0 159 0,0 0-147 0,0 0 25 0,0 0 0 0,0 0-1125 0</inkml:trace>
  <inkml:trace contextRef="#ctx1" brushRef="#br0" timeOffset="21452.82">21801 8715 2337 0,'-19'-5'0'0,"6"5"0"0,1 0 0 0,5 0 0 0,1 0 0 0,4 0 0 0,1 0 0 15,-1 0 0-15,2 0 0 0,0 0 0 0,2-2 124 0,9 0-4 0,8 0-30 0,0 0-10 0,5 0-40 0,0 1 125 16,1-1-63-16,-4 0-30 0,1 2 9 16,0 0 18-16,1 0-29 0,-3 0-1 0,-1 2 51 15,1 3-41-15,-4 3 10 0,-1-3-49 0,0 4 45 16,-1-4-16-16,-5 0-69 0,-2 3 0 0,0-3 0 16,0 5 0-16,-5-1 0 0,-1 4 0 0,-1 4 0 15,0 4 0-15,-13 5 0 0,-6 3 0 16,-3 6 0-16,-3 0 0 0,-1-1 0 0,1-3 0 15,-4 6 0 1,6-9 0-16,-2 2 0 0,3-1 0 0,2-3 0 0,4-7 0 0,3-2 0 16,3 0 0-16,5-6 0 0,3-2 0 0,2-1 0 15,0-1 0-15,2-1 0 0,10 0 0 0,6-3 0 16,7 1 0-16,1-2 0 0,2-2 0 0,4 0 0 16,2 0 0-16,0 0 0 0,-2 0 0 15,-1 0 0-15,-4 0 0 0,3 0 0 0,-7 3 0 0,-3-1 0 16,-1 2 0-16,-6 2 0 0,-1-3 0 0,-5 5-106 15,-2-3-300-15,-1 1 183 16,-2-2 91-16,-2 0-657 0,0 0 365 0,0-1 196 16,-4-3 95-16</inkml:trace>
  <inkml:trace contextRef="#ctx1" brushRef="#br0" timeOffset="21638.33">21774 8965 3449 0,'-14'-2'0'0,"6"2"0"0,4 0 0 0,4 0 0 0,0 0 0 0,0 0 0 0,4 0 0 0,15 0 0 0,5 0 0 0,5 0 0 0,3 0 304 0,1-2-131 0,1 1-168 15,1-1-5-15,1 2 0 0,0 0 0 16,-3 0 0-16,-1 0-116 0,0 0 64 0,-2 0-731 0,0 3 407 16,0-1 208-16,0 0 105 0</inkml:trace>
  <inkml:trace contextRef="#ctx1" brushRef="#br0" timeOffset="21807.79">22539 8770 3259 0,'-9'-2'0'0,"4"2"0"0,5 0 0 0,0 0 0 0,0 0 0 0,0 0 0 0,2 0 0 0,10 0 0 0,3 6 0 0,6-3 0 15,0 3 182-15,-1-2-71 0,4 2-24 0,3 1-474 0,-3-1 214 16,-6-1 107-16,3 3 53 15,-1-1-894-15,-6 3 452 0</inkml:trace>
  <inkml:trace contextRef="#ctx1" brushRef="#br0" timeOffset="21970.72">22633 9005 3228 0,'-16'3'0'0,"4"7"0"16,3-4 0-16,2-1 0 0,3-1 0 0,1 0 0 0,3-1 0 0,0 1 0 0,10 0 0 0,12 4 0 0,2-3 398 0,6 1-180 0,0-1-131 15,6-1-87 1,-2 0 0-16,-1-1 0 0,1 1 0 0,-1 1 0 0,-4-4 0 16,1-1 0-16,-7 1 0 0,2 2 0 0,-6-3 0 0,-5 2-548 15,-3-1 105-15,-1 1 133 0</inkml:trace>
  <inkml:trace contextRef="#ctx1" brushRef="#br0" timeOffset="22870.15">23807 8881 3090 0,'-8'-2'0'0,"5"2"0"0,3 0 0 0,0 0 0 0,0 0 0 0,2 0 0 0,7 2 0 0,8 2 0 0,5-1 0 0,8-1 0 0,4 2 269 0,8-3-114 0,-1 4-57 0,-6-4 88 0,13 1-78 16,-6 1-83-16,2 1-25 0,-1-3 0 16,-9-1 0-16,5 2 0 0,-4 0-286 0,-5 0 109 15,-7-1 106-15,0 1 54 0,-4 0-766 0,-8-2 281 16,-2 0 237-16,-2 0 101 0,-2 0-474 0</inkml:trace>
  <inkml:trace contextRef="#ctx1" brushRef="#br0" timeOffset="23083.23">24486 8522 3642 0,'2'-5'0'0,"-2"3"0"16,0 0 0-16,0 2 0 0,0 0 0 0,0 0 0 0,0 13 0 0,0 6 0 0,0 5 0 0,0 6 0 0,0 4 246 0,0 11-203 0,0-2-43 0,0 4 0 0,0 2 0 0,0 2 0 16,0-8 0-16,0 11 0 0,0-7 0 15,0-2 0-15,0 0 0 0,0-4 0 0,4-5 0 0,0 2 0 16,2-4 0-16,-1-3 0 15,1-10-727-15,-1-2 227 0,-1-9 220 0,3-3 125 16,3-3-542-16,1-4 329 0,3-6 163 0</inkml:trace>
  <inkml:trace contextRef="#ctx1" brushRef="#br0" timeOffset="23227.62">24706 8954 2559 0,'0'-8'0'0,"0"5"0"0,0-1 0 0,0 0 0 0,0 1 0 0,2-2 0 0,3 2 0 0,9 1 0 0,1 0 0 0,4 0 0 0,0 2 360 0,3 0-151 0,1 0 219 16,3 0-195-16,-2 0-96 0,3 6-430 0,-7-1 166 16,3 1 93-16,2 2 32 0,-4-5-804 0,5 1 422 15,-1 0 212-15,-4-4 106 0</inkml:trace>
  <inkml:trace contextRef="#ctx1" brushRef="#br0" timeOffset="23469.39">25208 8764 2677 0,'0'-7'0'0,"0"3"0"0,0 0 0 0,2 0 0 0,8 3 0 0,7-1 0 0,4 2 0 0,6 0 0 15,-1 7 0-15,1 8 0 0,1 4 201 0,-4 4 370 0,0 3-256 0,-3 2-148 0,-4 2-167 0,-2 0 0 16,-8 2 0-16,-3 0 0 16,-2 2 0-16,-2-2 0 0,-6 0 0 0,-8 0 0 0,-7-4 0 15,-4-2 0-15,-1-1 0 0,-2-5 0 16,-3-3 0-16,1-2 0 0,1-3 0 0,1-5 0 0,3-2 0 15,3-2 0-15,2-3 0 16,10 0-371-16,0 0-44 0,7-1 187 0,3-13 84 16,2-13-562-16,19-5 334 0,6-3 166 0,5-6 83 15</inkml:trace>
  <inkml:trace contextRef="#ctx1" brushRef="#br0" timeOffset="23636.9">25553 8745 3005 0,'8'-13'0'0,"-4"6"0"0,1 3 0 0,-5 3 0 0,0 1 0 0,-5 0 0 0,-10 12 0 0,-2 9 0 0,-2 5 0 0,2 2 0 0,0 5 790 16,2-2-654-16,6 5-136 0,3-1 0 0,6-1 0 16,0 0 0-16,2 0 0 0,11-2 0 0,5-2 0 15,4-2 0-15,6-4 0 0,-2-3 0 0,2-2 0 16,2-4 0-16,-3-2 0 0,1-6-389 0,-5-2 122 16,10-5 137-16,-7 0-881 0,2 0 486 0</inkml:trace>
  <inkml:trace contextRef="#ctx1" brushRef="#br0" timeOffset="23804.36">25832 8954 2928 0,'-10'-2'0'0,"2"2"0"0,2 0 0 0,3 0 0 0,1 0 0 0,2 0 0 0,2 0 0 0,11 0 0 16,6 0 0-16,4 0 0 0,1 0 80 0,2 0 431 0,0 2-236 0,3 0-138 0,-1 0-137 15,-2-2-62-15,4 0-13 0,-3 0 56 0,-5 0-694 16,2 0 375-16,-1 0 189 0,0 0-762 15,-1-2 382-15</inkml:trace>
  <inkml:trace contextRef="#ctx1" brushRef="#br0" timeOffset="23954.76">26312 8768 2922 0,'0'-8'0'0,"0"5"0"0,0-1 0 0,0 2 0 0,0 0 0 0,0 2 0 0,0 0 0 0,1 4 0 0,8 7 0 0,4 2 0 0,1 3 192 16,5 2-81-16,-1-1 175 0,-1 2-124 0,5 0-62 0,-3-3-30 15,-3-1-37-15,2 1 5 0,-2-2-21 0,2-2-541 0,-6-1 270 16,3-3 147-16,-3-3-754 0,5-1 435 16,-4-2 218-16</inkml:trace>
  <inkml:trace contextRef="#ctx1" brushRef="#br0" timeOffset="24189.41">26800 8462 3488 0,'1'-1'0'0,"2"1"0"0,-1 0 0 0,-2 0 0 0,0 0 0 0,0 0 0 0,0 7 0 0,-5 12 0 0,-3 5 0 0,-5 8 0 15,-2 7 140-15,-4 6 163 0,-8 15-303 0,0 0 0 0,-9 19 0 16,0 2 0-16,-3 7 0 0,1-6 0 0,-11 28 0 16,-1 10 0-16,-1-6 0 15,1 10 0-15,-1 6 0 0,5-12 0 0,-6 32 0 0,9-15 0 0,9-29 0 16,4 0 0-16,9-22 0 15,1-1-342-15,4-12-223 0,5-16 261 0,-1-1 132 0,5-13-740 16</inkml:trace>
  <inkml:trace contextRef="#ctx1" brushRef="#br0" timeOffset="24402.98">27048 9940 2050 0,'-18'-21'0'0,"12"14"0"0,6 7 0 0,0-2 0 0,0-5 0 0,0-1 0 0,0 2 0 0,-4 0 0 0,2 1 0 0,2 0 0 0</inkml:trace>
  <inkml:trace contextRef="#ctx1" brushRef="#br0" timeOffset="26643">18480 11498 2744 0,'-2'-4'0'0,"2"3"0"0,0-5 0 0,0 0 0 0,4-2 0 0,11 3 0 16,2 2 0-16,2-1 0 0,1 0 0 0,3 2 0 0,5 0 86 0,-2 2 257 15,1 0-151-15,1 0-75 0,0 0 95 0,2 0-75 0,-1 0-52 0,-2 0-70 16,1 0-15-16,-5-1 0 0,0 1 0 0,-3 0 0 16,-1 0 0-16,-2 0 0 0,-4 0 0 0,-4 0 0 0,-1 0 0 0,-4 0 0 15,0 0-131-15,-3 0-144 0,1 0 146 16,-2 0 11-16,0-3-251 0,0 2 126 31,0-1 105-31,0 0-490 0,0-1 292 0,2-5 148 0</inkml:trace>
  <inkml:trace contextRef="#ctx1" brushRef="#br0" timeOffset="27013.73">19068 11202 2232 0,'-6'-8'0'0,"3"3"0"0,1 1 0 0,0-2 0 0,2-1 0 16,0 0 0-16,4 0 0 0,12 4 0 0,7-1 0 0,5 2 0 0,4 2 102 0,0 0 237 0,3 0-149 0,1 4-74 15,0 10 85-15,5 4-85 0,-14 1-37 16,1 7-1-16,-6 2-36 0,-1 10 0 0,-12-5 11 15,1 10-49-15,-8-1 0 0,-2-1 38 0,0 5 0 16,-16-3-58-16,2-5 40 0,-11 9-11 0,1-11 0 0,-3-2 29 16,3-5-36-16,-4-3 28 0,-2-1 99 0,0-7-133 15,2-1 0-15,-2-5 0 16,3-3 0-16,6-3 0 0,-1-3 0 0,5 0 0 16,4-1 0-16,3 1 0 0,5-3 0 0,1 0 0 15,2 0 0-15,2 1 0 0,2 3 0 16,13 3 0-16,8-4 0 0,3 6 0 0,4-3 0 0,6-2 0 15,7 1 0-15,-3-2 0 0,2 0 0 0,0-2 0 16,-6-1 0-16,5 0 0 0,-6 0 0 16,1 0 0-16,-4 0 0 0,-2 0 0 0,-7-1 0 0,1-5 0 15,-3-2 0-15,-4 1 0 16,0-3 0-16,-4 1 0 0,0-1-485 0,0 0 30 16,0-4 206-16,1 0-638 0,-2-5 423 0</inkml:trace>
  <inkml:trace contextRef="#ctx1" brushRef="#br0" timeOffset="27268.42">19832 11487 3403 0,'-12'-15'0'15,"5"14"0"-15,5 1 0 0,2-3 0 0,0 0 0 0,0-1 0 0,2-2 0 0,10 0 0 0,4 1 0 0,7 2 0 0,4-3 134 0,1 4 260 0,4 0-394 0,-2 0 0 0,-2 1 0 0,-1 1 0 16,3 0 0-16,-7 0 0 0,-2 0 0 16,-2 0 0-16,0 0 0 0,-4 1 0 15,-2 1 0-15,-4 0 0 0,-1 0 0 0,-1 0-501 16,-1-1 132-16,-1 4 83 0,-1-4 128 0,4 3-540 16,-2-3 328-16,3 2 165 0,0-3 81 0</inkml:trace>
  <inkml:trace contextRef="#ctx1" brushRef="#br0" timeOffset="27610.84">20293 11246 1931 0,'-4'-10'0'16,"4"4"0"-16,0 1 0 0,0-5 0 0,5 0 0 0,10 1 0 0,4 2 0 0,4 1 0 0,7 1 0 0,-2 1 0 0,4 2 106 0,2 2 259 0,0 0-162 0,-3 3-70 0,0 9-51 15,-5 3 96-15,-1 2-68 16,-7 4-34-1,-3 0 0-15,-6 3-32 0,-5 8-2 0,-4-5-1 0,0 5 7 0,-15 4-7 16,-7-2 1-16,-3-7 10 0,-10 10-36 16,1-9 26-16,-4-2-1 0,2-1 68 0,6-7-34 0,-6 1 3 0,3-3-78 15,3-4 0-15,8-4 0 16,-1-1 0-16,9-1 0 0,0-2 0 0,6-1 0 0,2-2 0 0,4-1 0 16,2 0 0-16,0 2 0 0,8-1 0 0,11 4 0 15,5-2 0-15,4-1 0 16,3 1 0-16,0-1 0 0,3 2 0 0,0-4 0 15,1 2 0-15,-1-2 0 0,1 0 0 0,-8 0 0 16,8 0 0-16,-8 0 0 0,-1 0 0 0,-5 0 0 16,2-2-178-16,-3 1-72 0,-1-4 109 0,-1 2-709 15,-4-4 404-15,4-6 203 0,0-1-243 16</inkml:trace>
  <inkml:trace contextRef="#ctx1" brushRef="#br0" timeOffset="27860.52">20843 11311 2149 0,'0'-7'0'0,"0"2"0"15,2 2 0-15,9-4 0 0,4-1 0 0,3 2 0 0,7 2 0 0,2 2 0 0,3 2 0 0,0 0 0 0,2 2 309 0,-1 12-133 0,1-1 263 0,-2 4-199 16,-1-1-89-16,-7 3-60 0,-3 2 133 0,-4 1-92 0,-9-1-112 16,-5 6-20-16,-1-7 0 15,-5 11 0-15,-20-4 0 0,-3 0 0 0,-4-4 0 0,-3 2 0 0,5-5 0 16,-13 1 0-1,4-3 0-15,8-7 0 0,-5 0 0 0,6-3 0 0,7-2 0 16,3-3 0-16,6-3-256 0,5 0-50 16,4 0 102-16,5 0-478 0,2-7 310 0,16-13 171 0,12-7 79 15,7-6-510-15,9-11 295 0</inkml:trace>
  <inkml:trace contextRef="#ctx1" brushRef="#br0" timeOffset="28031.97">21328 11191 2363 0,'0'-8'0'0,"0"5"0"0,0 2 0 0,-10 0 0 0,-5 1 0 0,-4 0 0 0,-4 9 0 0,5 6 0 0,1 6 0 0,0 3 0 0,2 5 740 16,4 4-340-16,2 5-184 0,4 5-87 0,5-11-46 15,0 7-83-15,2-2 0 0,12 1 0 16,2-5 0-16,5 2 0 0,4-4 0 0,1-2 0 0,2-2 0 16,4-3 0-16,7-6 0 15,-3-3 0-15,3-5 0 0,-4-6-158 0,9-1-566 0,-8-1 277 16</inkml:trace>
  <inkml:trace contextRef="#ctx1" brushRef="#br0" timeOffset="28646.81">22123 11315 2156 0,'-18'-10'0'0,"-1"1"0"0,-2-2 0 0,3 1 0 0,2 1 0 16,7 1 0-16,2 3 0 0,2-1 0 0,5 0 0 0,0-1 0 0,7-1 393 0,14-1-176 0,6-1-78 0,6 1 142 0,1 2-120 0,1 1-60 0,-1 1-30 15,0 4 0-15,-1 0 10 0,-3 1-40 16,2 0 0-16,-3 1-246 0,-1 7 122 0,-4-1 63 16,-4 1-632-16,3 0 340 0,-5-1 94 0,-2-1 115 15,-2 1-734-15</inkml:trace>
  <inkml:trace contextRef="#ctx1" brushRef="#br0" timeOffset="28958.66">22525 10964 1732 0,'7'-6'0'0,"2"2"0"0,4 4 0 0,2 0 0 0,1 0 0 0,7 0 0 0,0 0 0 0,5 0 0 0,2 11 0 0,0 2 0 0,1 6 210 0,-3 2-84 0,-5 4-33 0,-2 3 107 16,-5 2-79-16,-5 3-40 0,-8 3 0 0,-3 8-58 15,0-9 28-15,-19 10-10 0,-4-6 3 0,-7 0-3 16,-7-3 0-16,0-3 0 0,1-9 117 0,-8 3-63 16,3-9-28-16,8-4 1 0,-3 0 207 0,6-5-117 15,5-3-49-15,5-2-39 0,7-2-65 16,2-2-5-16,5 0 0 0,5 0 0 0,1 0 0 0,0 0 0 16,14 0 0-16,11 0 0 15,5 0 0-15,4 0 0 0,1 0 0 0,4 2 0 16,9-1 0-16,-7 1 0 0,1-2 0 0,-1 3 0 15,-6-3 0-15,2 1 0 0,2-1-109 0,-5 0-31 16,-3 0-32-16,0 0-568 0,-5 0 339 0,1 0 185 16,-2 0-543-16</inkml:trace>
  <inkml:trace contextRef="#ctx1" brushRef="#br0" timeOffset="29122.6">23116 11183 2406 0,'-10'-9'0'0,"3"7"0"0,3 0 0 0,0 0 0 0,2 2 0 0,2 0 0 16,0 0 0-16,2 0 0 0,9 10 0 0,10 5 0 0,-3-1 267 0,5 4-102 0,2-2-144 0,1 3 20 0,2-3 0 0,-1 2 0 0,-2-1-259 15,-2-6 140-15,0 0 54 16,0-2-617-16,-3-1 339 0,-1-4 169 0,-3-2 85 0</inkml:trace>
  <inkml:trace contextRef="#ctx1" brushRef="#br0" timeOffset="29308.6">23615 10804 2730 0,'0'-11'0'0,"0"3"0"0,0 4 0 16,0 2 0-16,-5 2 0 0,-5 2 0 0,-3 19 0 0,-4 15 0 0,-7 11 0 0,-4 11 0 0,-4 11 771 0,-10 27-370 0,1 1-372 0,-3 12-29 0,-4 14 0 15,2-11 0-15,5-4 0 0,-10 32 0 0,3-7 0 16,-5 4 0-16,-3 7 0 0,-10 24 0 0,11-19 0 15,-10 42 0-15,3-3-906 0,2 15 293 0</inkml:trace>
  <inkml:trace contextRef="#ctx1" brushRef="#br0" timeOffset="29821.95">23932 11260 2217 0,'-8'-34'0'0,"4"27"0"0,2 5 0 0,2 0 0 0,0 1 0 0,0 1 0 0,0-3 0 0,0 3 0 0,5-1 0 0,12-2 0 0,4 0 348 0,9-1-158 0,0-2-74 0,4 1-37 16,3-1-120-16,7 2 42 0,-9 3 10 0,3-2 31 15,3 3-517-15,-5 0 259 0,-4 4 129 0,-7 10 64 16,-5 3-772-16</inkml:trace>
  <inkml:trace contextRef="#ctx1" brushRef="#br0" timeOffset="29977.37">24090 11620 2129 0,'-16'-1'0'0,"2"1"0"0,7 0 0 16,1 0 0-16,3 0 0 0,3 0 0 0,0 0 0 0,0 0 0 0,9 0 0 0,10 1 0 0,5 2 375 0,7-1-167 0,6-1-72 0,6 2-51 0,-8 0-154 16,10 0 56-16,-5 4 28 0,-4-2 10 0,6 1-581 15,-7 0 299-15,2 0 150 0,-3 0-664 0</inkml:trace>
  <inkml:trace contextRef="#ctx1" brushRef="#br0" timeOffset="30180.48">24690 11480 2632 0,'-12'-15'0'0,"8"14"0"0,2-2 0 0,2 3 0 0,0-2 0 0,2 2 0 0,16 0 0 0,3 0 0 0,9 0 0 0,11 0 0 0,1 0 191 16,-2 2-64-16,11 4 202 0,-3-1-144 0,1 1-72 16,0-1-298-16,-2 1 113 0,-7-2 68 0,8 0 17 15,-12-3-593-15,0 2 310 0,-7-1 156 0,-4-1-658 16,0 4 310-16,-4-2 215 15</inkml:trace>
  <inkml:trace contextRef="#ctx1" brushRef="#br0" timeOffset="30637.95">26218 11012 2579 0,'-37'-13'0'0,"-1"13"0"0,-1 2 0 0,-2 15 0 0,-1 4 0 0,-1 4 0 0,3 10 0 0,-1 8 0 0,4 6 0 0,5 1 0 0,11-2 250 0,8 4-92 0,7-1-63 16,6-5 112-16,2-1-81 16,19-2-42-16,6-1-76 0,6-5 46 0,6 0-11 0,5-6 1 0,4-3-226 15,-2-1 113-15,-2-5 56 0,-6-5-426 0,2-2 235 16,-4-1 56-16,1-8 85 0,-5-1-678 16,-2-5 348-16,-6 0 165 0,3 0 97 15</inkml:trace>
  <inkml:trace contextRef="#ctx1" brushRef="#br0" timeOffset="30861.57">26356 11352 1761 0,'-7'-8'0'0,"4"3"0"0,3 3 0 0,0 2 0 0,2 0 0 0,15 0 0 0,7 0 0 0,6 4 0 0,4 5 0 0,4 6 0 0,2 0 126 0,-2 1-41 0,-5-2 150 0,-1 4-101 0,-4 0-46 0,-6 3 1 15,-7-5 51-15,-6 4-49 16,-6-2 12-16,-3 3-60 0,-1 1 49 0,-20-3-1 15,-10 2-47-15,-1-5 49 0,-13 4-10 0,2-6-40 16,-4 0 0-16,6-3-43 0,3-5-1 0,-1 1 55 16,8-3-278-16,9-4 120 15,3 0 71-15,8 0 4 0,3 0-527 0,8-7 230 0,6-14 154 16,26-7 11-16</inkml:trace>
  <inkml:trace contextRef="#ctx1" brushRef="#br0" timeOffset="31047.07">26799 11260 2803 0,'0'0'0'0,"-8"15"0"0,-13 4 0 0,-11 5 0 0,2 5 0 0,0 0 0 0,6 3 0 0,-4 9 0 0,13-9 0 0,2 5 0 0,7-2 596 0,6-1-276 0,0-2-127 0,4-1-174 16,14 1-19-16,9-7 0 0,7 3 0 0,1-9 0 16,-4-4 0-16,10-2 0 0,1-3-440 0,-7-6 180 15,4-4 152-15,-1 0 76 0,-2 0-825 0,-4-4 418 16,1-8 166-16,-3-4-315 0,-3-4 273 0</inkml:trace>
  <inkml:trace contextRef="#ctx1" brushRef="#br0" timeOffset="31310.79">27159 10941 2211 0,'-3'-12'0'0,"1"6"0"0,2 0 0 0,0 1 0 0,0 4 0 0,13-2 0 0,4 3 0 0,5 0 0 0,-4 7 0 0,8 7 0 0,-8 1 79 0,-1 3 16 15,-6 0 0-15,-1 5-51 0,-6-1-29 0,-4 8-11 0,0-4 40 0,-16 5-1 16,-4-3-35-16,-8-1 47 16,-6 0-12-16,6-6 113 0,-4 2-56 0,0-7-29 15,4-1 1-15,7-5 117 0,1-3-78 0,10-1-34 16,1-4 0-16,3 0 45 0,4-2-39 0,2 0 10 16,0 0-49-16,10 0-44 0,13 0 0 0,7-2 0 15,9-3 0-15,-4-3 0 0,16 2 0 0,-8 0-367 16,0 3 131-16,-7 1 97 15,4 2 78-15,-5 0-821 0,-2 5 424 0,-4 11 208 0,-4-2 103 0</inkml:trace>
  <inkml:trace contextRef="#ctx1" brushRef="#br0" timeOffset="31480.98">27395 11476 2365 0,'-18'7'0'0,"6"-3"0"0,3-2 0 0,4 1 0 0,1-3 0 0,4 0 0 0,0 0 0 0,4 0 0 0,19 0 0 0,7 0 0 0,7 0 96 0,1 0 179 15,7-3-115-15,-8 1-48 0,14 1-40 0,-11-2-196 0,-5 1 83 0,0 2 43 16,-5 0-1-16,-5 0-408 16,-2 0 220-16,-6 0 115 0,-4 2-577 0,-4 2 272 15,-3 1 178-15,-4-4 14 0,-2-1-92 16</inkml:trace>
  <inkml:trace contextRef="#ctx1" brushRef="#br0" timeOffset="31656.79">27715 11204 1799 0,'-11'-6'0'0,"1"2"0"0,5 3 0 0,-2-1 0 0,3 2 0 0,1 0 0 0,2 13 0 0,1 9 0 0,0 5 0 0,0 5 0 0,0 9 491 0,0 0-225 0,0 2-111 15,0 0-56-15,-5-4 230 0,2 7-148 0,1-10-69 16,-3 4-205-16,1-5 68 0,-1 1 44 0,0-3-10 16,3-3-433-16,-2-2 233 0,3-2 117 15,1-6 58-15,0-5-353 0,0-3 190 0,1-6-39 0,12-6-523 16</inkml:trace>
  <inkml:trace contextRef="#ctx1" brushRef="#br0" timeOffset="31810.52">27890 11311 2477 0,'5'-7'0'0,"3"4"0"0,3 3 0 0,-1 0 0 0,-1 0 0 0,2 0 0 0,-1 3 0 16,1 8 0-16,0 3 0 0,1 1 0 0,-1 3 164 0,1-1-66 0,-1 1-192 0,-3-1 68 0,2 0 34 0,2 0-569 0,-4-4 313 0,5-3 139 15,-1-1 76-15,-1-3-345 0</inkml:trace>
  <inkml:trace contextRef="#ctx1" brushRef="#br0" timeOffset="32003.03">28235 11217 2107 0,'0'-7'0'0,"-2"4"0"0,1 1 0 0,-4 2 0 0,-4 14 0 15,-2 14 0-15,1 10 0 0,-7 3 0 0,2 9 0 0,-6 15 0 0,2-13 378 0,-9 16-173 0,7-6 442 0,-5 1-302 16,1-1-151-16,1 2-139 0,4-11-55 0,-3 3 0 16,0-1 0-16,0-6 0 0,3-3 0 0,0-2-29 15,2-6 37-15,-2 5-255 0,6-13 145 0,1-2 72 16,8-11-768-16,1-6 399 0,1-2 55 0,3-7 154 16,0-2-415-16</inkml:trace>
  <inkml:trace contextRef="#ctx1" brushRef="#br0" timeOffset="32280.03">28370 11046 1953 0,'22'-11'0'0,"-1"11"0"15,-1 0 0-15,-3 0 0 0,-4 4 0 0,-3 5 0 0,-5 4 0 0,0 4 0 0,-3 4 0 0,-2 5 0 0,0 4 78 0,-7 4 51 0,-14 3-49 0,-1-9-1 0,0 1 9 0,-8-5 0 16,5-5-48-16,2-6 211 15,-2-2-111-15,7-4-49 0,5-2-1 0,0-3 293 0,5-2-171 0,4 0-76 16,2 0-53-16,2 0-73 16,0 0-10-16,11 0 0 0,10 0 0 0,5 0 0 15,3 0 0-15,1 0 0 0,1 0 0 0,3 0 0 16,-3 0 0-16,-3 0 0 0,4 3 0 0,-6 2 0 16,-4 2 0-16,1 0-903 0,-1-1 421 0,-2-1 211 15,-3 1 121-15,1-6-551 0,0 0 330 0</inkml:trace>
  <inkml:trace contextRef="#ctx1" brushRef="#br0" timeOffset="32465.53">28863 11155 2410 0,'13'-21'0'0,"2"8"0"0,2 2 0 0,3 4 0 0,0 3 0 0,6 2 0 0,1 2 0 0,1 11 0 0,4 15 0 0,-7 7 0 0,-8 2 421 0,1 17-196 0,-11 1-92 16,-4 0 609-16,-3 3-742 0,0-1 0 0,-10-3 0 15,-13 1 0-15,-11 5 0 0,-5-3 0 0,-1-3 0 16,-4-1 0-16,9-10 0 0,-6 0 0 15,3-5 0-15,2-7 0 0,7-6 0 16,-3-2 0-16,3 0 0 0,3-4 0 0,-2 2 0 16,1 1-686-16,1 0 87 0,2 1 270 0</inkml:trace>
  <inkml:trace contextRef="#ctx1" brushRef="#br0" timeOffset="34586.61">3620 14331 2294 0,'-9'0'-1'0,"2"0"-2"0,-1 0 1 0,2 0-4 0,2 0 2 0,2 0 2 0,2 0 2 0,-1 0 0 0,1 0 0 0,0 0 0 0,0 0 332 0,0 0-141 15,0 0-71-15,6 0-36 16,-1 0 186-16,2 0-117 0,-2 0-52 0,5 2 234 0,-2-2-266 15,2 0-69-15,-3 1 0 0,2-1 0 16,0 0 0-16,1 0 0 0,0 0 0 0,5 0 0 16,-1 0 0-16,2 0 0 0,-1 0 0 0,5 0 0 15,0 0 0-15,-1 0 0 0,2-1 0 0,2-1 0 16,-3 0 0-16,2 0 0 0,1 0 0 16,0 0 0-16,-1 2 0 0,2 0 0 0,4 0 0 15,-3 0 0-15,-2 0 0 16,1 4 0-16,4 0 0 0,2 1 0 0,2-1 0 0,1 0 0 0,-2 0 0 15,1-1 0-15,0-1 0 0,2 0 0 16,0 0 0-16,2-2 0 0,-2 0 0 0,1 0 0 0,2 0 0 16,0 0 0-16,2 0 0 15,-2-2 0-15,6-3 0 0,-8 0 0 0,13-1 0 16,-4 0 0-16,-3 0 0 0,1 2 0 0,-8 1 0 0,6 1 0 16,3-1 0-16,-3 2 0 0,-2-1 0 15,5 2 0-15,-3 0 0 0,-1 0 0 0,7 0 0 16,-4 0 0-16,6 0 0 0,-1 0 0 0,1 0 0 15,-6 0 0-15,13 0 0 0,-4 0 0 0,-1 0 0 16,2 0 0-16,1 0 0 0,2 0 0 0,-5-2 0 16,7 0 0-16,6-1 0 0,-6 2 0 0,-4-1 0 15,5 0 0-15,-4 0 0 16,11 1 0-16,-12-1 0 0,10 2 0 0,-3-2 0 16,-5 0 0-16,14-2 0 0,-4 3 0 0,-1-5 0 15,2 2 0-15,-1-2 0 0,-7 1 0 0,15-1 0 16,-8 2 0-16,1-3 0 15,3 3 0-15,3 0 0 0,-10 1 0 0,12-1 0 0,-9 1 0 16,0 2 0-16,1-1 0 0,1 1 0 0,-7-1 0 0,15-1 0 16,-3 1 0-16,2 1 0 0,-3-3 0 0,-7 1 0 15,19-4 0-15,-7 4 0 0,-4-3 0 16,3 0 0-16,6 0 0 0,-2 2 0 0,-2-4 0 16,-2 2 0-16,2 1 0 0,0-2 0 15,2 2 0-15,-1 0 0 0,15-1 0 0,-20 2 0 16,6 1 0-16,2-1 0 0,-3 0 0 0,3 2 0 15,-1 0 0-15,12 0 0 0,-18 1 0 16,8 1 0-16,-2 0 0 0,1 0 0 0,0 0 0 0,-1 0 0 16,12 0 0-16,-5 0 0 0,-11 0 0 15,7 0 0-15,2 0 0 0,7 0 0 0,-7 0 0 0,0 0 0 16,6 0 0-16,-12 0 0 16,18 1 0-16,-10 1 0 0,1 2 0 0,1 0 0 15,3 0 0-15,-8-1 0 0,20 1 0 0,-14 0 0 16,4 0 0-16,0 2 0 0,1-4 0 0,-3 3 0 15,17-1 0-15,-11-1 0 0,2 1 0 16,-1 1 0-16,0-2 0 0,7 2 0 0,-3 1 0 0,-2 1 0 16,1-1 0-16,1 2 0 0,0-1 0 0,6 1 0 15,0 1 0-15,-5 1 0 16,2-1 0-16,2 0 0 0,2-1 0 0,5 1 0 16,-4-1 0-16,1-1 0 0,3 0 0 0,2-2 0 15,14 0 0-15,-26-1 0 0,11 0 0 0,3-2 0 16,10 3 0-16,-7-3 0 0,-16 0 0 0,8 0 0 15,1 1 0-15,0 2 0 0,12-2 0 16,-27 0 0-16,9 0 0 0,-15 0 0 0,24-1 0 16,-13 2 0-16,3-4 0 0,-7 4 0 0,-4-4 0 0,-12 4 0 15,18-3 0-15,-14 1 0 0,-3 0 0 16,-11 2 0-16,2-2 0 0,-15 1 0 0,9 1 0 0,-18 2 0 16,0-2 0-16,-5 1 0 15,-9-2 0-15,-3 4 0 0,-5-4 0 0,-4 1 0 16,-4 2 0-16,-4-2 0 0,-6-3 0 0,-4 4 0 15,-5-4 0-15,0 3 0 0,-4-3 0 0,0 7 0 16,-17-1 0-16,-10 3 0 16,-5 1 0-16,-7 6 0 0,-2 2-603 0</inkml:trace>
  <inkml:trace contextRef="#ctx1" brushRef="#br0" timeOffset="39549.78">19597 13314 2133 0,'0'-16'-2'0,"-2"8"0"0,-1 7 1 0,1-3 1 15,-2-1 0-15,2 4 0 0,-1 0 0 0,-1-2 0 0,-2 1 0 0,0 2 0 0,1 0 102 0,-4 12 226 0,0 8-143 0,-3 4-71 0,-1 6-36 16,-3 11 179-16,6-4-97 16,-6 13-64-16,7-3 191 0,0 2-122 0,3 0-134 15,6-2-31-15,0-8 0 0,0 8 0 0,2-5 0 16,7-9 0-16,4 3 0 0,4-1 0 0,3-2 0 16,-2-5 0-16,3 0 0 0,2-3 0 0,-2-3 0 15,-1-5-351-15,2 1-46 0,-4-4 193 0,0-5-542 16,0-1 353-16,-1-8 174 0,-2 0 78 0,2 0-446 15</inkml:trace>
  <inkml:trace contextRef="#ctx1" brushRef="#br0" timeOffset="39794.67">19788 13713 2102 0,'-9'-15'0'0,"6"4"0"0,3 1 0 0,0-1 0 0,0-1 0 0,2 3-2 0,13-1-3 16,7 3 1-16,6 0 1 0,4 5 0 0,2 1 215 0,8 1-86 0,-10 0-43 0,3 8 152 0,-3 6-103 15,-2 0-46-15,-5 5 90 0,-5 0-67 0,-8 0-33 16,-5 2 10-16,-5 5 80 0,-2 0-62 16,-2 0-31-16,-19 1 109 0,-9 4-182 15,3-8 0-15,-15 5 0 0,1-3 0 0,-3-4 0 16,3-6 0-16,7 0 0 0,-3-3 0 0,3-4 0 16,11-2 0-16,2-6 0 0,12 0 0 0,2 0 0 15,7-2 0-15,2-13-1000 0,22-9 477 0,7 1 240 16,6-8-564-16,6-2 403 0</inkml:trace>
  <inkml:trace contextRef="#ctx1" brushRef="#br0" timeOffset="39972.74">20176 13607 3232 0,'4'-12'-3'0,"-4"2"-8"0,0 1 1 0,0 3 1 0,-15 2 2 0,-2 4 3 0,-2 0 1 0,-2 0 1 0,-1 16 2 0,2 0 0 0,0 5 376 0,5 5-168 0,2 2-83 15,6 4-86-15,3 0-39 0,4 4 0 0,0 5 0 16,13-3 0-16,4-6 0 0,12 9 0 0,-2-5 0 15,8-6 0-15,0 0 0 0,1-6 0 16,-4-3 0-16,5-1-145 0,-3-9 93 16,-1-1-943-16,-3-4 476 0,-1-4 239 0,-7-2 110 15,5 0-258-15</inkml:trace>
  <inkml:trace contextRef="#ctx1" brushRef="#br0" timeOffset="40135.65">20456 13786 3024 0,'-17'-6'0'0,"2"5"0"0,2-1 0 0,1-1 0 0,5 2 0 0,3-1 0 0,4 2 0 0,0-2 0 0,11 1 0 0,14 1 0 0,3-3 196 0,4 2 161 0,2 1-147 15,-1-2-90-15,3 2-96 0,-1 0-219 0,-5 0 90 16,-3 0 73-16,-4 0 47 0,0 0-716 0,-2 0 372 16,-3 2 185-16,-5 2 93 0,-2-3-561 0</inkml:trace>
  <inkml:trace contextRef="#ctx1" brushRef="#br0" timeOffset="40331.8">20900 13511 3116 0,'-2'-3'-4'0,"-1"1"2"0,-1 2-1 0,2 0 2 15,-1 8 1-15,1 8 0 0,2 9 0 0,0 2 0 0,0 4 0 0,0 3 0 0,0 4 231 0,4-1-86 0,-1 0 285 0,1 1-411 0,1-5-19 0,0 0 0 16,-1-5 0-16,-1-4 0 0,1 0 0 0,-2-4-231 15,0-2 99-15,-1-4 86 16,1-4-628-16,0-4 253 0,-2-1 212 0,3-5-53 0,-1 0-444 16,3-14 334-16</inkml:trace>
  <inkml:trace contextRef="#ctx1" brushRef="#br0" timeOffset="40550.83">21074 13478 2604 0,'10'-10'-5'0,"4"1"2"0,2 7 1 0,2 2-1 0,5 0 1 0,-1 8 2 0,2 9 0 0,3 7 0 0,1 6 0 0,-5-3 0 0,1 12 207 0,-2 0-84 0,-5 0 419 0,-2 3-251 16,-7 1-126-16,-4-5-151 0,-2 9-14 0,-2-6 0 15,-6-2 0-15,-11 1 0 0,-1-4 0 0,-3-6 0 16,-9 5 0-16,0-9 0 0,-2-1 0 0,-4-8 0 16,4-5 0-16,-5-3 0 0,0-4 0 15,5-2 0-15,2-3 0 0,2 0-358 0,6-6 85 16,5-11 116-16,1-8-629 0,6-9 374 0,6-11 186 15</inkml:trace>
  <inkml:trace contextRef="#ctx1" brushRef="#br0" timeOffset="40833.64">21277 13118 2667 0,'14'-12'-8'0,"6"6"0"0,2-3 3 0,-2 2 0 0,1 1 1 0,4 3 1 0,0 3 2 0,-2 0 0 0,0 0 1 0,3 9 0 0,-3 4 112 15,-5 4 135-15,2 1-104 0,-8 5-52 0,-3-2-84 16,-4 5 31-16,-5 0 0 0,0-1 0 0,-7 2-60 16,-12-4 30-16,-2-2 9 0,-4-2 20 0,1-3 62 15,0-4-26-15,3-3 0 0,-1-1 217 16,3-3-280-16,5-1-10 0,5-1 0 0,2-3 0 0,3 0 0 16,2 0 0-16,2 1 0 15,2-1 0-15,11 0 0 0,10 0 0 0,3 0 0 16,4 2 0-16,0-2 0 0,4 2 0 0,-2 0 0 15,0 0 0-15,-4-1 0 0,-5 1 0 0,2 2 0 16,-2-2 0-16,-4 2 0 0,-3-1-447 0,0-1-101 16,-5 1 244-16</inkml:trace>
  <inkml:trace contextRef="#ctx1" brushRef="#br0" timeOffset="41208.24">21999 13769 2761 0,'-31'-30'0'0,"14"19"0"0,12 6 0 0,5 4 0 0,0-3 0 0,2-3 0 0,14 1 0 0,9 1 0 0,5 1 0 0,14 0 0 0,15 0 207 0,1 3-85 0,4-1-42 0,-3 2 127 16,15 0-89-16,-10 0-41 0,-13 0 0 0,5 0-275 15,-8 0 117-15,-14 5 68 0,-1 1-539 0,-12 1 294 16,-4-2 122-16,-10 1 82 0,-3-2-713 0,-6 0 356 16,0 0 191-16</inkml:trace>
  <inkml:trace contextRef="#ctx1" brushRef="#br0" timeOffset="41383.18">22424 13420 1959 0,'-2'-11'0'0,"1"5"0"0,1 4 0 0,0 2 0 0,0 0 0 0,0 11 0 0,0 6 0 0,0 9 0 16,0 3 0-16,0 5 0 0,0 9 317 0,0-8-131 0,0 14 248 0,0-6-199 0,0 2-99 0,0-4-50 15,0-5-228-15,-4 2 98 0,4-2 36 0,0-6-577 16,0-3 311-16,0-3 155 0,0-3 78 0,0-3-300 16,5-7 96-16</inkml:trace>
  <inkml:trace contextRef="#ctx1" brushRef="#br0" timeOffset="41572.01">22932 13316 3769 0,'-12'0'0'0,"1"8"0"0,-5 15 0 0,2-2 0 0,0 4 0 0,1 6 0 0,4 6 0 0,4 10 0 0,2-2 0 0,3 4 0 0,0 0 162 0,12-2-162 0,4-8 0 16,13 4 0-16,1-9 0 0,3-8 0 0,4-5-15 15,-5-6-98-15,2-4 84 0,-1-5-745 0,-1-4 406 16,-4-2 202-16,-3 0 101 0</inkml:trace>
  <inkml:trace contextRef="#ctx1" brushRef="#br0" timeOffset="41738.97">23150 13352 2942 0,'0'-4'0'0,"0"3"0"0,1 1 0 0,7 0 0 0,-1 4 0 0,5 7 0 0,2 6 0 0,4-1 0 0,0 5 0 0,1 2 0 0,-1 0 173 0,1 2-60 0,-1-2-42 16,0-1-225-16,-2-4 96 0,0-2 47 0,1-3-661 15,0-3 358-15,-2-4 171 0,0-6 90 0,-2 0-759 16</inkml:trace>
  <inkml:trace contextRef="#ctx1" brushRef="#br0" timeOffset="41936.57">23529 13219 3036 0,'-2'-7'0'0,"2"3"0"0,-4 2 0 0,-1 2 0 0,-2 6 0 0,0 15 0 0,-1 14 0 0,-2 4 0 0,-4 18 0 0,1 3 0 0,-2 7 239 16,-3 5-106-16,0 0 390 0,-3 4-523 0,1 2 0 0,-4 2 0 0,-1-1 0 0,-3 10 0 16,3-19 0-16,2 5 0 15,0-4 0-15,4-5 0 0,4-9 0 0,0 3 0 16,0-9 0-16,6-18 0 0,1-12-881 0,2-6 332 15,3-6 257-15,1-9 95 0,2-5-532 0,0-23 346 16</inkml:trace>
  <inkml:trace contextRef="#ctx1" brushRef="#br0" timeOffset="42078.25">23442 13711 2232 0,'19'-13'0'0,"4"5"0"0,-3-2 0 0,1 3 0 0,4 2 0 0,-2-1 0 0,2 4 0 0,1 0 0 0,1 2 0 0,-3 0 0 0,5 0 74 0,-6 0 15 0,2 0-26 0,-4 0-1 16,2 0-561-16,-1 0 277 0,-1 0 125 0,-1 0 66 16</inkml:trace>
  <inkml:trace contextRef="#ctx1" brushRef="#br0" timeOffset="42263.65">23943 13400 2906 0,'0'-9'0'0,"0"8"0"0,0 1 0 0,0 0 0 0,0 10 0 0,3 8 0 0,-1 10 0 0,0 4 0 0,1 11 0 0,-2 2 0 0,-1 4 387 0,0-7-166 0,0 12-97 16,0-7 113-16,0-11-181 0,0 0-56 0,0-1 0 15,0-9-31-15,0 1 21 0,0-9 23 0,0-3-545 16,0-3 284-16,0-7 142 0,0-3-652 0,0-2 318 16,0 0 218-16,0-11 7 0,0-18-434 0</inkml:trace>
  <inkml:trace contextRef="#ctx1" brushRef="#br0" timeOffset="42468">24173 13364 2311 0,'21'-2'0'0,"4"2"0"0,2 11 0 0,-1 7 0 16,1 5 0-16,3 9 0 0,-7 2 0 0,-2 5 0 0,-5 3 0 0,-1 3 0 0,-7-6 373 0,-5 12-173 0,-1-6-82 0,-2-2 386 0,-9 2-233 0,-12-1-117 15,-3-3-154-15,-7-2 0 0,-2-3 0 16,-3-4 0-16,-1-6 0 0,3-5 0 15,-10-3 0-15,9-8 0 0,-1-5-116 0,-1-3-130 0,7-2 141 16,5 0 80-16,1-13-395 0,9-7 205 16,3-10 7-16,9-12-358 0,3-5 265 0,1-9 123 15</inkml:trace>
  <inkml:trace contextRef="#ctx1" brushRef="#br0" timeOffset="42720.95">24361 13150 2319 0,'32'-16'0'0,"1"4"0"0,3 4 0 0,-4 0 0 0,-4 3 0 0,-5 4 0 0,0 1 0 0,-5 0 0 0,-2 0 0 0,-4 8 0 0,-2 5 134 0,-6 3-49 16,-4 2 176-16,0 6-113 0,-12-1-56 0,-8 0-19 15,-4-1 21-15,-1-1-29 0,-2-2 0 0,1-5 18 16,8-4-24-16,-3-2 10 0,1 1-33 0,11-5 152 16,-2-2-77-16,6 1-62 0,0-3-49 15,5 0 0-15,0 0 0 0,3 0 0 0,12 0 0 0,11 0 0 16,1 0 0-16,4 0 0 0,3-3 0 0,2 1 0 15,1-2 0-15,0-2 0 0,2 2 0 16,0 0 0-16,-2 1-389 0,1-1 142 16,-5 0 64-16,0 2 81 0,-3 2-789 0,-10 0 418 15,-6-1 223-15</inkml:trace>
  <inkml:trace contextRef="#ctx1" brushRef="#br0" timeOffset="42951.81">24770 13561 3204 0,'-2'-2'0'0,"2"2"0"15,2 0 0-15,8 0 0 0,2 4 0 0,8-1 0 0,0 3 0 0,5-1 0 0,5 0 0 0,3 0 0 0,3-1 189 0,2 0-77 0,0-1-38 0,-3-3 0 0,-1 0-38 0,-2 0-505 16,-8 0 261-16,1 0 117 0,-9 2-719 15,-6 2 397-15,-4-1 200 0,-4 8 99 0,-2 3-275 0,-20 5 181 16,-4 0 87-16,-12 3 42 0</inkml:trace>
  <inkml:trace contextRef="#ctx1" brushRef="#br0" timeOffset="43108.81">24920 13816 2025 0,'-16'3'0'16,"6"2"0"-16,3-2 0 0,5-1 0 0,0-2 0 0,0 0 0 0,2 0 0 0,0 0 0 0,9 1 0 0,9 2 0 0,2-2 233 0,2 2-99 0,1-1-40 0,4-1-34 0,3 2 160 0,-4-1-92 15,1-2-46-15,0 0-372 16,-4 0 173-16,4 0 71 0,0 0-500 0,0-2 290 16,-1-4 147-16,-2-2 26 0,-1 1-522 0,1-5 288 15,1 0 141-15,-1-4 70 0,-4-2-75 0,2-1 91 16</inkml:trace>
  <inkml:trace contextRef="#ctx1" brushRef="#br0" timeOffset="43420.16">25503 13626 1832 0,'1'-11'0'0,"0"5"0"0,2 3 0 0,-1-1 0 0,-2 2 0 0,0 2 0 0,0 0 0 0,-2 0 0 0,-1 6 0 0,3 7 0 0,0 3 225 16,0 3-86-16,9 6-55 0,2 1 160 0,2 2-105 16,5 1-51-16,-2-2 254 0,3 0-144 0,3-3-85 15,-1-3-37-15,3-4 1 0,3-4-41 0,-2-8 9 16,5-1-81-16,-2-4 37 0,0 0-1 0,-2-5 36 16,-4-10-166-16,-4 0 93 0,-2-4 31 0,-2 0-40 15,-5-1 8-15,-4-3 31 0,-3 1-52 0,-2-1-28 16,0-3 10-16,-2 1 33 0,-9-1 24 15,-4 1 3-15,-1-3-13 0,-4 4 5 16,0 2 38-16,-1 0 1 0,-1 4-24 0,-1 5-6 16,-5 3 195-16,8 3-90 0,-7 4-33 0,6 0 119 15,1 3-70-15,1 0-43 0,2 3-7 0,-1 8 29 16,6 2-14-16,-1 2-31 0,3 2-103 0,1 3 36 16,3-1 31-16,-1 2 9 0,3-1-390 0,2 1 195 15,2 0 82-15,0-2 54 0,0 1-701 0,0-1 346 16,0 2 188-16,0-3-569 0,-2-4 373 0</inkml:trace>
  <inkml:trace contextRef="#ctx1" brushRef="#br0" timeOffset="43694.8">26068 13989 2349 0,'0'-3'0'0,"0"3"0"0,8 0 0 0,9 0 0 0,-6 0 0 0,-7 0 0 0,-2 0 0 0,-2 0 0 0,0 0 0 0,0 0 0 0,0-3-99 0</inkml:trace>
  <inkml:trace contextRef="#ctx1" brushRef="#br0" timeOffset="46942.68">25924 13176 919 0,'0'-2'0'0,"0"0"0"0,0 0 0 0,-3 0 0 0,3-1 0 0,0 0 0 0,-1 2 0 0,1-1 3 0,0 2 0 0,0 0-1 0,0 0 64 16,0 0 0-16,0 0-19 0,0 0 76 0,0 0-42 15,0 0 0-15,0 0 60 0,-2-2-42 0,2 2-35 16,-3 0 0-16,3 0 68 0,-1-2-48 0,-1 2-24 16,2-1 10-16,-2 1 20 0,0-3-27 0,0 3 1 15,1-1-10-15,-1 1-17 0,2-3 9 0,-2 3-9 16,-1 0-23-16,2 0 23 15,1-1 0-15,-2 1 0 0,2 0-18 0,-1 0-8 16,-1 0 26-16,2 0-45 0,-2-2 45 0,2 2-12 16,-2 0 18-16,0 0-55 0,2 0 0 0,0 0 30 15,-2 0-39-15,2 0 19 0,0 0 5 0,-2 0 13 16,2 0-21-16,0 0-5 0,0 0 28 0,0 0-10 16,-2 0-32-16,2 0-12 0,-2 0 47 0,2 0-45 15,-2 0 40-15,2 0-10 0,-3 0 9 0,3 0 34 16,0 0 0-16,0 2-36 15,-2-2 35-15,2 0 3 0,0 1-31 0,-3-1 4 16,3 0 24-16,0 0-22 0,0 0-4 0,-1 0 9 16,1 0-12-16,0 3 12 0,0-3-4 0,0 0-25 15,0 0 23-15,-2 0 1 0,2 0 4 0,0 1-46 16,-1-1 39-16,1 0-5 0,0 3 37 0,0-3-34 16,-2 1 2-16,2-1-2 0,-2 0 20 0,2 2-18 15,-2-2-1-15,0 0 3 0,2 2 9 0,-3-2-10 16,3 2 4-16,-1-2-24 0,-1 1 20 0,2 2 3 15,-2-3 5-15,2 1-29 16,0-1 20-16,-2 2 1 0,2 0-26 0,-2-2 25 16,1 2-1-16,1 2-1 0,-2-2 4 0,2-1-4 15,-4 2-2-15,4-2 2 0,-2 1 14 0,0 0-14 16,2 2 1-16,-1-2 11 0,-1 0-9 0,0 1-2 16,0 1 4-16,-2 0 26 0,2 2-28 0,-2 1 0 15,0-1 35-15,0 2-30 0,-1 6 0 0,0-3-3 16,-3 4 44-16,4 1-42 0,-4 2 4 15,2-1 1-15,-2 4 23 0,-2-2 0 16,3 3-26-16,-2-1-20 0,-4 2 0 0,5-3 0 16,-3 6 0-16,-1-2 0 0,1-3 0 0,-2 4 0 15,1-1 0-15,0-3 0 0,-4 6 0 0,3-5 0 16,-2 0 0-16,4-5 0 0,-2 2 0 0,0-3 0 16,1-1 0-16,3-3 0 0,-2-1 0 15,1-4 0-15,3-1 0 0,-4 0 0 0,7-3 0 0,-4 0 0 16,3-1 0-16,-1-2 0 15,2 0 0-15,0 0 0 0,0 0 0 0,3 0 0 16,-1 0 0-16,0 0 0 0,2 0 0 0,0 0 0 16,0 0 0-16,0 0 0 0,0 0 0 0,0 0 0 15,0 0 0-15,0 0 0 0,0 0 0 0,0 0 0 16,0 0 0-16,0 0 0 0,2 1 0 0,6 1 0 16,7 0 0-16,0 0 0 15,5-2 0-15,5 0 0 0,3 0 0 0,4 0 0 0,4 0 0 0,7 0 0 16,-2-2 0-16,4 0 0 15,0 0 0-15,-3 1 0 0,10-1 0 0,-5 2 0 16,2 0 0-16,-4 0 0 0,0 0 0 0,-7 0 0 16,1 0 0-16,-3 0 0 0,-5 0 0 0,-2 0 0 15,-6 0 0-15,-2 0 0 0,-5 0 0 0,-6 0 0 16,1 0 0-16,-6 0 0 0,-1 0 0 0,-2 0 0 16,-2-3 0-16,0 0 0 0,0-3 0 0,0 0 0 15,-4 0 0-15,-1 1 0 0,-3 0 0 16,0-1 0-16,1 1 0 0,0 1 0 15,-1-2 0-15,0 2 0 0,1-1-230 0,0-1-249 16,-3 0 221-16,0-1-776 0</inkml:trace>
  <inkml:trace contextRef="#ctx1" brushRef="#br0" timeOffset="47871.83">25894 13191 1152 0,'-6'-6'0'0,"4"3"0"0,0-3 0 0,0 2 0 0,0-2 0 0,2 2 0 0,0 1 0 0,0-2 0 0,0 1 0 0,0 1 0 0,0 2 130 16,0-1-46-16,0 0 0 0,0 2 116 0,0 0-81 15,0 0-31-15,0 0-9 0,-2 0 39 0,-3 9-40 16,5 1 0-16,-5 1 160 0,2 2-91 0,2 2-59 16,-3 3-26-16,0 2 174 0,1 2-99 0,2 1-50 15,-3 1 158-15,2 6-109 0,-1-2-49 0,1 4-25 16,-1 4 134-16,2 0-196 15,1 3 0-15,0 6 0 0,0-2 0 0,0 1 0 16,0-4 0-16,4 3 0 0,3-7 0 0,3 9 0 16,-1-6 0-16,-3-4 0 0,5 2 0 0,-5-1 0 15,1-1 0-15,-3 0 0 0,0-2 0 0,-3 1 0 16,1 0 0-16,-2 0 0 0,0-2 0 0,0-2 0 16,0-2 0-16,0-1 0 0,0-7 0 0,-2 1 0 15,-1-2 0-15,-2-4 0 16,4-6 0-16,-1 0 0 0,-1-1 0 0,3-3 0 15,-2-1 0-15,0-4 0 0,2 3 0 0,0-3 0 16,0 0 0-16,0 0 0 0,0 0 0 0,0 0 0 16,0 0 0-16,0 0 0 0,-2 0 0 0,0 0 0 15,0 0 0-15,2-3 0 0,-2-1 0 0,0-3 0 16,0-2 0-16,2-1 0 0,-3-4 0 0,3-2 0 16,0-2 0-16,0-3 0 0,0-4 0 0,0-4 0 15,0-3 0-15,0-3 0 0,0-8 0 0,0 2 0 16,0-2 0-16,0 5 0 15,0-7 0-15,3 10 0 0,-3-7-41 0,0 3-56 16,2 0 29-16,-2 3-10 0,0-3 48 0,0 4-8 16,0-1 0-16,0-1 0 0,0 1 27 0,0 3-9 15,0-2-18-15,0 2 0 0,0 3 26 0,0 0-26 16,0 2 0-16,0 6 19 0,0-1-18 0,0 2 0 16,-2 2 26-16,-1 1 8 15,3 3 9-15,-2 0-38 0,-1 1 71 0,3 1-30 16,0 1 0-16,0 0-32 0,0 2 86 0,0 1-37 15,0 1 4-15,0 1-24 0,0 1 73 0,0 1-30 16,0 1-24-16,0 2 42 0,0 1-29 0,0-2 13 16,0 2-26-16,0 1-2 0,3 0-7 0,-3 0 17 15,2 0-49-15,-2 0 39 0,0 0 0 0,3 0-2 16,-3 0 3-16,2 0-4 0,0 0-2 0,-2 1 11 16,2 2-12-16,-2-2-2 0,2 1 2 0,-2 0-33 15,0-2-5-15,0 2 36 0,2-2 0 0,-2 0-81 16,0 0 40-16,0 1-8 15,0-1-37-15,0 0 31 0,0 0 0 0,0 0 17 16,0 3-251-16,0 0 111 0,0-1 68 0,0 2 6 16,0 0-351-16,-2 1 201 0,0-1 91 0,0 2-385 15,0-1 248-15,0 0 123 0,-1 1 62 0,3-3-262 16,0 4 152-16,0-5 91 0,0-2-102 0</inkml:trace>
  <inkml:trace contextRef="#ctx1" brushRef="#br0" timeOffset="48508.95">25865 13198 929 0,'-3'-7'0'0,"-1"3"0"0,-1-1 0 0,4-1 0 0,-3 0 0 0,2 1 0 0,0-1 0 0,1 2 0 0,1 0 0 0,-2 3 0 0,-1-3 73 0,3 2-1 0,-1 0 43 0,-1 2-43 15,0 0 0-15,-1 0 122 0,-3 0-78 0,2 0-39 16,-2 4 10-16,3 4 125 0,-3 0-87 0,1 2-44 16,-1 3 0-16,0-2 93 0,0 5-59 0,1 0-44 15,0 1 63-15,-3 2-49 16,-2 6-23-16,1-5 0 0,0 0 26 0,-3 7-51 0,1-4 1 0,0 3 0 15,-2-1 16-15,0 2-16 16,-3 1 9-16,4 1 20 0,-4-2-30 0,1 4 1 16,2-3 26-16,0-2 0 0,2-1-17 0,-4 3-9 15,6-4 41-15,-2-5 0 0,1 4-41 0,2-4-7 16,1-1-31-16,-3-2 0 0,3 0 0 0,-3-3 0 16,3-1 0-16,1-3 0 0,-1-2 0 0,1 1 0 15,1-3 0-15,-1-3 0 0,2 3 0 0,0-4 0 16,0-1 0-16,0 2 0 15,3-2 0-15,-1 0 0 0,0 0 0 0,2 0 0 16,0 0 0-16,0 0 0 0,0 0 0 0,0 0 0 16,0 0 0-16,0 0 0 0,0 0 0 0,0 0 0 15,0 0 0-15,0 0 0 0,0 0 0 0,0 0 0 16,0 0 0-16,0 0 0 0,0 0 0 0,0 0 0 16,0 0 0-16,2 0 0 0,3 0 0 0,1 0 0 15,2 0 0-15,1 0 0 16,4 0 0-16,1 0 0 0,-2 0 0 0,6 0 0 15,0 0 0-15,3 0 0 0,1-2 0 0,2 2 0 16,6-1 0-16,1-1 0 0,0 2 0 0,4-3 0 16,1 2 0-16,1 0 0 0,-1-2 0 0,1 1 0 15,1 0 0-15,0 0 0 0,-1-2 0 0,-3 2 0 16,-4-1 0-16,-7 1 0 0,1 0 0 16,-5-1 0-16,-1 0 0 0,-7 2 0 0,1-1 0 15,-5-1 0-15,-1 2 0 0,-4-2 0 0,1 2 0 16,-2-1 0-16,2 0 0 0,-3 2 0 0,0 0 0 15,0-1 0-15,0 1 0 0,0 0 0 0,0 0 0 16,0 0 0-16,0 0 0 0,0 0 0 0,0 0 0 16,0-2 0-16,0 2 0 0,0-3 0 0,0 3 0 15,0 0 0-15,0-1 0 16,0 1 0-16,0 0 0 0,0 0-184 0,0 0-5 16,0 0 60-16,0 9-906 0</inkml:trace>
  <inkml:trace contextRef="#ctx1" brushRef="#br0" timeOffset="48744.48">26594 14179 3776 0,'-10'-8'0'0,"9"8"0"0,1-2 0 0,-4 2 0 0,-2-1 0 0,-1 1 0 0,3 0 0 0,0 0 0 0,0 0 0 0,4 0 0 0,0 0 128 0,0 0-101 0,0 0-1018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2T14:47:46.7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3324 10708 2354 0,'-5'-5'0'0,"5"-1"0"0,-3 2 0 0,1 0 0 0,0 2 0 0,2 1 0 0,0-2 0 0,0 3 0 16,0 0 0-16,0 0 0 0,0 0 138 0,0 0-35 0,0 0-11 0,0 0 103 0,2 0-75 15,3 3-37-15,0 0 163 0,0-1-89 16,0 3-61-16,0-4 173 0,2 1-191 0,-2 0-78 0,0 0 0 16,0-2 0-16,0 1 0 15,-2 1 0-15,2-2 0 0,2 2 0 0,-2-2 0 16,2 2 0-16,-2 0 0 0,3-2 0 0,-3 1 0 15,3-1 0-15,-1 3 0 0,0-3 0 0,4 0 0 16,-3 2 0-16,3-2 0 0,-2 0 0 0,3 0 0 16,-3 0 0-16,2 0 0 0,-4 0 0 0,5 1 0 15,-3-1 0-15,3 2 0 0,-3 0 0 0,2-2 0 16,1 2 0-16,-4-2 0 0,5 1 0 16,-1-1 0-16,-1 3 0 0,3-3 0 0,-4 1 0 0,3-1 0 15,-3 2 0-15,1 0 0 16,0-2 0-16,2 2 0 0,-3 0 0 0,2 2 0 15,-4-3 0-15,1 2 0 0,4 0 0 0,-3-1 0 16,-3 0 0-16,4 0 0 0,-1 1 0 0,-1 0 0 16,2-3 0-16,1 1 0 0,-3 2 0 0,5-3 0 15,-2 0 0-15,1 0 0 0,-1 0 0 0,2 0 0 16,-1 0 0-16,0 0 0 0,0 0 0 16,1 0 0-16,-1 0 0 0,2 0 0 0,-4 0 0 0,3 0 0 15,-2 0 0-15,1 0 0 16,-2 0 0-16,3 2 0 0,-1-1 0 0,-1 3 0 15,3 0 0-15,-3-2 0 0,4 1 0 0,-4-1 0 16,4 0 0-16,0 0 0 0,0 0 0 16,-2 0 0-16,0 0 0 0,0-1 0 0,0-1 0 0,2 2 0 15,-3-2 0-15,-1 2 0 0,3-2 0 16,-2 0 0-16,0 2 0 0,2-2 0 0,-1 0 0 0,-3 0 0 16,4 2 0-16,0-2 0 15,0 2 0-15,0-2 0 0,0 1 0 0,2-1 0 16,-2 2 0-16,3-2 0 0,-3 3 0 0,5-3 0 15,-3 0 0-15,1 0 0 0,2 0 0 0,-2 0 0 16,1 0 0-16,-1 0 0 0,2 0 0 0,-2 0 0 16,2 0 0-16,-1 0 0 0,2 1 0 0,-1-1 0 15,3 3 0-15,2-3 0 0,-3 1 0 16,4-1 0-16,0 2 0 0,-3-2 0 16,-2 0 0-16,3 0 0 0,3 0 0 0,-1 0 0 15,-2 0 0-15,1 0 0 0,-1 0 0 0,-2 0 0 0,5 0 0 16,0 0 0-16,-3-2 0 0,0 1 0 15,3-2 0-15,-5 2 0 0,6-2 0 0,0 3 0 16,-3-2 0-16,5 1 0 0,2-1 0 0,-2 0 0 16,3 0 0-16,-2 0 0 0,1-1 0 0,0 1 0 15,-2-2 0-15,2 2 0 0,-1 0 0 0,1 0 0 16,-2 0 0-16,3 1 0 0,-1 1 0 16,3-2 0-16,-2 2 0 0,1 0 0 0,5 0 0 0,3-2 0 15,0 0 0-15,-5 0 0 16,10 2 0-16,-4-2 0 0,-1 1 0 0,2-1 0 15,-6-1 0-15,9 2 0 0,-2-3 0 0,0 2 0 16,0 0 0-16,3 0 0 0,0 0 0 0,3 0 0 16,2 1 0-16,0-2 0 0,-2 2 0 0,4-1 0 15,-2 0 0-15,4 0 0 0,-3 0 0 0,9 0 0 16,-10 0 0-16,14 1 0 0,-8-2 0 0,15 0 0 16,-11 1 0-16,4 0 0 0,-2 1 0 0,-2-4 0 15,-4 4 0-15,10-1 0 16,-3 0 0-16,1 0 0 0,3 0 0 0,-2 1 0 15,-6 1 0-15,10 0 0 0,-1-2 0 0,-4 2 0 16,2 0 0-16,-1 0 0 0,7 0 0 0,-2 0 0 16,0 0 0-16,-1 0 0 0,-1 0 0 0,0 0 0 15,-5 0 0-15,13 0 0 0,-4 0 0 16,1 0 0-16,-2 0 0 0,-1 0 0 0,-8 0 0 0,13 2 0 16,-6 1 0-16,-2 1 0 15,3-1 0-15,4 2 0 0,0-2 0 0,-2-1 0 16,0 1 0-16,1 1 0 0,-2-2 0 0,-1 2 0 15,7 0 0-15,-1-2 0 0,0 2 0 0,-2-3 0 16,-1 1 0-16,0 0 0 0,0 0 0 0,-3 0 0 16,5 1 0-16,1 0 0 0,-2 1 0 0,-5-2 0 15,-5-1 0-15,11 3 0 0,-7 0 0 16,2-1 0-16,-1 3 0 0,4-2 0 0,-1 1 0 16,-2 1 0-16,1-1 0 0,-3 1 0 0,0 0 0 0,1-2 0 15,-1 3 0-15,6-4 0 16,0 4 0-16,-4-2 0 0,-1 1 0 0,-1-1 0 15,-7 1 0-15,13 0 0 0,-10-1 0 0,5 3 0 16,0-2 0-16,0 1 0 0,-10-2 0 0,11 3 0 16,-7-1 0-16,-2-1 0 0,-1 2 0 15,-6-3 0-15,13 5 0 0,-2-5 0 0,-5 1 0 0,-1 2 0 16,2-3 0-16,-11-1 0 0,7 2 0 16,6-1 0-16,-6-1 0 0,-2 2 0 15,4-3 0-15,-4 3 0 0,12-2 0 0,-10 1 0 16,0-1 0-16,-6 2 0 0,4-2 0 0,1 2 0 15,-1-3 0-15,0 1 0 0,8 2 0 0,-2-3 0 16,-4 1 0-16,-6 0 0 0,5-1 0 0,-1 0 0 16,0 3 0-16,0-3 0 0,7-2 0 0,-15 2 0 15,15 0 0-15,1-1 0 0,-4 1 0 0,0-1 0 16,-9 0 0-16,5 2 0 0,0-2 0 16,-1 2 0-16,1 0 0 0,-1-2 0 0,7 2 0 0,-11-1 0 15,16 1 0-15,-10 0 0 16,-6 0 0-16,5-3 0 0,-1 3 0 0,1-1 0 15,7 1 0-15,-4 0 0 0,2 0 0 0,1-2 0 16,4 0 0-16,-12 0 0 0,13 1 0 0,-14-1 0 16,12 0 0-16,-14 0 0 0,15 2 0 0,-13-4 0 15,14 3 0-15,-2-1 0 0,0 1 0 16,-2-1 0-16,-1-1 0 0,-8 1 0 0,15-2 0 0,-9 2 0 16,0 0 0-16,-2-2 0 15,4 1 0-15,-6 2 0 0,10-3 0 0,-15 1 0 16,3 0 0-16,-2 2 0 0,-1-1 0 0,-2 0 0 15,-3 2 0-15,0-1 0 0,-2-1 0 0,-2 2 0 16,-1 0 0-16,-4-1 0 0,1 0 0 0,-3 1 0 16,-3-3 0-16,-4 3 0 0,-3 0 0 0,-6-2 0 15,0-1 0-15,-3 1 0 0,-2 0 0 0,0-2 0 16,-6 0 0-16,2 0 0 0,-1 0 0 0,-2 0 0 16,-1-2 0-16,-2-5 0 15,-2 0 0-15,-2-3 0 0,-1-3 0 0,-1 1 0 16,0 3 0-16,-1-1 0 0,-11 3 0 0,-5 3 0 15,-11 4 0-15</inkml:trace>
  <inkml:trace contextRef="#ctx0" brushRef="#br0" timeOffset="5814.92">18717 8324 1946 0,'0'-3'0'0,"0"2"0"0,0-1 0 0,0 2 0 0,0-3 0 0,0 3 0 0,0 0 0 0,0-1 0 0,0 1 0 0,0 0 0 0,0 0-29 15,0 0 29-15,0 0 0 0,0 0 27 0,0 0 0 16,0 0 7-16,0 0-7 0,0 0 33 0,0 0-25 16,0 0-8-16,0 0 1 0,0 0 38 0,0 0-17 15,0 0-22-15,0 0 25 0,0 0-22 16,0 0 10-16,0 0 0 0,0 0-55 15,0 0 23-15,0 0 4 0,0 0 20 0,0 0-47 16,0 0 8-16,0 0 25 0,0 0-6 0,0 0 0 16,0 0 9-16,0 0 33 0,0 0-28 0,0 0-14 15,0 0 7-15,0 0 49 16,0 0-1-16,0 0-36 0,0 0-2 0,0 0 39 16,0 0 0-16,0 0-30 0,0 0-7 0,0 0-21 15,0 0 32-15,0 0-13 0,0 0-4 0,0 0 11 16,0 0-2-16,0 0-28 0,0 0 7 0,0 0 17 15,0 0 2-15,0 0-79 0,0 0 35 0,0 0 12 16,0 0 6-16,0 0-47 0,0 0 29 0,0 0-13 16,0 0 33-16,0 0-3 0,0 0 6 15,0 0-14-15,0 0 62 0,0 0-28 16,0 0 0-16,5 0 123 0,3 0-59 0,5 0-40 16,2 1-9-16,2-1 67 0,5 0-42 0,3 0-17 15,-1 0-54-15,6 0 0 0,2 0 0 0,-2 0 0 16,2-1 0-16,0-4 0 0,0 2 0 0,-2-1 0 15,0 1 0-15,-2-1 0 0,-1 2 0 16,-7 1 0-16,1-2 0 0,0 1 0 0,-7 2 0 0,-2 0 0 16,-1 0-30-16,-4 0-64 0,-1 0 4 15,-1 0-458-15,-4 0 256 0,-1 2 127 0,0 2 65 0,0-1-504 16,0 1 288-16,-1-4-450 0</inkml:trace>
  <inkml:trace contextRef="#ctx0" brushRef="#br0" timeOffset="6036.99">19107 7957 3148 0,'-17'13'0'0,"2"7"0"0,2 1 0 0,-2 1 0 0,2 5 0 0,0 1 0 0,1 6 0 0,1 7 0 0,-2 0 0 0,0 5 0 0,-2 3 122 0,-2 2 291 0,-4 3-179 15,-1 8-220-15,5-13-14 0,-4 3 0 0,3 1 0 16,-1-2 0-16,2-2 0 0,0 1 0 0,1-1 0 15,-2-2 0-15,3 0-406 0,2-4 187 0,2-7 136 16,-1-3 9-16,7-8-639 16,1-3 339-16,4-11 169 0,0 0-159 0,0-8 155 0,0-3 91 0</inkml:trace>
  <inkml:trace contextRef="#ctx0" brushRef="#br0" timeOffset="6481.99">18889 8689 2293 0,'2'-2'0'0,"0"2"0"0,-2 2 0 0,0 8 0 0,0 3 0 0,-8 2 0 0,-1 3 0 0,2 1 0 0,-1-2 0 0,1 2 0 0,1 0 168 0,2-4-56 0,1 0-43 0,-1-4-10 15,2-2-22-15,2-1-1 0,0-3 10 0,0 0-49 16,0-5-1-16,0 0 41 16,2 0-14-16,7 0 14 0,4-8 8 0,3-3 73 0,0 0-41 0,7-3 0 15,-1 1-41-15,5 2 89 0,-5-1-35 16,6-1-9-16,-3 2-45 0,-1 2-32 15,-3 1 0-15,1-1 32 0,-3 3-284 0,-1 0 136 16,-4 3 74-16,-3 0 31 0,-1-2-274 0,-1 3 123 16,-3 1 83-16,-1-1-569 0,-1-2 304 0,-1 3 152 15,-2-5 76-15,-1 0-288 0,0 0 173 0,0-3 100 16,0-1 45-16,-10-1-111 0,1 0 79 0,-2-2 39 16,-1 0 76-16,0 1-15 0,0 3 1 0,-1-1-23 15,4 5 328-15,-3 1-163 0,1 2-93 16,0 2 189-16,1 0-131 0,1 2-14 0,2 12-50 0,0 4 503 15,-2 3-239-15,2 7-133 16,2-2-63-16,1 5 316 0,2-2-189 0,2 3-94 16,0-8 288-16,0 5-196 0,2-9-94 0,7-1 71 15,4-2-138-15,4-4-62 0,4-6 0 0,3-1 0 16,0-6 0-16,3 0 0 0,-1 0 0 0,1-4 0 16,-1-8-97-16,2-4 56 0,1 2 39 0,-2-4-732 15,-1 0 293-15,3-3 211 0,-3 1 35 0,-1-3-593 16</inkml:trace>
  <inkml:trace contextRef="#ctx0" brushRef="#br0" timeOffset="6694.72">19551 8515 3211 0,'0'-2'0'0,"0"2"0"0,0 0 0 0,0 0 0 15,2 0 0-15,8-2 0 0,4 1 0 0,1 1 0 0,4 0 0 0,1 0 0 0,3 0 155 0,3 1-63 0,-7 7 55 16,3 0-60-16,-3 4-25 0,-1 1 0 0,-6 2-1 15,-1 2-7-15,-7 2-54 0,-1 5 0 0,-3 1 0 16,0-1 0-16,-16 4 0 0,-3-1 0 0,-1 2 0 16,-5-4 0-16,1 1 0 0,-3-1 0 0,1-3 0 15,2-1 0-15,5-8 0 0,0 1 0 0,4-7 0 16,6-2 0-16,1-3 0 0,3-2-170 0</inkml:trace>
  <inkml:trace contextRef="#ctx0" brushRef="#br0" timeOffset="6715.78">19545 8882 365 0,'20'-29'0'0</inkml:trace>
  <inkml:trace contextRef="#ctx0" brushRef="#br0" timeOffset="7149.55">19885 8428 3525 0,'4'-4'0'0,"-2"4"0"0,-2 0 0 0,0 4 0 0,-6 11 0 0,-6 8 0 0,0 1 0 16,1 3 0-16,-1 1 0 0,3 2 0 0,1 2 406 0,2-4-406 0,2 2 0 0,4-3 0 0,0-1 0 15,0-5 0-15,2 0 0 0,6-4 0 16,3-1 0-16,2-3 0 0,1-6 0 15,0-3 0-15,4-4-53 0,-2 0-11 0,3 0-392 16,2-13 223-16,-4-4 38 0,0-4 79 0,-4 2-50 16,4-7 70-16,-6 7 29 0,0-1 1 0,-1 1 111 15,-3 2-40-15,-3 6-10 0,-1 1 329 0,-1 5-180 16,0 3-91-16,-2 0-44 0,0 2 273 0,0 0-95 16,0 11-93-16,-4 5 280 0,1 1-374 0,1 1 0 15,2 1 0-15,0-1 0 0,0 1 0 0,0-4 0 16,5 0 0-16,5-3 0 15,1-5 0-15,-2-1 0 0,5-2 0 0,-1-3 0 0,1-1 0 16,-2 0 0-16,1-1 0 0,-1-7 0 16,-1-3 0-16,-2-3 0 0,-1-2 0 0,-2-1 0 15,-3-2 0-15,-1 4 0 0,-2-2 0 0,0 1 0 16,0-1 0-16,-7-1 0 0,-2 3 0 0,-5 2 0 16,3 2 0-16,-3 2 0 0,2 1 0 0,-2 4 0 15,5 1 0-15,-2 1 0 0,1 2 0 0,3 0 0 16,-1 0 0-16,5 3 0 15,-1 5 0-15,4-1-356 0,0 1 11 0,0-2 155 16,0-1 76-16,4-1-678 0,7-4 369 0,2 0 198 16</inkml:trace>
  <inkml:trace contextRef="#ctx0" brushRef="#br0" timeOffset="7287.39">20272 8464 3048 0,'10'-3'0'0,"-3"0"0"0,-3 2 0 0,1-2 0 0,-1 3 0 0,1 0 0 0,2 0 0 0,2 3 0 0,0 2 0 0,3 3 0 0,0-1 441 0,1 3-193 15,3 0-111-15,-2 3-80 0,2-3-435 16,0 3 192-16,-2-1 111 0,0-1 65 0,2-2-391 16,-3-2 219-16,0-1 109 0,-2-2 55 0</inkml:trace>
  <inkml:trace contextRef="#ctx0" brushRef="#br0" timeOffset="7456.14">20691 8148 3931 0,'5'-21'0'0,"-1"9"0"0,1 0 0 0,-3 6 0 0,0 5 0 0,-2 1 0 0,0 13 0 0,-2 21 0 0,-9 9 0 0,-8 11 0 0,-5 20 0 16,-7 12 0-16,-8 4 0 0,-4 13 0 0,-4 12 0 15,-7 26 0-15,-2 0 0 0,-3 6 0 0,-12 22 0 16,3-10 0-16,6-9 0 0,-16 40 0 0,7-5 0 16,2 13-125-16,11 3-204 0</inkml:trace>
  <inkml:trace contextRef="#ctx0" brushRef="#br0" timeOffset="8822.4">21055 8198 1742 0,'-17'-10'0'0,"8"8"0"0,5 0 0 0,4 1 0 0,0-1 0 0,0-1 0 0,4 1 0 0,9 0 0 0,4-1 0 0,11 1 0 0,-1 1 179 0,-2 1-70 0,0 0-27 0,7 0-68 15,-10 0 23-15,1 0 0 0,-3 0 0 16,-2 3-29-16,-7 1 38 0,-1 2-9 0,-5-3 1 0,-3 5-13 16,0-2 12-16,-2 4 0 0,-4 2 9 0,-13 3 124 15,-1 4-67-15,-5 1-33 16,-4 2 176-16,-5 9-104 0,6-4-43 0,-8 14 56 15,6-4 10-15,3 1-65 0,4-1-31 0,3-5 32 16,4 6-101-16,0-2 0 0,5-3 0 0,3 1 0 16,3-4 0-16,3-1 0 0,0-8 0 0,0 2 0 15,0-4 0-15,3-2 0 0,5-2 0 0,-5-6-16 16,1-1-37-16,0-5-209 0,-3 1 107 0,1-4 71 16,0 0-3-16,-2 0 13 0,0-11-17 0,3-6 54 15,-3-7 0-15,2-5 19 16,-1-1-19-16,3-3 0 0,3-3 34 0,2-2 9 15,7-3-43-15,0 5 0 0,4 8 98 0,8-8-46 16,-2 9-13-16,8 1 208 0,1 2-99 0,3 6-58 16,1 3-10-16,3 3 146 0,-7 7-69 15,10 3-53-15,-5 2-6 0,-6 0 43 0,0 13-81 0,-2 6-23 16,-6 5 0-16,-1 3 0 0,-7 5 0 0,-1 0 0 16,-6-1 0-16,0 2 0 0,-3-7 0 0,-2 7 0 15,-3-4 0-15,-1 1 0 0,0-2 0 0,0-4 0 16,-2 4 0-16,0-3 0 15,0-3 0-15,0-1 0 0,-2 0 0 0,-3-2-66 16,-1-3 0-16,1-2-602 0,-2-5 315 0,0-2 158 16,-2-3-188-16,0-4 164 0,-5 0 96 0,1 0-371 15,-4-5 229-15,-1-12 114 0,-3-4 57 0,-2-5-181 16,-5-12 124-16,1 1 57 0,-1-5 28 0,1-1-45 16,2 4 38-16,4 7-10 0,-2-1 82 15,9 13 117-15,-5-1-95 0,6 8-29 16,4 6 202-16,1 1-125 0,2 4-48 0,4 2 571 15,0 0-294-15,2 10-76 0,0 5-96 0,0 2 296 16,0 1-197-16,4 5-94 0,2 3-47 0,-5-7 91 16,6 5-69-16,-4-1-25 0,3-1-350 0,-2-3 154 15,-1 0 76-15,3-2 37 0,-3-4-508 0,2-3 283 16,-3-1 127-16,-1-6-281 0,1 0 183 0,0-3 23 16,0 0 68-16,2-10-216 0,1-11 148 15,-3-1 69-15,1-5 34 0,3 0-4 0,-1-6 76 0,0 2 0 16,2-2 0-16,1 5 0 15,-5 6 0-15,2-1 0 0,-2 4 101 0,1 9-97 16,0-5-16-16,-1 8 175 0,1 6-99 0,0 1 6 16,-1 0-45-16,2 0 504 0,-1 14-250 0,-1-2-121 15,1 5-61-15,-2 0 243 0,-1 2-151 0,1-1-67 16,-2-1-47-16,0 0 39 0,0 0-38 0,0 0 0 16,0-2-108-16,-2-2 44 0,-3 0-10 0,-2-1-34 15,-2-1 35-15,4-4-1 16,-2 1 35-16,-1-3-22 0,2 1-9 0,1-3 31 15,3 3 1-15,0-3-65 0,2-2 25 0,0 3-12 16,0 0-8-16,0 0-30 0,4-1 27 0,4 1-1 16,1 0 35-16,2 3-38 0,-6-3 33 0,4 4-19 15,-4-1 17-15,-3 1 0 0,0 1-4 0,-2 4 37 16,0-2-38-16,-2 3 4 0,-9-1-10 0,-5 1 127 16,-1 1-51-16,-3-1-30 0,-1-1 19 15,5-4 132-15,-5 1-70 0,0-3-45 0,4-1 58 0,5-3-52 16,3 0 1-16,2-2-35 15,3-1-8-15,3 0 1 0,1 0 8 0,0 0-83 16,3 0 37-16,12 0 0 0,8-1 37 0,-1-5-44 16,2-2 10-16,6 1 34 0,0-1-266 0,0 1 123 15,2 0 39-15,0-1 39 0,3-1-518 0,-3 1 261 16,1-2 113-16,3-2-494 0,3-4 315 0</inkml:trace>
  <inkml:trace contextRef="#ctx0" brushRef="#br0" timeOffset="9024.44">21979 8325 2604 0,'0'-10'0'0,"0"7"0"0,0-1 0 0,6-2 0 0,5 0 0 0,4 3 0 0,4-1 0 0,5 2 0 0,4 0 0 0,2 1 0 0,2-1 124 0,4 0-43 15,-2-1-167-15,-1 2 61 0,1 1 31 0,-8 0 10 16,6 0-408-16,-11 0 214 0,0 0 108 15,-6 0 53-15,-5 0-586 0,-3 0 298 0,-1 0 71 16,-4 0-89-16,-2 0 142 0,0-2 73 0</inkml:trace>
  <inkml:trace contextRef="#ctx0" brushRef="#br0" timeOffset="9780.2">22316 8142 1020 0,'-16'-22'0'0,"0"1"0"0,2 8 0 0,0 1 0 0,-2 2 0 0,2 4 0 0,0 5 0 0,1 1 0 0,4 1 0 0,1 15 0 0,2 6 177 0,6 4-70 0,0 2-35 0,0 8 214 15,0 5-124-15,0-3-54 0,0 9-40 0,2-5 141 16,2 0-86-16,-2-6-43 0,-2 3 0 0,0 1 46 16,0-4-50-16,0-2 1 0,-6-2-99 0,-1-6 30 15,0 0 0-15,-2-8 10 0,-2 3-9 0,0-4 28 16,0-4 0-16,0-2-27 0,-2-2 0 0,3-3 37 16,-1-3-10-1,2-3-42-15,1 0 0 0,2 0 4 0,1-6 25 0,5-6-92 16,0-4 40-16,0-7 18 0,7-1-227 0,8-2 115 15,5-10 61-15,0 4-262 0,8-9 152 0,0-3 59 16,2 2 39-16,2-6-105 0,2 1 71 16,0 1 25-16,-1 2 10 0,1 4-82 0,-2 3 59 0,-2 6 29 15,-5 6 0-15,-4 4 51 16,-1 3-22-16,-3 6-1 0,-8 5 193 0,-2 3-96 0,-2 2-48 0,-3 2-33 16,-2 0 375-16,0 7-163 0,-2 8-104 0,-12 6 245 15,0-1-157-15,2-5-9 0,-1 6-69 0,-1-1 151 16,5-4-104-16,2 1-54 15,1-4-25-15,6-3-61 0,0-3 34 0,0 1 0 16,2-5 0-16,7-3-136 0,7 0 69 0,0 0 42 16,2-7-173-16,3-7 99 0,0 2 26 0,2-3-186 15,-3 1 88-15,-4 3 60 0,3 2-6 16,-5 2-40-16,-3 2 23 0,-1 3 30 16,-4 2 0-16,-2 0-181 0,-4 12 111 0,0 7 49 0,-4 5 26 15,-12 1-206 1,0 3 115-16,-3-3 49 0,-1 4-42 0,-1-2 54 0,2-5 28 0,-1-2 90 15,4-3-41-15,0-2 9 16,2-1-31-16,5-5 192 0,4-1-96 0,1-2-48 0,4-3-33 0,0 3 122 16,0-4-31-16,9 1-47 0,7 1 44 15,2-2 227-15,1 3-86 0,-1 1-92 0,-1 4 106 0,0 0-92 16,-3 6-46-16,-4 1 89 0,-4 1-58 0,-4 7-43 16,-2-1 0-16,0 3-10 15,0-3-24-15,-13 0 0 0,1-1 9 0,-2 3-26 16,-4-7 18-16,2 0-1 0,-2-6 0 0,2 0-129 15,-3-3 73-15,1-5 24 0,0-1-285 0,1-4 149 16,1 0 43-16,3 0-189 0,-1-12 103 0,3-3 78 16,1-3-1-16,3-7 11 0,3 3 24 0,3 1 1 15,-1-1 14-15,2 5 200 0,0 2-95 0,0 4-47 16,0 1-25-16,7 4 224 0,5 3-111 0,2 1-61 16,6 2 633-16,3 0-320 0,4 0-141 0,3 8 290 15,2-1-222-15,3 3-148 0,7 2-130 0,-3 1 0 16,-1 1 0-16,2-1 0 15,-6-1 0-15,7 4 0 0,-10-5-182 0,5 2 99 16,-2-1 60-16,-1-3-344 0,-1-1 211 0,-2-5 42 16,-1-3-875-16</inkml:trace>
  <inkml:trace contextRef="#ctx0" brushRef="#br0" timeOffset="10631.98">23033 8068 2722 0,'0'-1'0'16,"0"1"0"-16,2 0 0 0,0 7 0 0,-1 1 0 0,1 6 0 0,0-3 0 0,0 2 0 0,0 0 0 0,-1 0 0 0,1 2 91 0,0 0-28 0,1-1 1 0,-1-5-416 0,1 0 189 0,-1-1 100 16,0-4 50-16,0-3-623 15,-2-1 315-15,0 0 155 0,0-1 81 0,0-11-337 16,0-1 193-16,-2-4 96 0,-3-2 49 0,-4-1-23 15,2-4 40-15,2 5-1 0,-1-3 219 0,2 1-96 16,1 1-46-16,3 2 118 0,0 4-77 0,0-2-43 16,5 5 0-16,10 1 428 0,8 0-222 0,-2 7-32 15,7-1-84-15,2 3 272 0,0 1-167 0,4 0-82 16,-2 0-43-16,-6 1 147 0,6 6-98 16,-8 5-46-16,-5-3 23 0,-3 2-34 0,-2 4 0 0,-5-3-62 15,-5 2-9-15,-3 2 38 16,-1 1 0-16,-5 2-181 0,-10-1 90 0,-2-2 55 15,-6 3 13-15,1-5-201 16,-2 1 68-16,1-2 64 0,3-6 33 0,-1 0-97 0,2-2 24 0,2 0 35 16,6-2 58-16,2-3-29 15,3 2-14-15,2-2 111 0,4 0-40 0,0 0-26 16,0 0 19-16,4 0 4 0,7 0-16 0,1 0-22 16,2 0 39-16,-1 0 11 15,1 0-24-15,-3 4-12 0,-1-3-14 0,-1 3 16 0,-4 2 4 0,1 0-3 16,-4-1-30-16,-1 1-1 0,-1 1 25 0,0 1 11 15,0-1-12-15,-1 3 2 0,-7-3-7 0,-1 1 93 16,-1-1-41-16,3-1 0 0,-2 1-39 0,2-1 69 16,3 0-29-16,-3 0 1 15,6 1-19-15,1-2 69 0,0 3-27 0,0-1-1 16,0 4-42-16,1-1 5 0,6 2 25 0,2-2-93 16,0 2 36-16,0 1 0 0,1 0 33 15,-1 1-93-15,-1 1 42 0,0-2 17 0,-4-1-18 0,1 2-1 0,-3-3 4 16,0 1 0-16,-1-4-37 0,1 2 28 15,-2-4-15-15,0-1-6 0,0-1 35 0,0 0 6 16,0-4-14-16,0 1 46 16,0-1-37-16,0 0 2 0,-2 0-3 0,-1 0 47 15,-4 0 0-15,-2 0-41 0,0 5 4 0,-2-2 103 16,-2 1-45-16,-2 4-27 0,-1-1 82 0,0 2-51 16,-1 1-14-16,0 1 213 0,4-3-103 0,0 3-61 15,4-5-8-15,1 1 136 0,2 1-92 0,3-2-46 16,1-3-23-16,2 3 63 0,0-3-95 0,0 1-27 15,0-2 0-15,0 0 0 0,3 1 0 16,1-1 0-16,0 0 0 0,-3-2 0 16,4 2 0-16,-3-2 0 0,0 3 0 0,-2-3-76 0,0 0 42 15,0 0-391-15,0 0 204 0,0 0 60 16,0 0 64-16,0 0-183 0,0 0 113 0,-4 0 70 31,-1-3 30-15,4-1-225-16,-3-5 128 0,2 0 64 0,-1 0 23 0,1-3-231 0,0 1 136 0,0-2 68 15,2 5-107-15,-2-2 87 0,0 1 35 0,-1 0-231 0,-2 1 142 0</inkml:trace>
  <inkml:trace contextRef="#ctx0" brushRef="#br0" timeOffset="10790.93">23027 8550 1496 0,'-11'0'0'0,"1"0"0"15,-2 0 0-15,0 0 0 0,1 0 0 0,0 0 0 0,1 0 0 0,3 0 0 0,-1-2 0 0,5 1 0 0,1 1 112 0,-1 0-38 0,1-2 296 0,2 2-158 0,0 0-92 0,0 0-43 0,0 0 197 16,0 0-119-16,0 5-51 0,0 1 10 0,0 1-39 15,0 1 0-15,0 2-289 0,0-1 125 0,0-2 71 16,0 0 23-16,0 2-278 0,0-4 155 0,0-1 77 16,0 1 39-16,0-1-875 0,5-4 425 0</inkml:trace>
  <inkml:trace contextRef="#ctx0" brushRef="#br0" timeOffset="11073.17">23419 8522 3479 0,'-2'0'0'0,"2"7"0"0,0 3 0 0,2-2 0 0,1-1 0 0,3 4 0 0,-1-1 0 0,2-1 0 0,1 0 0 0,0 5 0 0,-1-5 240 0,0 2-101 0,-1-3-66 0,-3 1-170 0,4-1 55 15,-5-2 39-15,0-3-636 0,-1-1 338 0,1 0 177 16,-2-2 75-16,2 0-825 16,-1-2 425-16</inkml:trace>
  <inkml:trace contextRef="#ctx0" brushRef="#br0" timeOffset="11248.33">23767 7880 3703 0,'0'-3'0'0,"0"3"0"0,0 0 0 0,0 12 0 0,-3 0 0 0,-9 4 0 0,1 5 0 0,-3 1 0 0,-2 3 0 0,-5 3 0 0,-2 4 228 0,3-2-228 0,-1 2 0 15,3-3 0-15,1 3 0 0,4-5 0 16,1-2 0-16,3 5-385 0,3-9-9 15,6 1 215-15,0-3 108 0,0-6-1060 0</inkml:trace>
  <inkml:trace contextRef="#ctx0" brushRef="#br0" timeOffset="11401.75">23826 8225 3086 0,'5'6'0'0,"1"9"0"0,-4 0 0 0,-2 1 0 0,0 2 0 0,-11 7 0 0,-1-3 0 0,-1 2 0 0,2-3 0 0,-6 7 0 0,4-5 122 0,3-3-15 0,-1 1-35 15,4-4-1-15,5-3-26 16,0-2-690-16,2-5 341 0,0-3 170 0,9-4 84 16</inkml:trace>
  <inkml:trace contextRef="#ctx0" brushRef="#br0" timeOffset="11516.07">24077 8383 3564 0,'15'0'-2'0,"-7"7"0"0,-6 7 0 0,-2 3 1 0,-6 9-1 0,-7 3 1 0,-10 10 1 0,-7 2-1 0,-11 10 1 0,-2 2 0 0,-6 2 300 0,-13 17-222 15,-2-2-78-15,-7 8-229 0,-19 14 30 0,-4 0 117 16,-15 11-565-16</inkml:trace>
  <inkml:trace contextRef="#ctx0" brushRef="#br0" timeOffset="11967.29">19406 10434 2699 0,'-13'-17'0'0,"9"10"0"0,3 4 0 0,1-3 0 0,0 1 0 0,0-1 0 0,0 1 0 0,11 1 0 0,7-1 0 0,10-1 0 0,7 0 173 16,6-2-69-16,3 3 265 0,4-3-167 0,-7 1-74 16,12 0-51-16,-11-1-119 0,-3 5 39 0,-2-3 0 15,-1 2 39-15,-10 2-531 16,-1 1 261-16,-7 1 134 0,-6 0-280 0,-3 0 208 16,-7 0 43-16,-2 0-661 0,0 1 382 0,-9-1 187 15,-7 0 92-15,0 0-230 0</inkml:trace>
  <inkml:trace contextRef="#ctx0" brushRef="#br0" timeOffset="12259.13">19680 10115 1566 0,'-14'-14'0'0,"3"5"0"0,4 3 0 0,2 5 0 0,3 1 0 0,2 0 0 0,0 13 0 0,0 12 0 0,2 4 0 0,7 11 0 0,2 3 388 0,-1 5-176 0,-1 5-88 16,0 5-35-16,-1 8 215 0,-6-2-134 0,0 0-68 0,0 0 2 15,-2-4-35-15,0-7 10 16,0 3-44-16,-4-2-17 0,-6-5 17 0,-3-4 1 0,1-4-45 15,-2-8 53-15,-2-2-9 0,-2-4 1 16,-1-5 29-16,3-9 1 0,-4-2-31 0,0-5 9 16,-1-6 30-16,2 0 0 0,-1 0-38 0,3-11 36 15,-2-8-44-15,6 2-28 0,0-8 0 0,1 1 0 16,7 2 0-16,1 1 0 0,3-1 0 0,1-1-20 16,0 4 11-16,0 0 1 0,7 5-94 0,4-2 58 15,2 1 10-15,4 4 2 0,0-2-278 0,0 2 146 16,2-2 48-16,0 1 45 15,5-3-474-15,-4 2 247 0,9-6 135 0,-3 1-501 0,8-9 314 16</inkml:trace>
  <inkml:trace contextRef="#ctx0" brushRef="#br0" timeOffset="12566.84">20001 10334 1957 0,'3'0'0'0,"-1"6"0"0,-1 3 0 0,-1 0 0 0,0 3 0 0,0 3 0 0,0-2 0 0,0 4 0 0,0 1 0 0,-1 0 0 0,-4 2 102 0,-1 1 68 0,1 2-67 16,-4-3-34-16,2 1-219 0,-3-4 102 0,0 0 37 16,0-6-209-16,-1-2 127 0,2-3 65 15,0-4 31-15,-1-2-50 0,1 0 2 0,2-8 31 0,5-9-57 16,2-5 87-16,0-5-86 0,5-2 35 0,12-1-23 16,9-6 199-16,3 6-74 0,-1 0-44 0,5 2 84 15,-4 5-54-15,3 3 2 0,-2 2-2 16,-2 5-7-16,-7 7 1 0,2 3-4 0,-5 3-12 15,-4 0 41-15,-3 2-22 0,-4 11-2 0,-2 4 31 16,-3 3-28-16,-2 1 8 0,0 6-33 0,0-1-154 16,-4-2 77-16,-1 2 38 0,-2-1-430 0,1-3 218 15,-4 5 96-15,5-9 59 0,-4 5-456 0,-2-4 245 16,-5 1 123-16</inkml:trace>
  <inkml:trace contextRef="#ctx0" brushRef="#br0" timeOffset="12873.66">20022 10718 1679 0,'-15'8'0'0,"5"2"0"0,5-3 0 0,-1 1 0 0,6-4 0 0,0-1 0 0,0 1 0 0,11-1 0 0,8-3 0 0,6 2 0 0,1-1 231 0,0 1-103 0,2 2-46 16,0 1-23-16,-1 3-85 0,-8 3 31 0,-1 2 9 15,-4 2 22-15,-7 2-124 0,-5 6 61 0,-2 0 32 16,-4 3-34-16,-15-2 41 16,-3 2-9-16,-9 2 9 0,4-7-73 0,-13 4 4 15,10-9 31-15,-6 0-6 0,3-4 28 0,1-4-16 16,0-2 13-16,4-6 33 0,8 0-1 0,-3 0-20 15,2-6-6-15,6-7 14 0,5-1-11 0,5-2 8 16,3-1 29-16,2 2-29 0,0 0-5 0,5 0 222 16,9 2-105-16,4 4-46 0,3 1-28 0,2 2 344 15,5 4-182-15,1 2-88 0,-2 0-43 16,6 0 295-16,-4 6-160 0,4 5-170 0,-1 4-44 0,-1 1 0 16,0 2 0-16,0-1 0 15,1 4 0-15,0-2 0 0,0-1 0 0,0 1 0 16,2-2-322-16,-2-2 156 0,-1-4 109 0,0-2-982 15,-1-2 502-15</inkml:trace>
  <inkml:trace contextRef="#ctx0" brushRef="#br0" timeOffset="13560.75">20655 10267 2987 0,'0'-12'0'0,"0"11"0"0,0 1 0 0,4 0 0 0,-2 0 0 0,0 0 0 0,-1 1 0 0,-1 7 0 0,0-1 0 0,0 3 0 16,0-3 104-16,0 5-34 0,0-1 1 0,0-2-235 0,0 1 110 0,0-1 40 15,0-4 26-15,-5 1-374 0,-1-4 199 0,-2-2 99 16,3 0-159-16,-1 0 124 16,-1-2-66-16,3-7 49 0,4-2 28 0,0-5 26 15,0 0-9-15,0 0 67 0,8 2 0 0,4-1-33 16,4 2 1-16,0 2 173 0,2 2-95 0,1 4-35 15,1 1 14-15,-1 2 206 0,-1 2-79 16,-1 0-71-16,-2 4 62 0,-1 8-49 0,-3 1-9 16,-4 2-64-16,-1 1 22 0,-4 1-3 0,-2 3 10 15,0-2-29-15,0-1 19 0,-8 1 1 0,-3-2-1 16,-2-1 2-16,0-4-1 0,0 0-2 0,1 0-22 16,1-3 44-16,4-4-7 0,1 2-11 0,3-4 23 15,0-1-1-15,1 2-20 0,2-1-6 0,0-1-38 16,0 2 9-16,7-1 32 15,2 2-42-15,0 0 0 0,3-3 38 0,-2 5-6 16,-2-2-23-16,2 2-17 0,-5 1 40 0,1 1-17 16,-3 2-44-16,1-1 20 0,-4 4 4 0,0-1 63 15,0 3-1-15,0 3-49 32,-2 1 10-32,-3 1 77 0,1-1-32 15,0 1 4-15,3-1 15 0,1 0-22 16,0 0 1-16,0-2-10 0,0 0-71 0,5-2 29 0,4 2 0 0,0-2 40 15,1 0-95-15,-1 2 41 0,1 0 7 0,0 0-176 16,-3 1 95-16,-2 3 31 0,-1 4 30 0,-2-3-148 0,0-1 53 0,-2 7 50 16,0-8-4-16,0 3-1 0,-2-2 39 0,-4-2-19 15,-3-4 127-15,1-4-49 0,1-4-30 16,-4-1-1-16,2-4 19 0,-3-2-12 0,1 0-2 0,-3 0-22 0,3-6 24 16,-1-3-16-16,-2-2 31 0,1-1-209 0,-2-1 84 15,0 0 47-15,0 0-121 0,-4-4 75 0,0 4 30 0,0-2 0 16,3 3-4-16,-5 1 45 15,2 4 0-15,2 1 0 0,3 4 157 0,-2 0-78 16,5 2-49-16,3 0 93 0,1 0-56 0,3 0-33 16,2 6 16-16,2 0 101 0,0-1-35 0,2-1-40 15,9 0-392 1,8-4 173-16,6 0 94 0,1 0 41 0,1-4-673 0</inkml:trace>
  <inkml:trace contextRef="#ctx0" brushRef="#br0" timeOffset="13704.63">20946 10758 2615 0,'5'3'0'0,"4"8"0"0,-4-2 0 0,-1 1 0 15,-2 1 0-15,-1 2 0 0,3 0 0 0,0 1 0 0,-1 1 0 16,4-3 0-16,-4 1 267 0,-1-1-115 0,2-2-58 0,-1-2-29 0,1 0-185 0,0-2 73 0,1-4 42 0,0-2-691 0,2 0 365 16,0-2 184-16</inkml:trace>
  <inkml:trace contextRef="#ctx0" brushRef="#br0" timeOffset="13857.03">21217 10263 2925 0,'0'0'0'0,"0"10"0"0,0 2 0 0,0 3 0 0,-4 3 0 0,-10 4 0 0,0 2 0 0,-2 1 0 0,2 3 0 0,-2 1 0 0,0-4 184 15,0 3-74-15,7-9-26 0,2 1-24 0,1 0 0 16,6-5-15-16</inkml:trace>
  <inkml:trace contextRef="#ctx0" brushRef="#br0" timeOffset="14025.17">21406 10452 2851 0,'4'15'0'0,"-4"0"0"0,0 2 0 0,-4 1 0 0,-10 3 0 0,-2 4 0 0,0 0 0 0,-2-1 0 0,1 1 0 0,4-4 0 0,-4 4 130 0,6-5-47 0,0-2-277 15,4-3 115-15,2-4 58 0,3 0 37 16,2-4-321-16,0-5 171 0,2-2 84 0,8 0 43 16</inkml:trace>
  <inkml:trace contextRef="#ctx0" brushRef="#br0" timeOffset="14149.53">21392 10668 2182 0,'5'-1'0'0,"1"1"0"0,-3 1 0 0,-1 11 0 0,-2 4 0 0,0 6 0 0,-9 3 0 0,-3 4 0 0,-1 3 0 0,-1 2 0 0,-2 1 178 0,2-1-71 0,0 0 313 0,1-4-193 15,0 0-96-15,2-7-39 0,0-1-142 16,2-1 43-16,2-7 0 0,4-4-614 0,-1-2 328 16,4-6 173-16</inkml:trace>
  <inkml:trace contextRef="#ctx0" brushRef="#br0" timeOffset="14316.03">21553 10490 2917 0,'26'-10'0'0,"4"1"0"0,4 1 0 0,5-3 0 0,0 5 0 0,2 0 0 0,-6 0 0 0,3 2 0 0,-3 2 0 0,-1 0 0 0,-2 1 159 0,-4 1-61 15,-3 0-340-15,-4 0 140 0,-1 0 77 0,-5 0 26 16,-4 0-776-16,-4 0 405 0</inkml:trace>
  <inkml:trace contextRef="#ctx0" brushRef="#br0" timeOffset="14523.21">21868 10085 3163 0,'2'0'0'0,"2"8"0"0,-1 17 0 0,-1 3 0 0,1 12 0 0,-3 3 0 0,0 9 0 0,0 13 0 0,0-6 0 0,0 5 0 0,-3 2 527 0,-1-9-286 0,-1 12-241 0,0-5 0 15,-1-10 0-15,1 3 0 0,-2-4 0 0,2-3 0 16,-2-1 0-16,-1-6 0 0,0-7 0 0,-1 0-202 15,-2-5 111-15,2-5 56 0,1-11-440 0,0-7 247 16,1-8-92-16,3 0-560 0,1-11 413 0</inkml:trace>
  <inkml:trace contextRef="#ctx0" brushRef="#br0" timeOffset="14667.65">21773 10629 2830 0,'0'-1'0'0,"-2"1"0"0,-6 0 0 0,-3 11 0 0,-6 7 0 0,-2 1 0 0,-2 6 0 0,1 0 0 0,-3 2 0 0,2-1 0 0,1 0 343 0,-1 0-153 0,2 0-77 16,8-10-199-16,2 2 60 0,5-8 40 0,4 0-729 16,0-4 376-16,0-6 187 0,6 0 94 0,12-6-849 15</inkml:trace>
  <inkml:trace contextRef="#ctx0" brushRef="#br0" timeOffset="14793.99">21833 10693 2432 0,'19'-4'0'0,"1"2"0"0,1 2 0 0,-3 0 0 0,3 0 0 0,-4 0 0 0,2 10 0 0,-2-1 0 16,-1 3 0-16,-2-1 0 0,-1 2 257 0,-3 2-110 0,-1-2-56 0,-4-2-239 0,3 2 87 0,-3-5 48 0,1 0 25 0,2-4-780 15</inkml:trace>
  <inkml:trace contextRef="#ctx0" brushRef="#br0" timeOffset="15094.56">22383 10186 2730 0,'7'-2'0'0,"1"2"0"0,-3 0 0 0,0 0 0 0,-3 4 0 0,-1 5 0 0,1 2 0 0,-2 3 0 0,0-1 0 0,0 4 0 0,-2 1 192 0,-8-1-70 0,1 1-47 16,-2-2-402-16,-2 1 181 0,-6 1 91 0,0 0 45 15,-2-6-775-15,-4 7 388 0,2-5 191 16,4-3 97-16,1 2-408 0,0-5 240 0,7-2 112 15,-2-3 85-15,4-1 35 0,3-1 45 16,3-1 0-16,1 0 50 0,2 0-70 0,0 0 9 0,0 0 415 16,5 0-227-16,10 0-107 0,0 0-53 0,3-1 506 15,3-1-257-15,4 0-60 0,1 1-85 0,3-2-18 16,-4 3-34-16,-2 0 9 16,2 0-408-16,-6 0 182 0,-3 0 93 0,-5 4 44 15,-3 5-273-15,-8 3 169 0</inkml:trace>
  <inkml:trace contextRef="#ctx0" brushRef="#br0" timeOffset="15231.93">22227 10676 1818 0,'-17'7'0'0,"8"1"0"0,3-2 0 0,3-4 0 0,3 0 0 0,0-2 0 0,2 0 0 0,12 0 0 0,2 0 0 0,2 0 0 0,5-2 64 0,-1 0 131 16,0-2-84-16,3-2-38 0,-2 2 1 0,-4 1-351 15,-3-1 157-15,-5 2 86 0,1-1 31 0,-6 0-627 16,-5 2 321-16</inkml:trace>
  <inkml:trace contextRef="#ctx0" brushRef="#br0" timeOffset="15398.31">22338 10543 2747 0,'-10'9'0'0,"1"6"0"0,1 8 0 0,-3 5 0 0,0 2 0 0,-1 8 0 0,3 1 0 0,4-6 0 0,1 7 0 0,4-4 0 16,0-4 251-16,0-2-107 0,4-3-55 0,10-6 362 0,4-5-204 0,10-1-245 15,2-8-2-15,9-5 0 0,0-2-72 0,5 0 47 16,-5-4-771-16,16-12 411 0,2-5 211 0</inkml:trace>
  <inkml:trace contextRef="#ctx0" brushRef="#br0" timeOffset="16111.61">22798 10218 2189 0,'0'0'0'0,"0"-2"0"0,10 2 0 0,8 0 0 0,3-2 0 0,5-4 0 0,3-3 0 16,3 2 0-16,10-3 0 0,-10 2 0 0,6-1 141 0,-3 0-53 0,0 1 96 0,-8 3-79 0,-4 1-34 15,-2 2-136-15,-8 0 51 0,-1 0 25 0,-7 2-61 16,-3 0 39-16,-2 0 23 0,-2 13 1 0,-15 4-61 16,-5 6 41-16,-5 1 10 0,-6 10 34 15,1-3 49-15,0 7-33 0,0 2-55 0,2 1 10 0,2 3 372 16,1-2-180-16,8 4-70 16,3-3 168-16,4 2-179 0,5-1-119 0,1-5 0 15,4 2 0-15,2-3 0 0,0-4 0 0,0-2 0 16,0-10 0-16,2 0 0 0,0-3 0 0,2-1 0 15,-3-10-41-15,1 2-21 0,0-7 49 0,0-1-526 16,-2-2 264-16,0 0 62 0,0-2-126 0,-2-7 151 16,-5-8 76-16,-1-1 29 0,0-9-21 15,-1 1 34-15,2-4 0 0,1-4 65 0,5-2-31 0,1-1-10 16,0-6 10-16,3 11 107 16,15-7-54-16,7 6-26 0,7 5-1 0,-2 8 252 15,14-3-92-15,-5 10-86 0,4 3 286 0,-1 4-136 16,1 5-95-16,-6 1-1 0,7 0 76 0,-11 9-79 15,7 10-40-15,-9 6 36 0,-2 3-37 0,-8 2 8 16,0 7-45-16,-5 1 148 0,-7-5-152 0,0 5-33 16,-4 0 0-16,-3-1 0 0,-2-3 0 0,0-2 0 15,0-1 0-15,0-4 0 16,0-4 0-16,-4 0 0 0,-2-5 0 0,4-1 0 16,0-4 0-16,0-1-702 0,-2-5 307 0,1-3 174 15,-3 0 85-15,1-4-238 0,-5 0 168 0,-1 0 85 16,-3-4 42-16,0-11-520 0</inkml:trace>
  <inkml:trace contextRef="#ctx0" brushRef="#br0" timeOffset="16274.88">23012 10569 2794 0,'-13'-2'0'0,"1"2"0"0,5 4 0 0,0 11 0 0,3 2 0 0,1 4 0 0,3 4 0 0,0 0 0 0,0-3 0 0,0 5 0 0,3-3 220 0,4-4-91 0,3 0-47 0,0-3-332 16,-1-4 152-16,2 0 63 0,-3-7 35 0,1 0-594 15,-2-2 315-15,0-4 158 0,2 0 88 0,-2-3-299 16,0-10 62-16,-1-2 130 0,-1-7-386 0</inkml:trace>
  <inkml:trace contextRef="#ctx0" brushRef="#br0" timeOffset="16616.41">23136 10590 1559 0,'4'-14'0'0,"2"3"0"0,-2 4 0 0,-1 2 0 0,1 5 0 0,-2 0 0 0,0 5 0 16,-2 8 0-16,0 2 0 0,0 4 0 0,0 1 212 0,0 1-79 0,0 0-53 0,0-2 231 0,0-1-137 15,0-1-69-15,0 0 15 0,0-6-33 0,0 1-9 16,0-1-42-16,0-2-90 0,0-1 46 0,0-1-1 16,0-1 54-16,0 2-135 0,0 1 63 15,0-2 32-15,1 5-23 0,1-3 14 0,4 4 8 0,2-2-35 16,-1 4 1-16,0-1-9 16,1 1 1-16,0-1 29 0,-3 0 3 0,1-1-3 15,-3 0 4-15,-1 0 9 0,-2-2-7 0,0 1 9 16,0-1-8-16,-9-2 61 0,-5 1-28 0,0-1 6 15,-3-1 136-15,-3-2-76 0,0 0-37 0,-1-2-19 16,3 1 104-16,-1-2-48 0,3-3-33 16,4 2 151-16,1-2-93 0,5 0-44 0,3 0 1 0,1 0-23 15,2 0-56-15,0 0 0 0,7 0 0 16,10-2 0-16,7-1 0 0,1-2 0 16,1 1 0-16,4 1 0 0,4-1 0 0,0 2 0 15,0 2 0-15,3 0 0 0,7 0 0 0,-7 0-291 16,8 0-90-16,-2 2 135 0,2 2 112 0</inkml:trace>
  <inkml:trace contextRef="#ctx0" brushRef="#br0" timeOffset="16932.48">24582 9801 3357 0,'0'-2'0'0,"0"2"0"0,12 12 0 0,1 1 0 0,-2-2 0 0,2 0 0 0,0 3 0 0,-1-3 0 0,1 0 0 0,-1 0 0 0,2 1 128 0,1 1-44 0,-2-2-1 0,2 2-204 15,-1 0 79-15,-4 2 49 16,-2 0-9-16</inkml:trace>
  <inkml:trace contextRef="#ctx0" brushRef="#br0" timeOffset="16950.08">24784 10058 378 0</inkml:trace>
  <inkml:trace contextRef="#ctx0" brushRef="#br0" timeOffset="17074.75">24548 10275 1609 0,'-1'6'0'0,"1"2"0"0,0 0 0 0,0-2 0 0,3-3 0 0,9-1 0 0,3 2 0 0,2-1 0 0,1 1 0 0,0 2 0 0,0 1 86 0,3 1-23 0,-2 5-1 0,-3 0-502 16,2 4 243-16</inkml:trace>
  <inkml:trace contextRef="#ctx0" brushRef="#br0" timeOffset="17221.16">24651 10831 2058 0,'-9'11'0'0,"4"-6"0"0,3-1 0 0,0-4 0 0,2 0 0 0,0-8 0 0,2-9 0 0,9-2 0 0,8-7 0 0,6-4 0 0,3-2 165 0,2-1-64 0,4-4-32 16,1 2 9-16,1-3-316 0,-2-1 138 0,1 2 69 15,-1-1 34-15,-4-3-677 0</inkml:trace>
  <inkml:trace contextRef="#ctx0" brushRef="#br0" timeOffset="17391.23">25186 9867 2353 0,'0'1'0'0,"0"4"0"0,0 0 0 0,0 2 0 0,0 1 0 0,0 0 0 0,1 4 0 0,5 1 0 0,-3 1 0 0,3 3 0 0,2-2 124 0,-1 2-34 16,1 0-61-16,-1-2 9 0,1 1-1 0,-2-2 1 0,-5-2-541 15,2 4 266-15,0-5 137 0,-3 2 69 0,0-3-617 16,-4-3 332-16</inkml:trace>
  <inkml:trace contextRef="#ctx0" brushRef="#br0" timeOffset="17502.14">25097 10123 1470 0,'-15'-3'0'0,"5"1"0"0,0 2 0 0,-1 0 0 0,6 0 0 0,1 0 0 0,4 0 0 0,0 0 0 0,0 0 0 0,5 6 0 0,10-2 101 0,3 1-32 0,6-1-308 0,3-2 138 15,1-2 79-15,3 0 25 0,2 0-326 0</inkml:trace>
  <inkml:trace contextRef="#ctx0" brushRef="#br0" timeOffset="18043.14">25470 10068 1613 0,'0'1'0'0,"-8"5"0"0,-9 0 0 0,-7 3 0 0,-1 1 0 0,-5 3 0 0,0 2 0 0,0 1 0 0,-2 3 0 0,2 0 0 0,2 2 80 0,1 1 62 0,3-1-53 15,3 3-16-15,1 2 1 0,2-1 1 0,2 3-38 16,3 1 1-16,5-2 82 0,1-2-32 0,3 8-9 16,2-2 93-16,0-1-68 0,2 2-33 0,0 0 0 15,0 2 40-15,0-2-42 0,0 0 1 0,0 0-33 16,0-3 91-16,0 0-48 0,0-7 9 0,-3-1-242 16,2-2 94-16,1-6 46 0,0-2 24 0,0-4-514 15,0-1 266-15,0-5 88 16,0-1-478-16,0 0 295 0,0-1 148 0,0-14 73 15,0 1-113-15,0-4 98 0,0-3 44 0,0 1 1 16,0-9 86-16,0 5-42 0,0 0-9 0,-6-6 191 16,3 2-91-16,-1-2-46 0,4-2 0 0,0 2 205 15,0-1-121-15,0 6-65 0,9 1 349 0,5 4-141 16,0 3-109-16,4 2 14 0,6 2 84 0,-2 2-93 16,3 1-47-16,-1 5-24 0,3-1 35 0,-5 2-20 15,2 1-9-15,-1 1 38 16,-3-1-34-16,-1 3 0 0,-3 0-33 0,-5 0 106 15,-2 3-57-15,-4 4-25 0,2 2 190 0,-6 2-108 16,1 3-52-16,-2 4-19 0,0 1 10 0,0 4-82 16,0 3 0-16,0 4 0 0,0 2 0 0,0 4 0 15,0 0 0-15,0 2 0 0,4 5 0 0,1-10 0 16,3 5 0-16,0-4 0 0,-1-1 0 16,0-2 0-16,-1-4 0 0,-2-4 0 0,4 0 0 0,-6-3 0 15,-1-5 0-15,1-1-59 0,-2-5-124 16,0-3 75-16,0-3-277 0,0 0 164 15,-7-3 97-15,-1 0-140 0,-2-4 114 0,2-8 57 16,-3-3 28-16,0-6-373 0,-1-3 206 0,-2-4 97 16,1-4-289-16,-6-9 194 0,3 0 97 0,-2-7 39 15</inkml:trace>
  <inkml:trace contextRef="#ctx0" brushRef="#br0" timeOffset="18082.25">25157 10565 366 0,'-15'-9'78'0,"6"5"-39"0</inkml:trace>
  <inkml:trace contextRef="#ctx0" brushRef="#br0" timeOffset="18157.46">25118 10543 2009 0,'0'0'0'0,"0"0"0"0,2 0 0 0,9 0 0 0,2 0 0 0,3 0 0 0,2 0 0 0,-1 1 0 0,-2-1 0 0,1 5 0 0,0-2-349 0,-8 3 175 0,4 1 88 0,-4 1-499 16,-2 2 274-16,-4-1 138 0</inkml:trace>
  <inkml:trace contextRef="#ctx0" brushRef="#br0" timeOffset="18271.77">25223 10681 1624 0,'-9'5'0'0,"-1"0"0"15,2 1 0-15,1-4 0 0,4 0 0 0,1 0 0 0,2-2 0 0,0 1 0 0,0-1 0 0,2 0 0 0,10 0 190 0,6 0-77 0,0-5-38 0,5-5-117 0,-1 1 39 16,1-3 9-16,4-2 31 0,0-1-550 0</inkml:trace>
  <inkml:trace contextRef="#ctx0" brushRef="#br0" timeOffset="18460.29">25591 10218 2627 0,'0'0'0'0,"0"1"0"0,0 2 0 0,0-3 0 0,2 0 0 0,9 0 0 0,3 0 0 0,12 0 0 15,0 0 0-15,3 0 0 0,8-3 167 0,-1 0-56 0,8-3-42 0,-10 3-103 0,6-3 35 0,-1 2 1 16,-3 0 34-16,-3 3-423 0,-3-2 207 16,-1 0 108-16,-8 1-563 0,1 0 336 0,-7-4 33 0</inkml:trace>
  <inkml:trace contextRef="#ctx0" brushRef="#br0" timeOffset="18935.66">26062 9835 1560 0,'-5'0'0'0,"-1"0"0"0,1 8 0 0,0 5 0 0,0 5 0 0,-3 7 0 0,-1 1 0 0,-3 6 0 0,-2 7 0 0,-5-3 0 0,-5 11 99 0,-2-3-31 0,-4 0 116 16,-8 7-73-16,4-8-29 0,-10 9 62 0,9-12-55 15,-2 1-25-15,5-2-1 0,6-14 10 0,10-3 9 16,1-1-45-16,8-7-1 0,3-3-40 0,4-6 40 16,0-1 1-16,11-4-180 0,16 0 86 0,1 0 46 15,4-4 24-15,0-4-153 16,0 0 60-16,-6 4 52 0,8-2-295 0,-14 5 152 0,0-2 42 16,-2 3 50-16,-10 0 2 0,-4 4-10 0,-4 11 50 15,0 6 1-15,-6 1 231 0,-13 3-116 0,-4 3-57 16,-3 0-39-16,-8 4 411 0,14-7-202 0,-9 3-65 15,3-2 133-15,3-3-71 0,7-3-66 16,-2 1 119-16,6-4-103 0,3-2-51 0,6-2-26 0,3-2 10 16,0-1 8-16,0-1-45 15,6-3 0-15,9-2-67 0,4-4 33 0,6 0 0 16,-2 0 44-16,6-3-206 0,-3-4 99 0,-1-1 48 16,-5 1-157-16,2-3 70 0,1 3 56 0,-4 2-14 15,-2 1-10-15,-2 0-3 0,-2 2 26 0,-2 2-7 16,-2 0 16-16,-1 0-17 0,-2 0 20 0,-4 0 113 15,-1 4-53-15,1 3-24 0,-2 1-6 0,0-1 151 16,0-1-79-16,0 1-21 0,-3-1-20 0,-1-2-11 16,0 0 10-16,2-3-16 15,2-1-204-15,0 0 104 0,0 0 46 0,0 0-676 16,0 0 332-16,2-5 181 0</inkml:trace>
  <inkml:trace contextRef="#ctx0" brushRef="#br0" timeOffset="19235.5">26192 10273 2557 0,'6'-12'0'0,"5"5"0"0,6-1 0 0,1-1 0 0,4 1 0 0,4 3 0 15,2-3 0-15,11-1 0 0,0 1 0 0,5-2 0 0,-1 3 93 0,-4 1 82 0,10 1-74 0,-6 3-32 0,-9 0 0 0,0 2-66 0,-4 0 34 16,-11 4 8-16,-2 7-9 0,-6 4-75 15,-7 7 38-15,-4 3 0 0,-4 1 68 0,-17 4 10 0,-9 6-41 0,-2-1 0 16,0 1 186-16,-3 0-92 0,0 0-48 0,8-2 55 16,-7 5-137-16,8-5 0 15,8-6 0-15,0-1 0 0,9-5 0 0,1 1 0 16,6-5 0-16,2-3 0 0,0-4 0 0,2-1 0 0,8-3 0 16,4-3 0-16,2-2 0 15,-1-2 0-15,7 0-294 0,-1 0-62 0,-1-2 105 0,-1-2-613 16,2-1 418-16,-2-3 205 0</inkml:trace>
  <inkml:trace contextRef="#ctx0" brushRef="#br0" timeOffset="19309.79">26276 10438 361 0</inkml:trace>
  <inkml:trace contextRef="#ctx0" brushRef="#br0" timeOffset="19375.97">26248 10428 3339 0,'0'0'0'0,"0"2"0"0,12 2 0 0,8 2 0 0,13 3 0 0,10-1 0 0,15-3 0 0,-6-1 0 0,24-1 0 0,-4-1 0 15,3 0-8-15,1 0 44 0,-3 5 0 0</inkml:trace>
  <inkml:trace contextRef="#ctx0" brushRef="#br0" timeOffset="19512.47">27507 10767 3931 0,'0'-18'0'0,"0"7"0"0,2 2 0 0,3-4 0 0,-3-2 0 0,-2 1 0 0,0 3 0 0,0-2 0 0,0-1 0 0,0 4 0 0,0 2 0 16,0 6-252-16</inkml:trace>
  <inkml:trace contextRef="#ctx0" brushRef="#br0" timeOffset="21716.02">19201 11594 1335 0,'3'-16'0'0,"2"-5"0"0,2 0 0 0,-1 3 0 0,1-3 0 0,1-5 0 0,0-1 0 0,-1 1 0 0,2-2 0 0,-1-2 0 0,-1-4 89 0,-1 6-49 0,-4-4 0 0,-1 2 51 15,-1 4-1-15,0 1-50 16,-1 7 10-16,-12-2 80 0,-3 7-45 0,-8 2 0 0,0 7-45 16,-4 3 37-16,-4 1 10 0,-10 3-46 0,5 12-1 15,-1 4 42-15,1 1 0 0,3 7-42 0,11-3 56 16,-1 8-56-16,8-1 0 16,4-2-33-16,8 1 33 0,4 4 0 0,2-2 11 15,17 6-34-15,3-7 23 0,8 0 1 0,5-1-1 16,-2-2-44-16,-3-4 8 0,8 9 35 0,-10-3-13 15,-6 3 59-15,-7 4-60 0,-7 1 18 0,-3 15 183 16,-5-2-93-16,0 3-46 0,-13 10 164 0,-4-3-251 16,1-4 0-16,-7 15 0 0,5-7 0 15,-2 3 0-15,5 3 0 0,4 0 0 0,4-9 0 0,3 10 0 16,4-10 0-16,0-10 0 0,0 4 0 0,7 0 0 16,6-3 0-16,4-1 0 0,0 0 0 15,2-3 0-15,-2-4 0 0,-2-4 0 16,-1-7 0-16,-5 2 0 0,-2-6 0 0,-2-4 0 0,-3 0 0 15,-2-6 0-15,0-2 0 0,0-3 0 16,-3-4 0-16,-7 0 0 0,3-5 0 0,-1-2 0 16,1 0 0-16,-1-4 0 0,3 0 0 0,-1 0 0 15,2 0 0-15,2 0 0 0,2-4 0 0,0-10 0 16,0 1-410-16,2-3-37 0,8-5 204 0,1-1 101 16,4-3-638-16,2-4 374 15,0 4 184-15,3-6-373 0</inkml:trace>
  <inkml:trace contextRef="#ctx0" brushRef="#br0" timeOffset="22452.46">19667 12512 1940 0,'-12'-2'0'0,"3"-4"0"0,4 2 0 0,0 0 0 0,3-2 0 0,-1 1 0 0,3-1 0 0,0-2 0 0,0-1 0 16,5 0 0-16,5-1 296 0,3 1-128 0,1-1-53 0,0 3 120 0,0-1-97 0,-1 3-49 0,1-1 1 0,-7 4 36 16,4-1-32-16,-2 1-10 0,-1 0 67 0,1 2-55 15,-2 0-28-15,2 0 11 0,0 0 38 0,-2 0-72 16,2 0-45-16,1 0 0 0,-1 0 0 16,0 0 0-16,1 0 0 0,0 0 0 15,-3-2 0-15,0 0 0 0,0 0 0 0,-2 1 0 0,-1-2 0 16,-3 2 0-16,1-1 0 0,0 2 0 0,0 0 0 15,-2 0 0-15,0 0 0 0,0 0 0 0,0 0 0 16,0 0 0-16,0 0 0 16,0 0 0-16,0 0 0 0,0 0 0 0,0 0 0 15,0 0 0-15,0 0 0 0,0 0 0 0,0 0 0 16,0 0 0-16,0 0 0 0,0 0 0 0,0 0 0 16,0 0 0-16,0 0 0 0,0 0 0 0,0 0 0 15,0 0 0-15,0 0 0 0,0 0 0 0,0 0 0 16,0 0 0-16,0 0 0 0,0 0 0 0,0 0 0 15,0 0 0-15,0 0 0 0,0 0 0 16,0 0 0-16,0 0 0 0,0 0 0 16,0 0 0-16,0 0 0 0,0 0 0 0,0 0 0 15,0 0 0-15,0 0 0 0,0 0 0 0,0 0 0 16,0 0 0-16,0 0 0 0,2 0 0 0,1 0 0 16,3 0 0-16,2 0 0 0,3 0 0 0,0 0 0 15,3 0 0-15,0 0 0 0,2 2 0 0,-2-1 0 16,4 2 0-16,-4-2 0 0,-2 1 0 0,1 4 0 15,-6-1 0-15,3 4 0 0,-6 3 0 0,-2 5 0 16,-2 6 0-16,0 5 0 16,-16 3 0-16,-4 8 0 0,-3 3 0 0,-5 0 0 15,0 1 0-15,-2-3 0 0,5-4 0 0,-7 8 0 16,8-7 0-16,3-7 0 0,1 2 0 0,1 0 0 16,6-7 0-16,4-4 0 0,3-3 0 15,2-1 0-15,4-2 0 0,0-4 0 0,0 0 0 0,4-3 0 16,5-2 0-16,4 0 0 0,4-2 0 0,2-1 0 15,5-1 0-15,2 0 0 16,1-2 0-16,1 0 0 0,2 0 0 0,-5 0 0 16,7 0 0-16,-6-2 0 0,-6-1 0 0,5-3 0 15,-4-3 0-15,-5 2 0 0,2-2 0 0,-6-1 0 16,2 3-109-16,-7-1-746 0,-1-1 407 0,-3 2 193 16,-1-5 112-16,-2-1-597 0</inkml:trace>
  <inkml:trace contextRef="#ctx0" brushRef="#br0" timeOffset="22605.97">19806 12632 2554 0,'-16'3'0'0,"4"1"0"0,3 3 0 16,5 1 0-16,2 0 0 0,2 2 0 0,4 2 0 0,14 1 0 0,5-2 0 0,3 2 0 0,6 0 129 0,5 0-34 0,7-2-24 0,-3-3-31 0,0-1 1 0,-7 2-470 15,4-4 235-15,-2 1 127 0,-3-1 49 0,-1-1-751 16</inkml:trace>
  <inkml:trace contextRef="#ctx0" brushRef="#br0" timeOffset="22791.5">20437 12633 3003 0,'-8'0'0'0,"3"-4"-2"0,-1 3 0 0,1-1 0 0,3 0 0 0,2-1 1 0,0 2 0 0,2-1 1 0,12 0 0 0,7 0 0 0,4 2 198 0,3 0-69 0,2 0 161 16,4 0-124-16,0 0-65 0,-1 0-178 0,-4 0 67 15,3 0 18-15,-11 0 1 0,-1 0-544 0,-5 0 286 16,-6 6 144-16,-3 2-760 0,-3 3 431 0,-3 1 107 16,0 3 144-16,-9 1-316 15,-8-4 230-15</inkml:trace>
  <inkml:trace contextRef="#ctx0" brushRef="#br0" timeOffset="22921.35">20650 12762 2056 0,'-25'8'-1'0,"4"0"0"0,-3 2 0 0,5-4 0 0,0 2 1 0,2-1 0 0,6-2 0 0,4-2 0 0,1 1 0 0,4-1 0 0,2 2 105 0,0-1 279 0,13 1-172 0,6-2-76 15,5 3 15-15,-1-2-55 0,5-1-29 0,2 1 1 16,0-3-516-16,4 2 254 0,-2-3 111 0,1 0 62 16,1 0-329-16,0 0 195 0,1-3 98 15,-3-3-719-15,-2-4 374 0</inkml:trace>
  <inkml:trace contextRef="#ctx0" brushRef="#br0" timeOffset="23204.64">21126 12642 2245 0,'0'-3'0'0,"0"0"-1"0,-9 3 1 0,-3 0 0 0,0 12 0 0,3 5 0 0,-1 2 0 0,6 1 0 0,2 6 0 0,2-1 0 0,2-2 168 0,10 5 280 0,8-4-204 16,3-3-103-16,3-3-50 0,6 2-11 0,0-8-31 15,3-3-10-15,-1-3 1 0,3-6-125 16,-1 0 62-16,-1-2 31 0,-2-8 10 0,-3-10-65 0,-1 2 41 16,-8-5-1-16,0-2-132 15,-6 1 88-15,-5 2-7 0,-1-8-99 0,-7 3 73 16,-2 2-2-16,0-3 31 0,-11 2 140 0,-6 1-59 15,-6-2-23-15,-1 2 1 0,-9-5 201 0,1 5-105 16,-3 3-35-16,5 4-30 0,-6 4 112 0,1 5-62 16,1 7-7-16,2 2-5 0,0 0 4 0,6 14-10 15,1 6-146-15,7 3 59 0,3 5 30 16,6 1-1-16,5 3-392 0,4 3 197 16,0 0 76-16,7 4 58 0,12-1-906 0</inkml:trace>
  <inkml:trace contextRef="#ctx0" brushRef="#br0" timeOffset="23368.62">22125 13043 2914 0,'0'-29'0'0,"-7"18"0"0,7 8 0 0,-2 3 0 0,-3 0 0 0,-3 0 0 0,0 0 0 0,-1 0 0 0,2 0 0 0,-4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20-12-12T13:26:07.81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0-12-12T13:26:10.058"/>
    </inkml:context>
  </inkml:definitions>
  <inkml:trace contextRef="#ctx0" brushRef="#br0">26803 16604 0,'0'0'0,"0"0"16,70-85-1,-70 85-15</inkml:trace>
  <inkml:trace contextRef="#ctx1" brushRef="#br0">16266 8866 765 0,'0'-2'0'0,"0"0"0"0,0 0 0 0,0 0 0 0,0-2 0 0,0 3 0 0,0-1 0 0,-2 0 0 0,2 2 0 0,0 0 0 0,0-2 69 0,0 2-30 0,0 0-1 16,0 0 0-16,0 0-46 0,0 0 47 0,0 0 8 15,0 0-8-15,0 0-40 0,0 0 1 0,0 0 38 16,0 0-14-16,0 0 18 0,0 0-4 0,0 0 6 15,0 0-11-15,0 4-14 0,0-2 11 0,-2 2 43 16,0-1-8-16,-1 1-32 0,3-2 0 0,-4 1-24 16,2 0 26-16,0 2 14 15,1-1-13-15,-1 0-38 0,-1-1 0 0,1-1 37 16,2 0-50-16,-2 0 51 0,2-2-6 0,0 0-8 16,0 0 5-16,0 0-7 0,0 0 6 0,0 0 33 15,0 0-34-15,0 0-3 0,0 0 3 0,0 0 66 16,0 0-31-16,0 1 16 0,-1 1 19 0,-1 1-25 15,2 0 0-15,-2 1-48 0,0-1 26 0,2 0-10 16,0-1 0-16,0 0-37 0,0-1 37 0,0 1 0 16,0 0 10-16,0 0-41 0,0 0 0 15,0-1 32-15,0 1-1 0,0 1-40 16,0-3 35-16,0 1 0 0,0 1-18 0,0 0 59 16,0 0-5-16,0 1 16 0,0-2-14 0,0-1-9 15,0 1-21-15,0 1-15 0,0 2 12 0,0-2 0 16,0 0 10-16,0 2 17 0,2-1-1 0,-2 1-26 15,2 2 1-15,-2-1-20 0,0 1 29 0,0 0-10 16,0 1 1-16,0 3-28 0,0-1 28 16,0 1-20-16,0-1 27 0,0 0-9 0,0 0-37 0,0 1 0 15,0 0 0-15,0-1 0 16,0-2 0-16,0 0 0 0,2 1 0 0,-2 0 0 16,1-3 0-16,-1 2 0 0,2 0 0 0,-2-2 0 15,0 1 0-15,0 1 0 0,2-3 0 0,-2 2 0 16,0 1 0-16,0-1 0 0,0 0 0 0,0-1 0 15,0 1 0-15,0 1 0 0,3-1 0 0,-3 0 0 16,0-1 0-16,0 1 0 0,0-1 0 0,0 1 0 16,2-1 0-16,-2 4 0 0,0-4 0 15,0 1 0-15,0 1 0 0,1-1 0 16,-1 0 0-16,0 1 0 0,0 1 0 0,0-1 0 16,0 0 0-16,0 2 0 0,0-1 0 0,0 0 0 15,0 1 0-15,0-1 0 0,0 1 0 0,0-1 0 16,0-1 0-16,0 1 0 0,0 1 0 0,2-3 0 15,-2 1 0-15,2-1 0 0,-2 1 0 0,2 1 0 16,-2-1 0-16,0 1 0 0,0 1 0 0,0-1 0 16,0 2 0-16,0-2 0 15,0 2 0-15,0 1 0 0,0-1 0 0,0-1 0 16,0 1 0-16,0 0 0 0,0-1 0 0,0-1 0 16,0 2 0-16,0-1 0 0,0 1 0 0,0-3 0 15,0 2 0-15,0 3 0 0,0-3 0 0,0 1 0 16,0-1 0-16,0 3 0 0,0-3 0 0,0 4 0 15,0-2 0-15,0 0 0 0,0-2 0 0,0 6 0 16,0-5 0-16,0 0 0 0,0 0 0 0,0 0 0 16,0 0 0-16,0 1 0 15,0-1 0-15,0-3 0 0,0 4 0 0,0-2 0 16,0 1 0-16,0-3 0 0,0 5 0 0,0-5 0 16,0 3 0-16,0-1 0 0,0 2 0 0,0 0 0 15,0-1 0-15,0-2 0 0,0 1 0 0,0 2 0 16,0 2 0-16,0-4 0 0,0 3 0 0,0-1 0 15,0 2 0-15,0-4 0 0,0 5 0 0,0-3 0 16,0-1 0-16,0 2 0 0,0 0 0 0,0-3 0 16,0 2 0-16,0-1 0 15,0 1 0-15,0 0 0 0,0-1 0 0,0 2 0 16,0-3 0-16,0 2 0 0,0-2 0 0,0 0 0 16,0 3 0-16,0-3 0 0,0 2 0 0,0 1 0 15,0-3 0-15,0 2 0 0,0 1 0 0,0-3 0 16,0 3 0-16,0-2 0 0,0 2 0 0,0-2 0 15,0 0 0-15,0 2 0 0,0-1 0 0,2-4 0 16,-2 6 0-16,0-3 0 0,0-1 0 0,0 3 0 16,0-1 0-16,0 0 0 0,0 0 0 0,0-1 0 15,0 1 0-15,0-1 0 16,0 1 0-16,0-2 0 0,0 0 0 0,0 3 0 16,0-4 0-16,0 5 0 0,0-5 0 0,0 2 0 15,0 1 0-15,0 1 0 0,2-3 0 0,-2 4 0 16,0-1 0-16,0-1 0 0,0 2 0 0,0-2 0 15,0 1 0-15,0 1 0 0,0-2 0 0,0 0 0 16,0 0 0-16,0 1 0 0,0-1 0 0,0 1 0 16,0-2 0-16,0 3 0 15,-2-1 0-15,2-3 0 0,-2 2 0 0,0 3 0 16,2-7 0-16,-2 3 0 0,0 1 0 0,2 0 0 16,-1-1 0-16,-1 0 0 0,-1 1 0 0,1 0 0 15,0-2 0-15,2 0 0 0,-1 0 0 0,1 2 0 16,-2-1 0-16,2 0 0 0,-2 2 0 0,2-2 0 15,-2 0 0-15,2-1 0 0,0-1 0 0,0 1 0 16,0 0 0-16,-2 1 0 0,2-2 0 0,0-1 0 16,-2 0 0-16,2 1 0 0,0-1 0 15,0 1 0-15,0 0 0 0,0-1 0 16,0 0 0-16,0 2 0 0,0 0 0 0,0-3 0 16,0 2 0-16,0-1 0 0,0 2 0 0,0-2 0 15,0-2 0-15,0 1 0 0,0 2 0 0,0-3 0 16,0 1 0-16,0 0 0 0,0-1 0 0,0 2 0 15,0 3 0-15,0 0 0 0,0-5 0 0,0 3 0 16,0-3 0-16,0 1 0 0,0-1 0 0,0-1 0 16,0 2 0-16,0 0 0 15,0-3 0-15,0 3 0 0,0 0 0 0,0-1 0 16,0 3 0-16,0-3 0 0,0 3 0 0,0-1 0 16,0 3 0-16,0-2 0 0,0-3 0 0,0 0 0 15,0 1 0-15,0-2 0 0,0 2 0 0,0-3 0 16,0 1 0-16,0 0 0 0,0-1 0 0,0 1 0 15,0 0 0-15,0 1 0 0,0 0 0 0,0 0 0 16,0 0 0-16,0 2 0 0,0-2 0 16,0 1 0-16,0 1 0 0,0-2 0 0,0 0 0 0,-1 0 0 15,1-1 0-15,0 0-26 16,0 1 18-16,0-1 35 0,0 0-20 0,-2 0-7 16,2 0 0-16,0-1 0 0,-2 3 0 0,2 5 0 15,-2 0 0-15,2-4 0 0,0-3 0 0,-2 1 0 16,2 3 0-16,0-2 0 0,-1 0 0 0,1-1 0 15,0 0 0-15,0-4 0 0,-2-1 0 0,2 5 0 16,0-5 0-16,0 0 0 0,0 0 0 0,0 0 0 16,0 0 0-16,0 0 0 15,0 0 0-15,0 0 0 0,0 0 0 0,0 0 0 16,0 0 0-16,0 0 0 0,0 0 0 0,0 0 0 16,0 0 0-16,0 0 0 0,0 0 0 0,0 0-336 15,0 0-93-15,0 0 186 0,0 0 107 0</inkml:trace>
  <inkml:trace contextRef="#ctx1" brushRef="#br0" timeOffset="1936.28">16253 11193 1170 0,'0'0'0'16,"0"0"0"-16,0 0 0 0,0 0 0 0,0 0 0 0,0 0 0 0,0 0 0 0,0 0 0 0,0 0 0 0,0 0 0 0,0 0 38 0,0 0 42 0,0 0-9 16,0 0-33-16,0 0 0 0,0 0 28 15,0 0 0-15,0 0-19 0,2 0-9 0,0 0 53 0,0 0-27 0,-1 0 1 16,3 0-27-16,1 0 38 16,-1 0-9-16,3 1-29 0,-2-1 35 0,0 0-35 0,3 2 0 0,-1-2 7 0,5 2-7 0,-5 0 0 15,0-2 0-15,4 2 13 16,-2-2-13-16,0 2 9 0,1-2-9 0,1 0-25 15,-2 0 0-15,3 0 25 16,-1 0-1-16,-2 0-44 0,3 0 16 0,-3 0-10 0,-2 0-12 0,2 0-7 16,-1 0 47-16,0 0-33 15,-5 0 29-15,1 0-10 0,-1 0 8 0,-1 0-22 16,0 0 19-16,0 0-4 0,-2 0 2 0,0 0 31 0,0 0-1 16,0 0-29-16,0 0 66 0,0 0-23 15,0 0 2-15,0 0-38 0,0 0 29 0,0 0 6 16,0 0-30-16,0 0 30 15,0 0-22-15,0 0-2 0,0 0 6 16,0 0-40-16,0 10 39 0,0-1 5 0,0 2-7 0,0 2 17 0,0 1-24 0,0 4 4 16,0 1-40-16,0 1 7 0,-2 1 26 0,0 2 3 15,2-3-66-15,-2 3 30 0,2 0-3 16,0-3-20-16,0 0 18 0,0-1 1 0,0 0 19 0,0-4-34 16,0-2-2-16,0 2 37 0,0-5-14 15,2-1-10-15,0-1 3 0,0-2 13 0,1-3-18 0,-1-1 16 16,-1 0-3-16,-1-2 3 0,0 0-31 0,0 0 0 15,0 0 26-15,0 0-44 0,0 0-2 0,0 0 44 16,0 0-3-16,0 0-283 0,0-2 123 16,0-2 76-16,0-1 22 0,0-5-339 0</inkml:trace>
  <inkml:trace contextRef="#ctx1" brushRef="#br0" timeOffset="2895.71">16413 8895 1136 0,'0'0'0'0,"0"0"0"0,0 0 0 0,0 0 0 0,0 0 0 0,0 0 0 0,0 0 0 0,0 0 0 0,0 0 0 0,0 0 0 0,0 0 80 15,1 0 1-15,1 0-33 16,0 0 59-16,0 2-34 0,0 4 0 0,-1-2 23 0,1 2-28 0,0-1 9 15,3 3-38-15,-3-1 33 0,1 3 0 0,-1-1-34 16,2 2 1-16,-1 1 45 16,-1 1-46-16,0 0 1 0,0 2 0 0,0 0-27 15,-1 0 36-15,-1-1-9 0,0 0-14 0,0-3 13 16,2 1 1-16,-2-1-30 0,0-2 9 0,0-1 16 16,0-2 4-16,0-3-33 15,0 1 0-15,0-2 19 0,0-2 14 0,0 0-14 16,0 0 5-16,0 0-5 0,0 0 4 0,0 0 93 15,0 0-37-15,0 0-4 0,0 0 12 0,-5 0-27 16,-1 0 1-16,-1 0 17 16,-3 3-34-16,-1-1-11 0,0 2 1 0,-3 0 33 0,2 1 0 0,-4 3-33 15,0 0 9-15,-3-1-39 0,2 0-1 0,-2 1 31 16,0-1 0-16,1 3-86 0,0-5 53 0,4 3-15 16,0-2-117-16,5-2 66 15,2-2 41-15,1-1 8 0,3 2-94 0,0-3 35 16,3 0 37-16,0 0-468 0,3 0 234 0,11-9 102 15,9-6 53-15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20-12-12T13:39:12.05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0-12-12T13:39:13.240"/>
    </inkml:context>
  </inkml:definitions>
  <inkml:trace contextRef="#ctx0" brushRef="#br0">19400 12803 0,'0'0'0,"0"0"15</inkml:trace>
  <inkml:trace contextRef="#ctx1" brushRef="#br0">8622 7141 2156 0,'-6'-1'0'0,"4"-1"0"0,-1 2 0 0,1 0 0 0,-1 0 0 0,3 0 0 0,0 0 0 0,0 0 0 0,-2 0 0 0,2 0 0 0,0 0 404 15,0 0-182-15,0 0-82 0,2 0 182 0,4 0-142 16,2 0-70-16,1 0 206 0,0 0-235 0,3 0-81 16,-3 0 0-16,3 0 0 15,-3 0 0-15,0-2 0 0,0 2 0 0,1 0 0 16,-3 0 0-16,1 0 0 0,2 0 0 0,1 0 0 16,-4 0 0-16,5 0 0 0,-1 4 0 0,0-1 0 15,2 1 0-15,0-2 0 16,3 1 0-16,0-2 0 0,0 2 0 0,0-2 0 15,1-1 0-15,0 2 0 0,0 0 0 0,1-1 0 16,3 1 0-16,0 1 0 0,2-2 0 0,1 1 0 16,-1 0 0-16,3 0 0 0,0-2 0 0,1 1 0 15,-2-1 0-15,2 2 0 0,-3-2 0 0,6 0 0 16,-1 0 0-16,1 2 0 0,-2-2 0 0,3 3 0 16,-4-2 0-16,3-1 0 0,2 0 0 15,-2 2 0-15,0-2 0 0,2 0 0 0,2 0 0 0,1 0 0 16,-1 0 0-16,2 0 0 15,-3 0 0-15,1-2 0 0,-1 1 0 0,1-2 0 16,-2 1 0-16,-1 0 0 0,0 1 0 0,-1-1 0 0,-5 0 0 16,8 0 0-16,-3 1 0 0,-3 1 0 0,0 0 0 15,1 0 0-15,-2 0 0 0,6 0 0 16,0 0 0-16,4 0 0 0,-3 0 0 0,4 0 0 16,0-3 0-16,3 1 0 0,2 1 0 15,-7-3 0-15,4 0 0 0,0 0 0 0,-3 2 0 0,4 1 0 16,-4-2 0-16,-3 1 0 0,1 2 0 15,2 0 0-15,-1 0 0 0,7 0 0 16,-5 0 0-16,-1 0 0 0,1 0 0 0,1 0 0 0,0 0 0 16,-3 0 0-16,1 0 0 0,0 2 0 0,-3-2 0 15,1 3 0-15,0 0 0 0,-2 0 0 0,-1-2 0 16,0 2 0-16,-1-2 0 0,1 3 0 0,0-3 0 16,-1 1 0-16,2 1 0 0,-1-2 0 15,0 1 0-15,0 0 0 0,-1 0 0 16,1-2 0-16,0 0 0 0,-2 0 0 0,1 0 0 15,-4 1 0-15,8-1 0 0,-4 0 0 0,-2 0 0 16,1 2 0-16,1 0 0 0,-6-2 0 0,8 3 0 16,-2-2 0-16,0 1 0 0,0-1 0 0,2 2 0 15,-2-2 0-15,0 2 0 0,0 1 0 0,1-3 0 16,-3 1 0-16,0 0 0 0,-4 0 0 16,4 0 0-16,-2-1 0 0,-1 1 0 0,1 1 0 0,1-2 0 15,-5-1 0-15,8 2 0 16,-2 0 0-16,-2-1 0 0,3-1 0 0,1 3 0 15,0-2 0-15,2-1 0 0,-2 0 0 0,-2 2 0 16,-1-2 0-16,-6 2 0 0,2-2 0 0,-2 2 0 16,0 0 0-16,-4 1 0 0,-2-2 0 0,0 0 0 15,-5 2 0-15,2 0 0 0,1-1 0 0,-3 2 0 16,-1-2 0-16,0 2 0 0,-1-3 0 0,-2 1 0 16,1 0 0-16,-1 0 0 15,-3 1 0-15,1-2 0 0,-2-1 0 0,0 1 0 16,0-1 0-16,-2 0 0 0,2 0 0 0,-2 0 0 15,0 0 0-15,0 0 0 0,0 0 0 0,0 0 0 16,0 0 0-16,0 0 0 0,0-1 0 0,-4 0 0 16,-4-6 0-16,-1 2 0 0</inkml:trace>
  <inkml:trace contextRef="#ctx1" brushRef="#br0" timeOffset="31880.05">6056 7085 1989 0,'-8'0'0'0,"3"0"0"0,-1 0 0 0,1 0 0 0,-1 0 0 0,-2 0 0 0,4 0 0 0,-1 0 0 0,2 0 0 0,-2 0 0 0,5 0 64 0,0 0 223 0,-3 0-130 0,3 0-59 16,0 0-31-16,0 0 159 0,0 0-95 0,0 0-37 15,0 0-9-15,0 0 91 0,0 0-69 0,0 0-35 16,0 0 151-16,0 0-83 0,0 0-125 0,0 0-15 16,0 0 0-16,0 0 0 15,0 0 0-15,0 0 0 0,0 0 0 0,0 0 0 0,0 0 0 0,5 0 0 16,1 0 0-16,-1 1 0 0,3 2 0 15,1 1 0-15,-3-1 0 0,3 2 0 0,-1-4 0 16,1 3 0-16,-1-2 0 0,-1 1 0 16,1 0 0-16,2 0 0 0,-3-2 0 15,0 2 0-15,-1 0 0 0,2-2 0 16,-1 1 0-16,0 0 0 0,0-2 0 0,0 2 0 16,0 0 0-16,0-1 0 0,3 1 0 0,0-2 0 15,0 2 0-15,3 0 0 0,-3-1 0 0,5-1 0 16,0 2 0-16,2 1 0 0,-2-3 0 0,3 1 0 15,0 1 0-15,-1 1 0 0,0-2 0 0,2 2 0 16,-3 0 0-16,4-1 0 0,-2-1 0 0,-1-1 0 16,2 2 0-16,-3-2 0 0,2 0 0 0,-1 0 0 15,1 0 0-15,0 0 0 16,-2 0 0-16,3 0 0 0,-3 0 0 0,2 0 0 16,-2 0 0-16,1 0 0 0,-2 0 0 0,1 0 0 15,-2 0 0-15,3 0 0 0,-2 0 0 0,0 0 0 16,0 0 0-16,1 0 0 0,0 0 0 15,1 0 0-15,2 0 0 0,1 0 0 0,-4 0 0 0,3 0 0 16,-3 0 0-16,1 0 0 0,0 0 0 16,-2 0 0-16,0 0 0 0,3 0 0 0,-6 0 0 0,3 0 0 15,-1 0 0-15,0 0 0 16,1 0 0-16,-3 0 0 0,1 0 0 0,2 0 0 16,-1 0 0-16,0 0 0 0,0-2 0 0,-1 1 0 15,-1-3 0-15,2 0 0 0,-5 3 0 0,3-2 0 16,-3 1 0-16,0 1 0 0,-2-2 0 0,-1 1 0 15,-1 2 0-15,0 0 0 0,-1 0 0 0,-1 0 0 16,2 0 0-16,-2 0 0 0,-2 0 0 0,3 0 0 16,-2 0 0-16,1 0 0 15,-2 0 0-15,1 0 0 0,0 0 0 0,-2 0 0 16,0 0 0-16,0 0 0 0,0 0 0 0,2 0 0 16,-2 0 0-16,0 0 0 0,0 0 0 0,0 0 0 15,0 0 0-15,0 0 0 0,0 0 0 0,0 0 0 16,0 0 0-16,0 0 0 0,0 0 0 0,0 0 0 15,0 0 0-15,0 0 0 0,0 0 0 0,0 0 0 16,0 0 0-16,-6-1 0 0,-1-1 0 0,-5-2 0 16,1 3 0-16,-1 1 0 0,-7 5 0 0</inkml:trace>
  <inkml:trace contextRef="#ctx1" brushRef="#br0" timeOffset="34439.33">5784 4757 2454 0,'-23'-17'0'0,"8"9"0"0,3 5 0 0,4-1 0 0,0 0 0 0,2 0 0 0,4 1 0 0,2 3 0 0,0 0 0 0,0-3 0 0,0 2 260 0,8-2-116 0,7 2-53 16,3-1 98-16,-3 2-75 0,5 0-39 0,-3 0 10 15,1 0-114-15,-2 6 33 0,-2 4 0 0,-1 2 34 16,-1 4-236-16,-3 2 127 0,-1 7 50 0,-2 0-176 16,-3 2 117-16,-1 3 34 0,-2 2 38 15,0 2-739-15,0 1 359 0,0 4 176 0</inkml:trace>
  <inkml:trace contextRef="#ctx1" brushRef="#br0" timeOffset="34598.33">5754 5503 2611 0,'-8'12'0'0,"0"-2"0"0,4-1 0 0,3-5 0 0,-1-2 0 0,2-2 0 0,0 0 0 0,3 0 0 0,15-13 0 0,0-6 0 0,3-4 81 0,0-1-44 0,2-5 227 0,0 0-113 16,2-1-57-16,0 0-545 0,-1-1 239 0,-2 4 126 15,2-3 61-15,-1 0-739 0,-4 0 379 0</inkml:trace>
  <inkml:trace contextRef="#ctx1" brushRef="#br0" timeOffset="35131.31">6174 4625 2078 0,'0'4'0'0,"-4"7"0"0,-3 3 0 0,-2 2 0 0,-5 5 0 0,5-2 0 0,-1 6 0 0,-1 0 0 0,4 0 0 0,1-4 0 0,3 1 83 0,1-3-57 16,1 0 12-16,1-4 0 0,0-4-1 0,0-1-166 16,1-5 83-16,6-1 51 0,8-4-9 0,-2 0-115 15,6-4 78-15,1-6 39 0,0-6 1 16,-2 5-125-16,5-7 65 0,-6 7-25 0,2 1 79 0,-3 0-30 16,-1 5 18-16,-3 2 39 15,-2 1 4-15,-4 2-38 0,-2 0-2 0,0 5-39 0,-4 7 43 0,0 5 18 16,0 2-14-16,-9 1-170 15,-1 1 82-15,-5-2 38 0,5 0-1 0,-2-6-195 16,1-2 112-16,1-5 52 0,1-2-4 0,2-2 28 16,1-2 0-16,2 0 99 0,3 0-31 0,-2 0 1 15,1 0-41-15,2 0 112 0,0-2-57 0,0 2-36 16,0 0 9-16,0 0 301 0,2 10-121 0,1 7-88 16,-2 8 11-16,-1-1 293 0,0 7-178 0,0-1-85 15,0 4 86-15,-1-1-86 16,-4 1-33-16,-2-2-76 0,0 0 24 0,-4-4-1 15,2-1 1-15,-2-4-179 0,1-6 98 0,0 2 36 16,-1-3 0-16,2-7-124 0,0-4 82 0,3-1 43 16,0-4-32-16,-1 0-470 0,5-7 193 0,2-11 140 15,0-7 64-15,0 0-208 0,0 4 132 16,2-1 37-16,5 1 56 0,-1 3 28 0,0 3 0 0,3 5 299 16,-2 2-154-16,4 3-54 15,1 3-31-15,-4 2 248 0,4 0-140 0,-2 4-69 16,4 9-37-16,-1 2 705 0,1 5-301 0,0 1-180 15,1 0 172-15,0 3-177 0,0-5-79 0,5 7-54 16,-4-5-183-16,1-3 69 0,3 2 35 0,-3-4-547 16,1-5 300-16,2 1 136 0,-3-5 73 0</inkml:trace>
  <inkml:trace contextRef="#ctx1" brushRef="#br0" timeOffset="35300.56">6587 4736 2573 0,'-7'-13'0'0,"5"10"0"0,2 0 0 0,0 3 0 0,0 0 0 0,0 0 0 0,0 0 0 0,0 0 0 0,0 0 0 0,6 0 0 0,1 8 74 0,3 3-440 0,-1 1 202 0,0-1 100 16,0 1 61-16,2 2-821 0</inkml:trace>
  <inkml:trace contextRef="#ctx1" brushRef="#br0" timeOffset="35565.89">6881 4669 1385 0,'-10'11'0'0,"-3"2"0"0,-8 1 0 0,0 4 0 0,-1-1 0 0,0 1 0 0,-3 2 0 0,0-2 0 0,-1 0 0 0,0-3 0 0,0-3 75 0,-2-1 6 0,-1-3-1 0,5 0-33 16,-6-5-9-16,9 1 106 0,3-2-53 0,0-2-27 15,9 0 104-15,1 0-56 0,3 0-42 0,5 0 298 16,0 0-165-16,0 0-83 0,11 0-41 0,13 0 84 16,3-2-68-16,6-4-28 0,2 2-1 0,0-1-63 15,5 1 0-15,-3 0 43 0,-1 2-8 0,0-3-265 16,-4 1 133-16,-2 2 65 0,-5 1-599 16,-4-2 285-16,2 3 170 0,-5 0 13 0,-8 0-228 15,-1 0 175-15,-3-1 88 0</inkml:trace>
  <inkml:trace contextRef="#ctx1" brushRef="#br0" timeOffset="35774.37">6672 4488 2743 0,'-10'-1'0'0,"5"1"0"0,-1 0 0 0,4 11 0 0,-3 5 0 0,3 9 0 0,2 0 0 0,0 9 0 0,0 3 0 0,2 8 0 0,3-2 285 0,3 4-123 15,-1 0-63-15,-1-2-30 0,0-5-93 0,-1 1 25 0,-1 0 1 16,-2-3 36-16,0-5-412 0,-2-1 205 0,0-8 113 16,0 1 42-16,0-6-549 0,-4-3 198 0,-1-6 178 15,-3-6-432-15,0-4 281 0,-2 0 156 0,2-8-91 16</inkml:trace>
  <inkml:trace contextRef="#ctx1" brushRef="#br0" timeOffset="36010.47">6574 5046 1956 0,'-13'-17'0'0,"2"2"0"0,2 10 0 0,-3-2 0 0,3 0 0 0,0 5 0 0,1 1 0 0,0 1 0 0,2 0 0 0,-5 0 0 0,4 6 161 0,0 3 90 16,2 1-107-16,0-2-54 0,2 4-16 0,3 0-279 16,0 2 121-16,0-1 61 0,0-2 30 0,3-1-227 15,2-3 138-15,5 0 55 0,2-4 32 0,4-3-574 16,2 0 198-16,3 0 176 0,-3-6-222 0,6-5 195 16,0-1 92-16,-2 0 55 0,-2 3 7 0,0 0 68 15,1 2 0-15,-2 1 60 16,-1 4-68-16,0 0 1 0,-2 1-30 0,2 1 133 15,-4 0-91-15,0 0-16 0,-2 0 0 0,2 5 320 16,-3-1-102-16,-2 2-103 0,3-3 48 0,-5 3-63 16,1 0-18-16,-2 0-361 0,0-3 166 0,-5 0 79 15</inkml:trace>
  <inkml:trace contextRef="#ctx1" brushRef="#br0" timeOffset="36366.42">6639 5168 1240 0,'-18'13'0'0,"4"1"0"0,3-2 0 0,1 2 0 0,2-1 0 0,7-2 0 0,1 2 0 0,0 0 0 0,0 2 0 0,0 1 0 0,3-2 115 0,3 1-38 0,-1 1-1 15,1-3-7-15,-2 1-32 0,-3-1 0 0,1 2-103 16,1-7 52-16,-2 0 25 0,-1-1 10 0,0-3-90 16,0-2 53-16,0-2 27 0,0 0-1 15,0 0-62-15,0 0 32 0,0-8-8 16,0-3 1-16,0 1-1 0,0-5 0 0,4 5-5 15,3-4 2-15,2 1 24 0,3 2 0 0,2-2 30 16,1 3-28-16,-3-1 5 16,1 4-3-16,2 1 34 0,-5 2-33 0,-1 1-2 15,2 0 1-15,-6 3 35 0,-2 0-33 0,-1 0 1 16,0 0-1-16,-2 9 64 0,0 0-29 0,-4 0 9 16,-3 3-10-16,-5-4 9 15,3 2-33-15,-1-1 32 0,-3 0-27 0,4-3 12 0,-2 1-10 0,1-6-76 16,3 2 37-16,2-3 3 0,0 0 34 0,0 0-149 15,3 0 68-15,2 0 28 0,0-4 0 0,0-5-246 16,2 0 131-16,3 4 35 0,3-5-62 0,-3 4 72 16</inkml:trace>
  <inkml:trace contextRef="#ctx1" brushRef="#br0" timeOffset="36774.68">6639 5153 1005 0,'0'0'0'0,"0"0"0"0,0 0 0 0,0 0 0 0,0 0 0 0,0 0 0 0,0 0 0 0,0 0 0 0,0 0 0 0,0 2 0 0,0-2 38 0,0 2 9 0,0 0 17 15,0-1-27-15,-3-1 1 0,3 0-49 0,0 2 24 16,0-2 10-16,0 0 14 0,0 0-75 0,0 0 37 16,0 0 0-16,0 0-144 0,0 0 78 0,0 0 41 15,-2 2-1-15,0 0-117 16,1 2 53-16</inkml:trace>
  <inkml:trace contextRef="#ctx1" brushRef="#br0" timeOffset="37158.75">6632 5177 1329 0,'0'-2'0'0,"0"1"0"0,0-2 0 0,0 3 0 0,0 0 0 0,-4 0 0 0,1 0 0 0,-1 0 0 0,2 4 0 0,-5 6 0 0,3 0 102 0,0 2-33 0,2 1 10 15,-2 1-41-15,3 1 0 0,1 0-1 0,-1 0 1 16,1-1 46-16,0 2-47 0,0-3 33 16,0-4 0-16,0 1-32 0,0-3-1 0,0 1 54 0,0-4-54 15,0-3 0-15,1 3 1 0,0-4 16 16,3 2-16-16,1-2 8 0,2 0-8 0,-2 0 32 15,3 0-1-15,1 0-31 0,4 0-1 16,-5 0-14-16,5 0 15 0,-2 0-1 0,2 0-100 16,2 0 49-16,-4 0 25 0,1 0-354 15,1 0 176-15,0 0 72 0,-4 0 50 0,1 0-562 16,-1 0 285-16,-1 0 133 0,-4 0 80 0</inkml:trace>
  <inkml:trace contextRef="#ctx1" brushRef="#br0" timeOffset="37782.78">6752 5245 1556 0,'-1'-2'0'0,"-5"2"0"0,2 0 0 16,-3 2 0-16,1 8 0 0,0 2 0 0,-1 2 0 0,1 3 0 0,-1 0 0 0,-6 7 0 0,3-2 158 0,-5 1-61 0,2 0-29 0,-2-5-26 0,-5 6-5 0,1-5 1 16,0 1-1-16,4-10-46 0,-3 0-1 0,2-5 57 15,2 0-9-15,0-5 32 16,5 0-32-16,2-7-1 0,0-9 1 0,7-5-50 0,0-9 20 0,0 3-3 15,11-8-198-15,3 3 96 0,3-3 55 0,4 1-99 16,4-4 71-16,0 5 25 0,3-3 1 0,-3 2-122 16,3 2 72-16,-1 3 6 0,2-10 33 0,-1 3-38 15,0 3 27-15,2-2 1 0,0-3 27 0,-5 4 36 16,7-5 8-16,-6 0-43 16,-3 12 89-16,1-2-45 0,-9 10 0 0,0 1 81 15,-7 10-55-15,-2 2-10 0,-3 1 0 0,0 3 289 16,-3 2-150-16,0 2-51 0,-6 15-47 0,-8 2 324 15,-1 6-175-15,-2 0-88 0,2 3-34 0,-3 2 176 16,-1 1-114-16,5-3-58 0,3-7 30 0,4-1-44 16,6-6 10-16,1 2-70 0,0-4 16 0,0-2 0 15,5-3 1-15,8-2-78 0,4-3 48 0,0-1-10 16,3-1 40-16,3 0-54 0,-3 0 26 0,-1 2 1 16,0 0-2-16,-2 4 44 15,-2 2-56-15,-4 2 25 0,-2 5 67 0,0 1-33 16,-6 3 5-16,0 7-37 0,-3-1-10 0,0 5-14 15,-3 0 0-15,-7-2 0 0,-2 2 0 0,-1-2 0 16,-4-3 0-16,-1-1 0 0,2-5 0 16,-3 0 0-16,2-9 0 0,-1 4 0 0,-2-7 0 0,2-1 0 15,-2-3 0-15,4-3 0 0,1 0 0 0,0 0 0 16,3-1 0-16,3-11 0 16,2-1 0-16,3-1-3 0,3-2-77 0,-2 3 33 15,3 0-24-15,0 0 85 0,3 3-31 0,4 1-20 16,3 2-12-16,4 1 339 0,4 2-290 0,1 0 0 15,6 2 0-15,2 2 0 0,-5 0 0 0,8 5 0 16,-2 4 0-16,0 4 0 0,0 2 0 0,2 2 0 16,0 2 0-16,0 1 0 0,1 2 0 0,0 1 0 15,-1 1 0-15,7 3 0 0,-12-4 0 0,11 7-910 16,-4 1 340-16</inkml:trace>
  <inkml:trace contextRef="#ctx1" brushRef="#br0" timeOffset="37953.17">7968 5444 3808 0,'-10'-6'0'0,"8"3"0"0,2 0 0 0,0 3 0 0,-3 0 0 0,-3 0 0 0,1-1 0 0,1 1 0 0,2 0 0 0,0 0 0 0,1 0 83 16,-1 0-43-16,-1 0-1114 0</inkml:trace>
  <inkml:trace contextRef="#ctx1" brushRef="#br0" timeOffset="44561.43">7660 7279 1683 0,'-8'-4'0'0,"3"3"0"0,-3-2 0 0,-1 2 0 0,4-1 0 0,-3-1 0 0,3 2 0 0,0 0 0 0,3-2 0 0,2 1 0 0,0 2 110 16,0 0-36-16,0-2 224 0,0 0-120 0,2 1-76 16,14-3-32-16,0 0 257 0,3-2-145 0,8 2-73 15,-5 2 118-15,9-5-100 0,1 3-45 0,2 3 177 16,1-2-156-16,-1 2-103 0,1 1 0 15,2 0 0-15,-5 0 0 0,2 0 0 0,0 0 0 16,-1 1 0-16,-3 3 0 0,2 0 0 0,-5-2 0 16,-1 0 0-16,-5-2 0 0,0 0 0 0,-6 0 0 15,-4 0 0-15,-4 0 0 0,-1 0 0 16,-2 0-106-16,-2 0 3 0,-2 0 47 0,0-2-207 16,0-4 112-16,-6 5 58 0,-6-2 27 0,3 3-533 15,-3 0 286-15,1 6 138 0</inkml:trace>
  <inkml:trace contextRef="#ctx1" brushRef="#br0" timeOffset="45170.96">8150 4727 2899 0,'-15'0'0'0,"4"2"0"0,4 4 0 0,2 1 0 0,1-1 0 0,3 1 0 0,1 0 0 0,0 1 0 0,0 2 0 0,3 1 0 0,11-2 146 0,6 1-54 0,3-3 83 0,-2-3-59 16,11 0-43-16,-4-3-1 0,0-1 5 0,2 0 0 16,-3 0-237-16,-4 0 109 0,4 0 40 0,-4 0 24 15,-2 0-465-15,-5 0 245 0,-3 0 123 0,-5 0 25 16,1 0-743-16,-5 0 378 16,-3 6 193-16,-1 7 97 0</inkml:trace>
  <inkml:trace contextRef="#ctx1" brushRef="#br0" timeOffset="45372.23">8174 5157 3364 0,'-18'7'0'0,"2"3"0"0,4-3 0 0,3-3 0 0,0 0 0 0,6-4 0 0,-1 0 0 0,4 0 0 0,0 0 0 0,9 0 0 0,12 0 270 0,0 0-107 15,8-3-66-15,-1 1-60 0,0-5-37 0,-1 1 0 16,0 3 0-16,-5-1 0 0,7 2 0 0,-5 0 0 15,-4 2 0-15,3 0-66 0,-4 0 30 0,-2 2-711 16,-2 4 380-16,-2 0 66 16,1-1 139-16,-4 1-540 0,1 0 333 0,-2-5 155 0</inkml:trace>
  <inkml:trace contextRef="#ctx1" brushRef="#br0" timeOffset="45727.23">8714 4605 2509 0,'3'-7'0'0,"-1"2"0"0,0 3 0 0,0 0 0 0,-2 0 0 0,0 2 0 0,0 0 0 0,0 0 0 0,0 2 0 0,0 12 0 0,0-1 174 0,0 3-58 16,0 4-44-16,-4 4 49 0,-1-1-41 0,-3-5 0 16,0 5-42-16,1-1-16 0,1-3-9 0,-1-2 25 15,3-2 29-15,4-3 0 0,-1-3-28 0,1-2-9 16,0-1 9-16,0-1-1 15,1-3 0-15,9-2-69 0,0 0 34 0,2 0 4 16,1 0 30-16,3-2-91 0,-4-7 31 0,1 2 0 16,-2 2 37-16,-5-1-55 0,2 2 17 0,-3 1 1 15,0 2-4-15,-2 0 1 0,0 1 17 16,-2 0 106-16,-1 5-48 0,0 6 1 0,0 4-44 0,0 2 82 16,-4 1-34-16,1-1 3 15,-4-2-28-15,5 1-24 0,1-5 31 0,1 0-11 16,-2-1 26-16,2-2-378 0,0-4 167 0,0 1 84 15,2-2-690-15,1-1 363 0,6 1 174 0,-2 3-561 16,0-1 376-16</inkml:trace>
  <inkml:trace contextRef="#ctx1" brushRef="#br0" timeOffset="45867.58">8771 5243 2245 0,'-8'9'0'0,"0"1"0"0,2-5 0 0,1-1 0 0,2-2 0 0,0-2 0 0,3 0 0 0,0 0 0 0,3-7 0 0,7-9 0 0,4 0 152 0,2-7-57 0,1 1-19 0,3-3-305 16,-2 0 133-16,3-4 68 0,-1 3-625 0,1-5 335 16</inkml:trace>
  <inkml:trace contextRef="#ctx1" brushRef="#br0" timeOffset="46184.68">9116 4525 2377 0,'0'-3'0'0,"0"0"0"0,0 3 0 0,-6 0 0 0,-4 0 0 0,-1 11 0 0,0 2 0 0,-1 1 0 0,-2 5 0 0,0 4 0 0,-2 1 124 0,0 5-43 16,1-1 10-16,-2-1-87 0,4 2 1 0,1-1 33 15,-2-4-422-15,7-2 211 0,0-4 115 0,5-5-517 16,0-2 304-16,2-5 152 16,0-4-55-16,0-2-288 0,4-2 203 0,6-9 117 0,-1-4 72 0,2-1 37 15,-1 0 33-15,-4 2 0 0,-1 9 0 16,2-2 0-16,-4 3 0 0,1 2 406 0,1 2-242 0,-4 0-100 15,0 14-61-15,2 9 746 0,-3 0-357 16,0 5-178-16,0 2-80 0,0 2 364 0,0 2-220 0,0 1-125 16,0 1-57-16,-4-4 5 15,3 0-32-15,-2-5 10 0,1 5-40 0,0-10-136 16,2 2 67-16,-2-3 34 0,1-4-490 0,-1-4 271 16,-1-4 122-16,3-3-672 0,0-4 371 0,0-2 145 15,0-5 106-15</inkml:trace>
  <inkml:trace contextRef="#ctx1" brushRef="#br0" timeOffset="46486.01">9238 4416 2687 0,'16'-18'0'0,"-2"11"0"0,-3 1 0 0,-1 5 0 0,-5 1 0 0,-1 0 0 0,-4 7 0 0,0 8 0 0,0 2 0 0,0 7 0 0,-6-2 136 0,1 1-40 0,-5 4-33 0,1 1-221 16,0-4 98-16,-1 3 49 0,-1-6 25 0,-2 0-338 15,1 0 177-15,-2-3 92 0,2-6 47 16,-1-1-238-16,2-3 131 0,1-4-26 16,1 2 65-16,1-5 76 0,2 1 0 0,4-2-38 15,0 0 177-15,1 0-98 0,1 0-34 0,0 0 423 16,0 0-219-16,0 0-56 0,10 0-73 0,1 0 206 16,1-2-130-16,2 1-60 0,1-5-30 0,0 2 43 15,0-2-37-15,-3 2 10 0,2 1-46 0,-5 1-228 16,3 0 113-16,-5 0 58 0,1 0-578 0,-3 2 284 15,0 0 162-15,-2 0-361 0,-1 0 238 0,0 6 116 16,-2 3 60-16</inkml:trace>
  <inkml:trace contextRef="#ctx1" brushRef="#br0" timeOffset="46656.47">9142 4882 2260 0,'-19'17'0'0,"4"-2"0"0,0 1 0 0,2-5 0 0,4-4 0 16,2 1 0-16,4-7 0 0,-1 2 0 0,4-3 0 0,0 0 0 0,6 0 166 0,9 0-63 15,2-4 224-15,0-4-135 0,1 1-81 0,-1-2-37 0,3 3-1 0,-4-2 1 0,0 2-36 16,-6 5-411 0,1-1 201-16,-1 0 105 0,-2 2-620 0,-5 0 315 0,2 0 192 15,-4 10-6-15,-1 3-207 0,0 0 177 0,-6 0 90 16</inkml:trace>
  <inkml:trace contextRef="#ctx1" brushRef="#br0" timeOffset="46821.41">9128 5064 1775 0,'-14'10'0'0,"0"0"0"0,1-3 0 0,6-3 0 0,1 0 0 0,-2-3 0 0,6 2 0 0,1-3 0 0,1 0 0 0,0 0 0 0,0 0 91 0,8 0 204 16,1 0-119-16,2 0-74 0,3-3-32 0,-3 0 149 0,1-1-90 0,0 0-46 15,-1 0-117-15,-2 3 31 16,1-4 0-16,-1 5-404 0,-1-3 222 0,-3 1 112 0,2 2 65 16,-2-1-606-16,-1 1 256 0,-3-3 165 15,1 1 56-15,0-3-121 16,-2-3 101-16</inkml:trace>
  <inkml:trace contextRef="#ctx1" brushRef="#br0" timeOffset="47054.53">9160 4864 1312 0,'-4'-12'0'0,"1"3"0"0,1 3 0 0,2 3 0 0,-2 1 0 0,2 1 0 0,0 1 0 0,0 0 0 0,0 6 0 0,0 9 0 0,0 4 164 16,2 7-63-16,-2-5 213 0,0 13-142 0,0-4-68 0,0 2 120 0,0 0-93 0,-4 1-47 15,-3-9 10-15,-3 7 58 0,1-5-57 0,0-7-28 16,-3 2 0-16,3-1 57 0,2-8-47 0,1-1 0 15,2-2 139-15,1-1-88 16,0-4-46-16,3 2 64 0,0-3-146 0,0 1 0 16,10-4 0-16,3 2 0 0,4-2 0 0,1 0 0 15,3 0 0-15,6 0 0 0,-2-2 0 0,1-4 0 16,1 1 0-16,1-1-13 16,3 1-200-16,-1 0 81 0,0 2-364 0,2-1 187 0,-1 2 136 15,3 2-727-15</inkml:trace>
  <inkml:trace contextRef="#ctx1" brushRef="#br0" timeOffset="47225.88">9801 5185 3931 0,'-4'0'0'0,"4"0"0"0,0-1 0 0,0-2 0 0,0 3 0 0,0-2 0 0,0 0 0 0,0 0 0 0,0-2 0 0,2-1 0 0,0 1 0 0,3-1 0 0,0 1 0 0,1 3 0 15,-3-2 0-15,2 3-902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2T13:40:34.2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14481 7927 2397 0,'-12'0'0'0,"0"0"0"0,-1 0 0 0,2 0 0 0,1 0 0 0,1 0 0 0,2 0 0 0,3 0 0 0,2 0 0 0,0 0 0 0,0 0 103 15,2 0-30-15,0 0 239 0,0 0-140 16,0 0-64-16,0 0 184 0,2 0-125 0,2 0-62 0,2 0-20 16,1 0 32-16,0 0-117 0,3 0 0 0,-1 0 0 15,4 0 0-15,-3 0 0 0,3 0 0 16,1 0 0-16,-2 0 0 0,-1 0 0 15,3 0 0-15,-3 0 0 0,2 0 0 16,-2 2 0-16,2-2 0 0,-1 2 0 0,1-1 0 16,0 2 0-16,4 0 0 0,-2-1 0 0,0 0 0 0,2-1 0 15,0 2 0-15,2-2 0 0,-1 2 0 0,1-2 0 16,2 1 0-16,-1-1 0 0,1 2 0 0,2-2 0 16,-3 1 0-16,1 0 0 0,2 0 0 0,-2 0 0 15,-3 0 0-15,1 0 0 0,1 0 0 0,-1 1 0 16,2-1 0-16,-3 0 0 0,3 0 0 15,0 2 0-15,-1 0 0 0,1-3 0 0,0 4 0 16,-1-2 0-16,1 1 0 16,0-2 0-16,-1 1 0 0,1-1 0 0,0 0 0 0,-1 2 0 15,3-2 0-15,-2 0 0 0,1 1 0 0,-1-1 0 16,2 1 0-16,-1 0 0 0,-2 0 0 0,3 0 0 16,0 0 0-16,-1 1 0 0,-1-2 0 0,2 2 0 15,-1-2 0-15,4 1 0 0,-1 0 0 0,1-2 0 16,0 1 0-16,3-2 0 0,-3 2 0 0,4-2 0 15,0 2 0-15,-3-2 0 0,0 3 0 0,1-3 0 16,-5 1 0-16,7 1 0 16,-2-1 0-16,-1 2 0 0,1-2 0 0,0 1 0 15,-4 0 0-15,11 0 0 0,-5-1 0 0,0 3 0 16,-1-2 0-16,6 0 0 0,0 0 0 0,2 0 0 16,1 0 0-16,-1-2 0 0,1 1 0 0,2-1 0 15,-3 0 0-15,2 0 0 0,5 0 0 0,-10 0 0 16,8 0 0-16,-1 0 0 0,-4 0 0 0,8 0 0 15,-3 0 0-15,0 0 0 0,6 0 0 16,0 0 0-16,1 0 0 0,-1 0 0 16,3 0 0-16,0 0 0 15,1 0 0-15,-1-1 0 0,4-1 0 0,-3 2 0 0,2-2 0 0,8 0 0 16,-3 2 0-16,-6 0 0 16,5 0 0-16,-3 0 0 0,2 0 0 0,-2 0 0 0,-1 0 0 0,1 0 0 15,-1 0 0-15,2 0 0 16,10 0 0-16,-4 0 0 0,2 4 0 0,-10-2 0 0,14-2 0 0,-6 1 0 15,0-1 0-15,0 0 0 16,0 0 0-16,-4 0 0 16,19 0 0-16,-9 0 0 0,-1 0 0 0,-1 0 0 0,2 0 0 0,-10 0 0 15,14 0 0-15,-8 0 0 0,1 0 0 0,4 0 0 16,-1 0 0-16,-8 2 0 0,16 0 0 0,-11 0 0 16,-1-2 0-16,2 1 0 0,-3 2 0 0,-2-3 0 15,14 2 0-15,-7-2 0 0,1 2 0 16,-5 0 0-16,1-2 0 0,-10 2 0 0,12 2 0 15,-14-3 0-15,6 1 0 0,6 0 0 16,-5 1 0-16,-5-1 0 0,5 2 0 0,-3-2 0 16,-2 2 0-16,-2 0 0 0,2-2 0 0,-5 1 0 15,1-1 0-15,0 0 0 0,-1 2 0 0,5-3 0 16,-4 1 0-16,-1 0 0 0,-1 0 0 0,-3 3 0 16,-3-4 0-16,-8 4 0 0,3-4 0 15,-3 2 0-15,-3 2 0 0,-2-4 0 0,-2 3 0 0,-3-2 0 16,-2 0 0-16,-2-1 0 15,-1 1 0-15,-3 1 0 0,-1-2 0 0,-2-1 0 16,-1 2 0-16,-3-2 0 0,-3 2 0 0,0-2 0 16,-3 0 0-16,0 0 0 0,-1 0 0 0,-1 0 0 15,0 0 0-15,-2 0 0 0,0 0 0 0,0 0 0 16,0 0 0-16,0 0 0 0,0 0 0 0,0 0 0 16,0 0 0-16,0 0 0 0,0 0 0 0,0 0 0 15,0 0 0-15,0-2 0 0,-2-4 0 0,-3 3 0 16,-4-1 0-16,-4 0 0 0,-4 4 0 0,-10 0 0 15,-3 17 0-15</inkml:trace>
  <inkml:trace contextRef="#ctx0" brushRef="#br0" timeOffset="11038.62">22403 6859 2414 0,'-7'-5'0'0,"7"4"0"0,0-1 0 0,0 2 0 0,0-2 0 0,5 0 0 0,9 0 0 0,4-2 0 0,3 1 0 0,7-1 0 0,3 0 393 0,2 0-178 0,1 2-88 16,0-1-46-16,1 0 108 0,4 0-81 0,-4 1-36 15,1 1 1-15,-3-2-67 0,-1 1 0 0,-4 1 40 16,6-1-9-16,-6 0-212 0,1 0 106 0,-8 0 53 15,1 1-466-15,-3-1 216 0,-2-1 138 16,-4 1 3-16,-4 1-289 0,-2 1 186 16,-2-1 95-16,-5 1-496 0</inkml:trace>
  <inkml:trace contextRef="#ctx0" brushRef="#br0" timeOffset="11344.53">22840 6802 1585 0,'-7'5'0'0,"4"3"0"0,3-2 0 0,-2-1 0 0,0 3 0 0,0 1 0 0,0 1 0 0,1 2 0 0,-3 4 0 0,-3-1 0 0,-2 2 13 16,-1 2 9-16,-5 3 16 0,-1-2-162 0,-3 1 80 15,1-2 41-15,-5 2 9 0,-1-3-10 0,2-3-1 16,-1 1 41-16,2-5 0 0,3 2 58 16,-1-3-30-16,3 1-42 0,2-2-56 15,3-1 318-15,4-1-131 0,2 1-63 0,3 1 1 16,2 3 166-16,0-1-110 0,0 2-55 0,0 2 12 15,2-1-33-15,3 5 9 0,0 2 6 0,-1 2-24 16,-1 1-1-16,-1 0-24 0,0 1 0 0,-2-2 9 16,0 4-9-16,0-6 1 0,-4 5-135 0,-1-8 67 15,-4 4 34-15,2-3-294 0,0 0 152 0,0-4 49 16,-2-4 49-16,4-4-429 0,-1 0 217 16,1-2 93-16,1-3-161 0,3-2 142 15,-1 0 70-15,0-10 36 0</inkml:trace>
  <inkml:trace contextRef="#ctx0" brushRef="#br0" timeOffset="11638.19">22449 7186 1904 0,'2'-12'0'0,"1"2"0"0,6 2 0 0,3-2 0 0,1 0 0 0,6-1 0 0,4 3 0 0,2 2 0 0,7 1 0 0,5 1 0 0,0 1 389 0,8-1-181 15,-1 2-85-15,-2 0-43 0,1 0 46 0,-1 2-45 16,-6 0 10-16,3 0-110 0,-5 0 28 0,-4 0 0 0,-8 0 28 15,1 0-23-15,-5 0 32 0,-2 4-8 0,-7-1 69 16,-2 3-34-16,0 0-1 0,-4 0-35 0,1 1 261 16,-2 3-136-16,0 0-116 0,-1 5-46 15,1-3 0-15,0 3 0 0,2 4 0 0,-1 0 0 16,4 1 0-16,-2 2 0 0,3 0 0 0,1-1 0 16,-3 1 0-16,3 1 0 0,-2-2 0 0,-1 2 0 15,-3 0 0-15,1-3 0 0,-1 1 0 0,-1-2-139 16,-2-1-72-16,0 0-456 0,0-1 315 15,-7-2 148-15,-2-3 88 0,-4-2-469 16,0-2 273-16,-4-1 138 0</inkml:trace>
  <inkml:trace contextRef="#ctx0" brushRef="#br0" timeOffset="11836.81">22748 7138 2914 0,'-9'-5'0'0,"6"5"0"0,1 0 0 0,-2 0 0 0,1 8 0 0,-1 10 0 0,-1 2 0 0,1 5 0 0,1 1 0 0,0 4 0 0,1 0 123 0,0 4 123 0,-2-1-104 0,4 1-53 15,-2-1-26-15,2-3-375 0,0-1 169 0,0-6 91 16,0 2-580-16,0-5 335 0,0-3 167 0,0-7 93 16,0-2-361-16,2-3 97 0,0-5 135 0</inkml:trace>
  <inkml:trace contextRef="#ctx0" brushRef="#br0" timeOffset="12008.28">22833 7116 2696 0,'2'-2'0'0,"3"2"0"0,-3 0 0 0,-1 4 0 0,1 12 0 15,-2 3 0-15,2 5 0 0,0 1 0 0,0-1 0 0,1 6 0 0,-1 0 169 0,0 1-65 0,2-3-6 0,-1-1-31 0,0-4 10 0,1 2-532 16,-1-3 247-16,-1-1 122 0,0-4 62 15,-2-1-288-15,0-4 170 0,0-3 90 0,0-1-706 0</inkml:trace>
  <inkml:trace contextRef="#ctx0" brushRef="#br0" timeOffset="12418.49">22727 7286 1849 0,'-4'-3'0'0,"2"1"0"0,2 0 0 0,0 1 0 0,0-2 0 0,0 2 0 0,8 1 0 0,4 0 0 0,2 0 0 0,2 0 0 0,0 0 111 0,-2 0-163 0,2 1 45 0,-3 3 0 16,-3 0 44-16,-3 1-458 0,-3 1 217 16,-3-1 111-16,-1 2-181 0,0 0 132 0,-5 0 65 15,-9 1 31-15,-2-1-120 0,0-1 65 0,-2 2 32 16,-1-3-1-16,3 2 223 0,4-3-104 16,1 2-39-16,4-2 340 0,3-2-193 15,4 1-60-15,0 1 255 0,0 2-127 0,7-2-101 0,8 1-29 16,2-1-9-16,3 0-25 0,1 1 1 0,0-1-16 15,-1 4-105-15,-3-3 49 0,-1 2 23 0,-5 2 0 16,-4 0-216-16,-5 2 129 0,-2 2 52 16,0 2-237-16,-13 2 132 0,-6-2 18 0,-6 1 137 15,-3 1-82-15,-4-1 26 16,-1-1-45-16,-3-2 396 0,1 0-172 0,1 0-83 0,2-3-37 16,4-1 212-16,9-3-90 0,2-1-70 0,7-1 27 15,3-2 306-15,5 1-180 0,2-2-104 0,2 3 109 0,19-4-101 16,9 2-52-16,7-2 39 0,1 0-36 15,16 0-9-15,-1 0-45 0,2 0-208 0,0-2 104 16,4-2 62-16,-1 0 16 0,-1 2-225 0,-5 0 125 16,-1 2 64-16,-4 0 21 0,-6 0-803 0,6 2 360 15</inkml:trace>
  <inkml:trace contextRef="#ctx0" brushRef="#br0" timeOffset="12584.3">23918 7602 3931 0,'-10'-16'0'0,"10"13"0"0,0-4 0 0,0-5 0 0,0 5 0 0,0-1 0 0,0 2 0 0,0 1 0 0,0-1 0 0,0 3 0 0,0 1 0 0,3 2 0 0</inkml:trace>
  <inkml:trace contextRef="#ctx0" brushRef="#br0" timeOffset="43636.85">6140 9848 2526 0,'-34'-26'0'0,"12"22"0"15,5 4 0-15,6 0 0 0,3 0 0 0,-1-2 0 0,1 0 0 0,-5 0 0 0,6 1 0 0,-1-2 0 0,6 2 267 0,-1-1-105 0,1 2-66 0,0-2 491 0,2 2-294 16,0 0-293-16,0 0 0 0,7 0 0 0,6 0 0 0,12 0 0 16,3 0 0-16,8 0 0 15,-1 0 0-15,6 0 0 0,6 0 0 0,-3 0 0 16,2 0 0-16,2 0 0 0,0 0 0 0,4 0 0 15,3 0 0-15,10 0 0 0,-5 0 0 0,2 0 0 16,0-2 0-16,-6 0 0 0,12 0 0 0,-6 0 0 16,-2 0 0-16,-8 1 0 0,14 1 0 0,-12 0 0 15,5 0 0-15,-1 0 0 0,-3 0 0 0,-3 0 0 16,-2 0 0-16,-5 3 0 0,7 1 0 16,-7-2 0-16,0 0 0 0,-4 0 0 0,2-2 0 15,-4 0 0-15,7 0 0 0,-11 0 0 16,4 0 0-16,-3 0 0 0,-2 0 0 0,-1 0 0 15,-1 0 0-15,-2 0 0 0,0 0 0 0,-3 0 0 16,1 0 0-16,-5 0 0 0,7 0 0 0,-5 0 0 16,1 0 0-16,-5 0 0 0,1 0 0 0,4 0 0 15,-1 0 0-15,-3 0 0 0,1 0 0 0,2 0 0 16,-3 0 0-16,0-2 0 0,-1 2 0 16,2-2 0-16,-2 2 0 0,-1-2 0 15,-1 0 0-15,-1 0 0 0,-1 2 0 0,-2-2 0 16,1 1 0-16,-2 1 0 0,-2 0 0 0,-1-2 0 15,3 2 0-15,-3 0 0 0,-2-2 0 0,1 2 0 16,-1 0 0-16,-4 0 0 0,3 0 0 0,-3 0 0 16,1 0 0-16,-1 0 0 0,-2 0 0 0,-1 0 0 15,1 0 0-15,-1 0 0 0,0 0 0 0,0 0 0 16,-2 0 0-16,1 0 0 0,-1 0 0 0,0 0 0 16,0 0 0-16,0 0 0 15,0 0 0-15,0 0 0 0,0 0 0 0,0 0 0 16,0 0 0-16,0 0 0 0,0-2 0 0,0 0 0 15,0 0 0-15,0 1 0 0,-3-1 0 0,-4-1 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2T13:41:59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15727 11711 2524 0,'-6'-4'0'0,"2"2"0"0,1 1 0 0,1 1 0 0,-2 0 0 0,2 0 0 0,0 0 0 0,1 0 0 0,1 0 0 0,0 0 0 0,0 0 279 0,0 0-119 0,0 0-50 15,0 0-40-15,0 0 196 0,0 0-112 0,7 0-57 16,2 3-29-16,1 1 135 0,3 1-203 0,1-1 0 16,0 2 0-16,2-3 0 0,0 1 0 0,1-1 0 15,1 2 0-15,2-2 0 0,2 0 0 16,2-2 0-16,-1 1 0 0,7-2 0 16,-4 0 0-16,3 2 0 0,-1-2 0 0,2 0 0 0,0 0 0 15,0 0 0-15,0 0 0 0,0 0 0 0,2 2 0 16,0 0 0-16,2 0 0 0,0-2 0 15,-1 4 0-15,3-2 0 0,1-1 0 0,9 1 0 0,-9-2 0 16,11 0 0-16,-2 0 0 16,0 0 0-16,0 0 0 0,3 0 0 0,-8 0 0 15,14 0 0-15,-2 0 0 0,-3 0 0 0,2 0 0 16,1-2 0-16,-1 1 0 0,1-1 0 0,2 0 0 16,-4-2 0-16,2 2 0 0,0-2 0 0,2 1 0 15,0-1 0-15,2 0 0 0,-2 0 0 0,-1 1 0 16,-4-1 0-16,3-2 0 0,-2 4 0 0,-1-2 0 15,-2 2 0-15,-1-1 0 0,0 1 0 0,-4 2 0 16,11-2 0-16,-1 2 0 0,0 0 0 0,-1 0 0 16,1 0 0-16,0-2 0 15,1 2 0-15,0 0 0 0,3-1 0 0,-1-2 0 16,8 3 0-16,-8-2 0 0,14 1 0 0,-8-1 0 16,1 0 0-16,1 0 0 0,2 1 0 0,-8-1 0 15,16-2 0-15,-5 2 0 0,8-5 0 0,0 2 0 16,0-1 0-16,-11 3 0 0,18-2 0 0,-10 1 0 15,-3 0 0-15,-3-1 0 0,1 3 0 0,-6-2 0 16,8 1 0-16,-9 0 0 16,-12 1 0-16,5 1 0 0,-3-2 0 0,-7 3 0 15,10 0 0-15,-10-1 0 0,0 1 0 0,-1 0 0 16,-1 0 0-16,-8 0 0 0,2 0 0 0,-1 0 0 16,-3 0 0-16,-6 0 0 0,-4 0 0 15,2 0 0-15,-6 0 0 0,-3 0 0 0,0 0 0 0,-6 0 0 16,-2 0 0-16,-3-2 0 0,0-1 0 0,-3 2 0 15,-1-4 0-15,-1-5 0 0,0-1 0 0,0 0 0 16,-1-3 0-16,-8-1 0 16,-2 1 0-16,-1 1 0 0,-7 5 0 0</inkml:trace>
  <inkml:trace contextRef="#ctx0" brushRef="#br0" timeOffset="15016.07">14848 3346 2636 0,'-17'-15'0'0,"4"8"0"0,5 2 0 0,5 2 0 0,1-2 0 0,2 1 0 0,0-2 0 0,0 1 0 0,0-2 0 0,11-5 0 0,12 1 170 0,1-2 171 0,6-1-151 0,2 2-76 16,2 4-37-16,2 2 73 0,1 2-61 0,0 4-25 16,-3 0 0-16,1 0-28 0,-3 7-36 0,-5 5 0 15,-3 3 0-15,-4 5 0 16,-8 4 0-16,-2 0 0 0,-6 4 0 0,-4 2 0 0,0 1 0 16,-5 4 0-16,-11-4 0 0,-3 1 0 15,-3-2 0-15,-1-1 0 0,-1-2 0 0,-3-4 0 16,4 0 0-16,-2-7 0 0,0 0 0 0,6-6 0 15,-1-3 0-15,1-2 0 0,3-5 0 0,0 0 0 16,3 0 0-16,1 0 0 0,3-5 0 0,4-5 0 16,3-3-251-16,2-8 30 0,2-2 92 0,16-5-714 15,9-8 407-15,4 0 199 0</inkml:trace>
  <inkml:trace contextRef="#ctx0" brushRef="#br0" timeOffset="15221.15">15372 3053 3931 0,'0'-2'0'0,"-6"2"0"0,-15 2 0 0,3 13 0 0,-6 3 0 15,-1 7 0-15,0 2 0 0,2 9 0 0,2-3 0 0,3 5 0 0,6-5 0 0,3 5 0 0,2 6 0 0,7-4 0 16,0 2 0-16,2-2 0 0,12-3 0 0,2-5 0 16,7 1 0-16,1-4 0 0,5-4 0 0,-3-5 0 15,2-3 0-15,-8-2 0 0,5-4 0 0,-2-1-355 16,-5-5 153-16,1-3-14 0,-1-2-465 0,-4 0 311 15,5-9 171-15,-4-10-472 0,2-5 317 0,-2-4 158 0</inkml:trace>
  <inkml:trace contextRef="#ctx0" brushRef="#br0" timeOffset="15507.1">15513 2998 2670 0,'-14'-27'0'0,"5"11"0"0,0 0 0 0,3 2 0 16,4 5 0-16,2 2 0 0,0 1 0 0,2 2 0 0,13 3 0 0,3 1 0 0,0 0 579 0,-1 0-262 0,0 3-144 0,0 5 19 0,-3 2-192 15,0 2 0-15,-5 2 0 16,-1 1 0-16,-7 3 0 0,-1 6 0 0,0-1-66 16,-9-2 14-16,-5 1 44 0,-2-3 10 0,-8 1 91 15,-1 0-62-15,1-5-31 0,0 0 0 0,1-4 0 16,5-2 0-16,0-1 0 0,7-3 0 0,1 1 0 16,3-4 0-16,5 2 0 0,2-1 0 0,0 4 0 15,6-2 0-15,11 1 0 0,5-1 0 0,1-1 0 16,1-2 0-16,5 2 0 0,-1-4 0 15,-2 0 0-15,1 0 0 0,-2 0 0 16,-4 0 0-16,4 0 0 0,-2 0 0 0,-3 0-338 16,1 0 121-16,-5 0-825 0,1 0 492 0,-4 0 261 15</inkml:trace>
  <inkml:trace contextRef="#ctx0" brushRef="#br0" timeOffset="15671.85">15714 3349 3077 0,'-19'7'0'0,"6"1"0"0,4-3 0 0,1-1 0 0,2-3 0 0,6-1 0 0,0 2 0 0,8-2 0 0,17 0 0 0,0 0 0 0,7 0 137 0,2 0 358 0,2-2-273 0,2 1-222 16,-1-3 0-16,0-1 0 0,-1 1 0 0,-1 0 0 15,-5 3 0-15,-3-2 0 0,-4 1-26 0,-2 2 1 16,0-1-677-16,-7 1 360 0,-3-3 189 0,1 2-808 16,-6-1 462-16,-1-4 220 0</inkml:trace>
  <inkml:trace contextRef="#ctx0" brushRef="#br0" timeOffset="15839.37">16043 3119 2898 0,'-14'-2'0'0,"1"1"0"0,4 1 0 0,-1 0 0 0,3 5 0 0,1 7 0 0,4 6 0 0,1 1 0 0,1 9 0 0,0-2 0 0,0-1 816 0,0 10-599 0,0-5-217 0,0 12 0 16,0-3 0-16,-2 1 0 0,0-4 0 0,0 0 0 15,2 3 0-15,-2-7 0 0,2 3 0 0,0-6-27 16,0-9-61-16,0 2 58 0,2-5-1032 0,5-7 526 15</inkml:trace>
  <inkml:trace contextRef="#ctx0" brushRef="#br0" timeOffset="15998.6">16176 3176 3741 0,'1'-4'0'0,"1"4"0"0,0 0 0 0,0 0 0 0,1 2 0 0,2 5 0 0,2 2 0 0,2-1 0 0,3 1 0 0,-3 1 0 0,4 1 190 15,1 3-190-15,-1-3 0 0,0-1 0 0,0 2 0 16,4-3 0-16,-4 0-471 0,3-3 117 0,-4 0 195 16,3-4 99-16,-3-2-1002 0</inkml:trace>
  <inkml:trace contextRef="#ctx0" brushRef="#br0" timeOffset="16185.42">16506 3011 3525 0,'0'-3'0'0,"0"3"0"0,0 4 0 0,-1 11 0 0,-7 9 0 0,-2 3 0 0,-1 7 0 0,0 11 0 0,-2-2 0 0,0 2 0 0,-3 3 281 0,2 2-156 16,-3 3-125-16,-2 10 0 0,0-6 0 0,5-6 0 15,-4 3 0-15,4-2 0 0,0-1 0 0,1-1 0 16,1 1 0-16,5-4 0 0,2-2 0 0,1-9 0 16,2-5-137-16,2-8 23 0,0-12-1034 0,0-6 555 15,0-5 278-15</inkml:trace>
  <inkml:trace contextRef="#ctx0" brushRef="#br0" timeOffset="16470.91">16732 2687 3025 0,'26'-11'0'0,"0"7"0"0,-3 0 0 0,-1 3 0 0,-3 1 0 16,-1 0 0-16,-4 1 0 0,0 11 0 0,-5 1 0 0,-4 6 0 0,-3 1 179 0,-2 7-54 0,0 1-44 0,-11 2-1 15,-6-2-43-15,-1 1-111 0,-3-4 65 0,0 0 18 16,1-4 0-16,-1 0 55 0,3-9-27 0,0 1 0 16,6-4 9-16,1-1 187 0,4-2-181 0,4-2-52 15,-1-2 0-15,4-1 0 0,0 3 0 16,2-2 0-16,7-2 0 0,5 3 0 0,6-3 0 0,0 0 0 16,0 0 0-16,9 0 0 0,-5 0 0 0,-1-3 0 15,-3-1 0-15,5 1 0 0,-4-1 0 0,-3 0 0 16,1 3-254-16,-4 1 43 15,0 0 96-15,-3 0-409 0,0 1 234 0,-6 10 132 0</inkml:trace>
  <inkml:trace contextRef="#ctx0" brushRef="#br0" timeOffset="16637.06">16901 3239 2833 0,'-10'7'0'0,"5"1"0"0,-1-2 0 0,6-3 0 0,0 0 0 0,6-3 0 0,16 0 0 0,5 0 0 0,3 0 0 0,1-3 0 0,5 0 118 0,1-4 318 15,-1 0-200-15,2 0-90 0,-2 0-60 0,-3 2-127 16,-3-3 39-16,-1 5 0 0,-8-1-615 0,0-1 336 16,-1 3 154-16,-6-1 82 0,-4 1-350 0,-1 0 172 15,-5-2 122-15</inkml:trace>
  <inkml:trace contextRef="#ctx0" brushRef="#br0" timeOffset="16820.29">17248 2957 2553 0,'-11'0'0'0,"3"10"0"0,0 1 0 0,3 4 0 0,-1 3 0 0,3 6 0 0,3 0 0 0,0 3 0 0,0 3 0 0,0 0 0 0,0 5 705 0,0-3-334 0,0 1-167 15,0-1-106-15,-2 1-98 0,0-1 0 0,2-2 0 16,0-3-22-16,0 0-180 0,0-6 119 0,0 5-312 16,0-2 211-16,0-5 110 0,2-9 56 0,0-3-851 15,5-7 386-15,0 0 214 0,2-13 120 0</inkml:trace>
  <inkml:trace contextRef="#ctx0" brushRef="#br0" timeOffset="17078.5">17499 2980 2471 0,'34'-20'0'0,"4"1"0"0,1 5 0 0,10-1 0 0,-2 2 0 0,0 4 0 0,-4 2 0 0,-9 5 0 0,0 2 0 0,-4 0 0 0,-11 3 580 15,-3 12-271-15,-5 2-136 0,-10 6-60 0,-1 9 172 0,-8 3-285 0,-14 1 0 16,-4 2 0-16,-4 1 0 15,-4 1 0-15,2-1 0 0,4 1 0 0,9-9 0 16,0 5 0-16,6-4 0 0,7-5 0 0,5 4 0 16,1-2 0-16,0-5 0 0,12-4 0 0,7-1 0 15,0-5 0-15,11 1 0 0,-2-6 0 0,0 0 0 16,6-5 0-16,0-2 0 0,-1-2 0 0,0 0 0 16,-1-6 0-16,-2-5 0 0,-3-1 0 0,-2-4 0 15,-8 7-716-15,0-5 236 16,-5-3 221-16,-7-1 111 0,-3-5-648 0</inkml:trace>
  <inkml:trace contextRef="#ctx0" brushRef="#br0" timeOffset="17235.93">17661 3096 3316 0,'-17'5'0'0,"8"-2"0"0,4 4 0 0,5-5 0 0,0 4 0 0,3-1 0 0,14 2 0 0,7 0 0 0,5-1 0 0,2-4 0 0,3 5 226 0,3-5-94 0,3-2 59 16,-2 0-125-16,1 0-66 15,-3 0-43-15,-1 0-26 0,-1-4 52 0,-2-5-768 16,0-2 410-16,-4-3 206 0,0 1 112 0</inkml:trace>
  <inkml:trace contextRef="#ctx0" brushRef="#br0" timeOffset="17508.8">18245 2641 2977 0,'4'-3'0'0,"9"2"0"0,2-1 0 0,2-1 0 16,4 3 0-16,3 0 0 0,0 0 0 0,1 0 0 0,-6 0 0 0,1 3 0 0,-1 4 446 0,-4 2-206 0,-5 0-101 0,-3 3-20 0,-5 2-109 0,-2 1-10 15,0 0 0-15,-9 2 0 0,-7 1 0 0,-2-1 0 16,-3-2 0-16,4-4 0 16,0 0 0-16,2 0 0 0,8-7 0 0,-1 2 0 15,3-4 0-15,5 0 0 0,0-2 0 0,0 2 0 16,14-2 0-16,9 0 0 0,2 0 0 0,3-2 0 15,2-2 0-15,0-2 0 0,2 2 0 0,-2-3 0 16,-2 3 0-16,-4 1 0 0,1-1-149 0,-2 2 11 16,-2 0 17-16,-5 2-707 0,-2 0 400 15,-5 0 187-15</inkml:trace>
  <inkml:trace contextRef="#ctx0" brushRef="#br0" timeOffset="17678.75">18474 3042 3450 0,'0'4'0'0,"2"0"0"0,7-3 0 0,5-1 0 0,2 0 0 0,5 0 0 0,4 0 0 0,-5 2 0 0,5-2 0 0,1 3 0 0,-1-2 125 16,-5-1-45-16,3 0 153 0,-4 2-190 0,-1 0-43 0,-4 0-318 16,-4 1 84-16,1-1 135 0,-6 4 68 15,-1 0-1028-15</inkml:trace>
  <inkml:trace contextRef="#ctx0" brushRef="#br0" timeOffset="17843.75">18501 3289 2969 0,'-8'5'0'0,"8"0"0"0,0 1 0 0,2-4 0 0,9-2 0 0,4 2 0 0,6-2 0 0,3 0 0 0,1 0 0 0,-1 2 0 0,0-2 195 0,6 0-84 0,-1 0 78 0,-3 0-77 16,-3 0-38-16,2 0 0 0,-4-2-699 0,2 0 326 15,-2 0 166-15,1 0-856 0</inkml:trace>
  <inkml:trace contextRef="#ctx0" brushRef="#br0" timeOffset="18097.34">19299 2641 3931 0,'-6'0'0'0,"4"0"0"0,0 0 0 0,0 0 0 0,0 3 0 0,2 10 0 0,0 2 0 0,0 11 0 0,0-1 0 0,6 7 0 0,2 11 0 0,-1-2 0 0,3 12 0 15,0 0 0-15,-3 10 0 0,-2-12 0 0,-1 6 0 16,0-1 0-16,-3 0 0 0,1 0 0 0,-2-1 0 16,0 2 0-16,0 0 0 0,0-4 0 0,0-2 0 15,-7-5 0-15,3 1 0 0,-1-4-120 0,1-7-20 16,1-5 57-16,-2 2-725 15,3-5 387-15,0-4 193 0</inkml:trace>
  <inkml:trace contextRef="#ctx0" brushRef="#br0" timeOffset="18280.96">19697 3776 3931 0,'-1'0'0'0,"1"0"0"0,7 0 0 0,-3 0 0 0,-3 0 0 0,-1 0 0 0,0 0 0 0,0 0 0 0,2 0 0 0,-2 0 0 16,0 0-921-16,0 0 356 0</inkml:trace>
  <inkml:trace contextRef="#ctx0" brushRef="#br0" timeOffset="21923.76">14727 3911 2901 0,'-5'-4'0'0,"3"3"0"0,0 0 0 0,2 1 0 0,0 0 0 0,0 0 0 0,4 0 0 0,12 0 0 0,7 0 0 0,7-3 0 0,10 1 323 0,-4-3-131 0,14-1 100 0,-3-3-126 16,6-1-109-16,1 1-57 0,1-1 0 0,-1 1 0 16,-2-2 0-16,-1 1 0 0,-1 1 0 0,-4 0 0 15,-6 2 0-15,1 2 0 0,-5 2 0 0,-4-1 0 16,-8 0 0-16,1 3-628 0,-7-2 207 0,-1 3 112 16,-6 0-258-16,-1 0 263 0</inkml:trace>
  <inkml:trace contextRef="#ctx0" brushRef="#br0" timeOffset="22397.78">15147 4198 2028 0,'-14'1'0'0,"5"0"0"0,2-1 0 0,-1 0 0 16,0 0 0-16,3-9 0 0,3-2 0 0,0-5 0 0,2 5 0 0,0-5 0 0,0 1 95 0,0 0-10 0,0 0-73 0,0 4-1 0,0 2 29 0,0-1-13 15,0 4 23-15,-9 2-10 0,-5 1 0 0,0 3 33 16,-5 3 0-16,-1 11-33 16,-1 8 10-16,-6 8 109 0,4 2-60 0,1 6-29 0,1 2-1 15,4-1 164-15,4-6-86 0,3 4-59 16,1-3 114-16,6-2-81 0,3-4-42 0,0-7-79 16,0 0 0-16,9-4 0 15,4-4 0-15,4-2 0 0,2-6 0 0,2-2 0 0,1-3 0 0,4 0 0 16,-1-12 0-16,-2-5 0 0,-1-1 0 15,-2-5-182-15,0-3 41 0,-6 0 70 0,0 0-102 0,-5 0 74 16,-2-1 7-16,0 6 165 16,-4 1-72-16,-1 4 11 0,0 6-60 0,-2 2 179 15,0 4-73-15,0 2-42 0,0 1-6 0,0 1 383 16,0 9-281-16,0 10-112 0,0 3 0 0,0 0 0 0,0 9 0 16,2-3 0-16,1 2 0 0,5-2 0 15,-1 2 0-15,1-7 0 16,1 3 0-16,0-6 0 0,1 1 0 0,0-2 0 0,-1-2 0 0,1-2 0 15,-1-1 0-15,-2-6 0 0,0 0 0 0,2-2 0 16,-2-5 0-16,2-1-219 0,2 0-196 0,-3-1 187 16,1-9-522-16,2-6 355 0,-1-9 177 0,-3-2-388 15,-3-6 288-15,-2-9 138 0,-2-1 71 0</inkml:trace>
  <inkml:trace contextRef="#ctx0" brushRef="#br0" timeOffset="22637.92">15333 4173 2077 0,'0'-20'0'0,"0"4"0"0,0-2 0 0,0 6 0 0,3 1 0 16,6 3 0-16,5 1 0 0,1 1 0 0,2 4 0 0,1 1 0 0,3 1 92 0,-2 0 266 0,-1 0-159 0,2 7-69 0,-6 4-51 0,0 2 33 16,-3 2-36-16,-4 2 10 0,-2 1-46 0,-3-2-34 15,-2 3-11-15,0 2 45 0,-12-5-30 0,-3 5 30 16,0-8 0-16,-4 2 145 0,2-4-77 0,3-1-34 16,2-3 0-16,3-3 36 0,3 0-110 15,2-3 0-15,0-1 0 0,4 0 0 16,0 0 0-16,10 0 0 0,13 0 0 0,0 0 0 15,6-1 0-15,1-4 0 0,3-1 0 0,1 0 0 16,3 0 0-16,0 1-219 0,-3 2-127 0,-1-2 113 16,-1 1 106-16,0 3-633 0,-2-1 360 0,-5-2 170 15,5 0 100-15</inkml:trace>
  <inkml:trace contextRef="#ctx0" brushRef="#br0" timeOffset="22864.96">16073 3902 3273 0,'-21'0'0'0,"12"0"0"0,7 0 0 0,0 0 0 0,2 0 0 0,0 0 0 0,14 0 0 0,11 0 0 0,5 0 0 0,16-2 0 0,0-3 141 0,9-1 376 0,1 1-517 0,-2-1 0 15,3 0 0-15,-4 0 0 0,-1 3 0 0,-2-1 0 16,-2 0 0-16,-3 3 0 0,-10-2 0 0,3 2 0 15,-2-1 0-15,-4 2 0 0,-6 0 0 0,-4 0-906 0,-1 0 378 16,-4 0 249-16,-6 0 119 16,-3 2-563-16</inkml:trace>
  <inkml:trace contextRef="#ctx0" brushRef="#br0" timeOffset="23525.85">16604 4300 1805 0,'0'0'0'0,"0"0"0"0,0 0 0 0,-2-9 0 0,2-6 0 0,0 0 0 0,0-4 0 0,0 1 0 0,0-1 0 0,0 2 0 0,0-2 119 0,0 3-40 0,0-2 11 0,0 2 48 16,0 4-50-16,0 1-24 0,-2 2 66 0,-1-1-46 15,-1 5 11-15,0-1 61 16,1 2-58-16,0 2-30 0,-1 0 1 0,1 2 21 0,1 0-16 15,-2 0-10-15,1 0-24 0,-1 4-9 0,0 1 8 0,3 3 0 16,-3-2 58-16,1 1-58 16,1-2 0-16,0 0 60 0,1-1-30 0,1-1 10 15,0-1-40-15,0-2-29 0,0 2-10 0,0-2 0 16,0 0 0-16,0 0 0 0,0 0 0 0,0 0 0 16,0 0 0-16,0 0 0 0,0 0 0 0,0 0 0 15,0 0 0-15,0 0 0 0,0 0 0 0,0 0 0 16,0 0 0-16,0 2 0 0,0 1 0 0,3 2 0 15,6 6 0-15,-2 2 0 0,0 4 0 0,0 3 0 16,3 9 0-16,-4-2 0 0,-3 6 0 0,1 0 0 16,-2 2 0-16,-2 2 0 15,0 0 0-15,0 1 0 0,-4-3 0 0,-3-1 0 16,-3-2 0-16,3-6 0 0,-1 0 0 0,-1-5 0 16,1-4 0-16,3-5 0 0,-1-3 0 0,1-3 0 15,1-3 0-15,0-3 0 0,1 0 0 0,0-1 0 16,3-11 0-16,0-5 0 0,0-4 0 0,5 1 0 15,6-3 0-15,3 1 0 0,3 0 0 0,4-1 0 16,1 2 0-16,3 4 0 16,1 2 0-16,1 4 0 0,-1 3 0 0,-6 7 0 15,3-1 0-15,0 2 0 0,-5 0 0 0,-3 5 0 16,-2 8 0-16,-1 2 0 0,-5 5 0 0,-3 0 0 16,-4 3 0-16,0 1 0 0,0 1 0 15,-13 1 0-15,-2-2 0 0,-2-4 0 0,-2 1 0 0,-2-4 0 16,5-4 0-16,-7-2 0 0,2-2 0 15,-1-2 0-15,1-4 0 0,-2-1 0 0,5 1 0 0,-3-3 0 16,4 0 0-16,4 0-285 16,2-5 111-16,3-5 68 0,4-6-226 0,3-9 136 15,1-8 84-15,1-8-604 0,10-4 338 0,3-5 170 16,2-2 84-16</inkml:trace>
  <inkml:trace contextRef="#ctx0" brushRef="#br0" timeOffset="23742.43">16747 4162 1917 0,'15'-17'0'16,"2"2"0"-16,3 4 0 0,1 1 0 0,4 3 0 0,-6 4 0 0,1 2 0 0,1 1 0 0,0 0 0 0,-5 7 0 0,-2 5 435 0,-4 3-198 0,-4 1-99 16,-5 0-49-16,-1 5 171 0,0-1-101 0,-7 3-64 15,-8-3-28-15,-3-4-3 0,-3 0 0 0,5-5-25 16,-4-2 78-16,6-2-43 0,4-3-1 0,1-1 20 16,3-3-83-16,3 0-10 0,1 0 0 0,2 0 0 15,0 0 0-15,3 0 0 0,17 0 0 0,5-7 0 16,2-1 0-16,1 0 0 0,3 1 0 0,-1 2 0 15,2-4 0-15,0 3 0 0,0 3-441 0,-2-1 40 16,0 2 143-16,0 1-682 16,2-1 451-16,0-1 224 0</inkml:trace>
  <inkml:trace contextRef="#ctx0" brushRef="#br0" timeOffset="23974.4">17828 3771 3781 0,'-19'-2'0'0,"14"2"0"0,5 0 0 0,0 0 0 0,0 0 0 0,3-2 0 0,15 1 0 0,6-1 0 0,6-4 0 0,11-2 0 0,-1 1 150 0,-3 2-150 15,14-4 0-15,-4 1 0 0,-2 3 0 0,-2 0 0 0,-7 1 0 16,2 2 0-16,-5 0 0 0,-1 0-78 15,-7 2 52-15,-2 0-868 0,-3 0 468 16,-5 12 104-16</inkml:trace>
  <inkml:trace contextRef="#ctx0" brushRef="#br0" timeOffset="24226.87">18129 4077 3809 0,'-23'0'0'0,"6"4"0"0,1 2 0 0,-4-1 0 0,-2 5 0 0,-2 2 0 0,-1 6 0 0,3 3 0 0,-3 2 0 0,3 4 0 0,3 5 122 0,6 0-122 0,5 1 0 0,6 2 0 15,2-4 0-15,0 1 0 0,14-2 0 0,6-2 0 16,6-3 0-16,3-3 0 0,2-3 0 16,9 0 0-16,-6-7 0 0,9-5 0 0,-9-7 0 15,3 0 0-15,-1 0 0 0,-3-3 0 16,-4-7-73-16,-1-5-26 0,-3 0-702 0,-8 3 382 0,-1-5 190 15,0-2 96-15,-7-1-514 0,-2-5 309 0,-5-1 150 16</inkml:trace>
  <inkml:trace contextRef="#ctx0" brushRef="#br0" timeOffset="24460.02">18268 4024 2535 0,'-4'-18'0'0,"4"4"0"0,0 1 0 0,2-2 0 0,11 1 0 0,2 2 0 0,2 5 0 0,3 1 0 0,1 2 0 0,2 2 0 0,-3 2 272 0,-3 0-117 0,0 8-59 0,-3 3 254 15,-7 3-156-15,-2 2-68 0,-5 3-50 0,0 6 43 16,-2-5-111-16,-12 2-8 0,-2-4 0 0,-4 3 0 16,5-7 0-16,-3-2 0 0,9-1 0 0,-2-4 0 15,6-3 0-15,1 0 0 0,4-4 0 0,0 1 0 16,6-1 0-16,17 0 0 0,6 0 0 0,9-3 0 16,1-5 0-16,2 1 0 15,1-3 0-15,-3 3 0 0,-3 3 0 0,3 0 0 16,-1 3 0-16,-4-2 0 0,-4 3-1192 0,-10 0 557 15</inkml:trace>
  <inkml:trace contextRef="#ctx0" brushRef="#br0" timeOffset="24609.67">19103 4209 2107 0,'-3'-9'0'0,"-1"7"0"0,4-1 0 0,0 1 0 0,0 0 0 0,0 0 0 0,0 1 0 0,0-2 0 0,0 3 0 0,-2 0 0 0</inkml:trace>
  <inkml:trace contextRef="#ctx0" brushRef="#br0" timeOffset="32871.21">8505 9913 2590 0,'-15'-10'0'0,"3"8"0"0,3 2 0 0,2 0 0 0,1 0 0 0,-3 0 0 0,5-2 0 0,2 2 0 0,0 0 0 0,2 0 0 0,0 0 231 0,0 0-95 0,0 0-47 0,0 0 86 0,6 0-73 0,7 0-30 16,0 0 0-16,3 2 208 16,0 2-119-16,3-3-138 0,-2 3-23 0,0-1 0 15,1-1 0-15,1 1 0 0,-1-2 0 0,-1 1 0 16,-1-2 0-16,1 2 0 0,0 0 0 0,-2-2 0 16,-2 1 0-16,2 2 0 0,0 0 0 0,-2 1 0 15,1 0 0-15,-1 1 0 0,-1-1 0 0,1 2 0 16,-1 0 0-16,2 0 0 0,-3-1 0 0,1 1 0 15,2-3 0-15,1 3 0 0,0-3 0 0,0 1 0 16,0 0 0-16,1-2 0 0,2 0 0 16,0 2 0-16,2-3 0 0,0 0 0 0,0 2 0 0,1-1 0 15,0 0 0-15,1-2 0 16,-1 2 0-16,2-2 0 0,0 2 0 0,-2 0 0 16,7-2 0-16,-8 0 0 0,8 0 0 0,-3 0 0 15,0 0 0-15,2 0 0 0,-3 0 0 0,0 0 0 16,3 0 0-16,-2 0 0 15,0-2 0-15,-5 0 0 0,2-2 0 0,1 2 0 0,-1-1 0 0,-1 2 0 16,2 0 0-16,-1-1 0 16,0 0 0-16,-1 2 0 0,1-2 0 0,5 2 0 15,-6 0 0-15,5 0 0 0,-3-2 0 0,4 2 0 16,0-2 0-16,2 2 0 0,-2-2 0 0,1 0 0 16,2 0 0-16,0 2 0 0,1-1 0 0,0 1 0 15,-1 0 0-15,2 0 0 0,2 0 0 0,2 0 0 16,2 0 0-16,3 0 0 0,0 0 0 0,-1-2 0 15,-3 0 0-15,10 0 0 0,-3-2 0 16,0 1 0-16,2-3 0 0,-1 3 0 0,-3-2 0 0,9 0 0 16,-3 1 0-16,2 0 0 15,1 0 0-15,0 2 0 0,-1-1 0 0,1 1 0 16,-3 0 0-16,3 0 0 0,1 0 0 0,-2 1 0 16,1-1 0-16,2 2 0 0,-3 0 0 0,6 0 0 15,1 0 0-15,1 0 0 0,0 0 0 0,-1-3 0 16,1 3 0-16,8 0 0 0,-6 0 0 0,0-1 0 15,-6 1 0-15,14-2 0 0,-4 2 0 0,0 0 0 16,-2 0 0-16,2 0 0 0,-10 0 0 0,14 0 0 16,-6 0 0-16,-11 0 0 15,10 0 0-15,7 0 0 0,-12 0 0 0,12 0 0 16,-16 0 0-16,16 3 0 0,-9-3 0 0,3 3 0 16,-5-3 0-16,13 0 0 0,-4 0 0 0,5 0 0 15,-2 0 0-15,3 0 0 0,-12-3 0 0,19 0 0 16,-12 1 0-16,3 0 0 0,-4 1 0 0,3-2 0 15,4 3 0-15,-1-2 0 0,-1 2 0 0,0 0 0 16,-1 0 0-16,-6 0 0 16,13 0 0-16,-6 0 0 0,4 0 0 0,2 0 0 15,0 0 0-15,-2 0 0 0,1 0 0 0,0 2 0 16,2 1 0-16,-2-3 0 0,15 0 0 0,-16 0 0 16,5 0 0-16,3 0 0 0,-1 0 0 0,-1 0 0 15,1 0 0-15,2 0 0 0,10 0 0 0,-8 0 0 16,-9 0 0-16,8 0 0 0,-1 0 0 0,-1 0 0 15,13 1 0-15,-6 1 0 0,-2-2 0 0,1 2 0 16,-1 0 0-16,-10-1 0 16,16 2 0-16,-4-1 0 0,4-1 0 0,-2 1 0 15,-2 0 0-15,-9-2 0 0,20 2 0 0,-9 0 0 16,6 0 0-16,-2-1 0 0,0 1 0 0,-10 0 0 16,20 0 0-16,-9-2 0 0,4 2 0 0,1 0 0 15,0 0 0-15,-10 1 0 0,22 3 0 0,-12-2 0 16,4 2 0-16,4-1 0 0,-6 1 0 0,6-1 0 15,-2 1 0-15,2 0 0 0,17 0 0 0,-24-1 0 16,10-1 0-16,6 0 0 0,-3-2 0 0,19 1 0 16,-15-3 0-16,2 4 0 15,-1-2 0-15,-15 0 0 0,32 1 0 0,-12 3 0 16,-20-2 0-16,28 4 0 0,-27-5 0 0,17 7 0 16,7 0 0-16,-12-2 0 0,1 2 0 0,-2 1 0 15,8-1 0-15,-15-1 0 0,22 4 0 0,-10-2 0 16,0-3 0-16,7 5 0 0,-3-3 0 0,-10-3 0 15,26-1 0-15,-12 3 0 0,6-2 0 16,-1 1 0-16,-1-2 0 0,-13-2 0 0,36-1 0 0,-17 3 0 16,-4-3 0-16,2 1 0 15,4 0 0-15,-15 2 0 0,22-2 0 0,-13 3 0 16,0-2 0-16,11 0 0 0,-26 0 0 0,30 0 0 16,-18 0 0-16,6 2 0 0,-6-1 0 0,-6-3 0 15,-18 1 0-15,28 4 0 0,-10-3 0 0,-6 2 0 16,-19-1 0-16,13-2 0 0,-5 5 0 0,3-2 0 15,-6 1 0-15,-6-1 0 0,0 1 0 0,-4 2 0 16,-13-3 0-16,23 2 0 16,-13-1 0-16,-15 0 0 0,3-1 0 0,-3-1 0 15,-4 0 0-15,-4 2 0 0,-1-4 0 0,-5 1 0 16,-3 0 0-16,-12-1 0 0,-4-3 0 0,4 5 0 16,-16-4 0-16,-2 1 0 0,-3-2 0 0,-7-1 0 15,-2 0 0-15,-5 0 0 0,1 0 0 0,-9 0 0 16,2 0 0-16,-3 0 0 0,-1 0 0 0,-2-1 0 15,0-8 0-15,-2 2 0 0,-2-1 0 0,0 2 0 16,0-2 0-16,0 1 0 16,-8 2 0-16,-13 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2T13:43:07.2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14348 2770 1686 0,'2'-11'0'0,"0"3"0"0,2 1 0 0,-1 0 0 16,1-3 0-16,-2 2 0 0,1 2 0 0,-2-1 0 0,1 2 0 0,0 2 0 0,0-2 212 0,-2 4-75 0,0-2 204 0,0 1-149 16,0 2-77-16,0 0-36 0,0 0 141 0,0 0-79 15,0 0-55-15,0 0 62 0,0 0-54 0,0 0-27 16,0 2 0-16,-7 7 12 0,-4 0-39 0,2 3 1 16,-2 2-1-16,-6 6 106 0,4 1-146 0,-6-1 0 15,0 5 0-15,-1 2 0 0,-6 5 0 0,-1 0 0 16,1 3 0-16,-2-4 0 15,-8 13 0-15,0-3 0 0,-5 5 0 0,-1 2 0 0,2-5 0 16,-13 13 0-16,0 1 0 0,3 3 0 16,-3 4 0-16,-7 8 0 0,11-11 0 0,-11 14 0 15,11-17 0-15,-4 8 0 0,3-3 0 0,-1-2 0 16,2-2 0-16,2-2 0 0,0 2 0 0,4-1 0 16,0-2 0-16,-1-1 0 0,5-6 0 0,-6 7 0 15,6-8 0-15,3-5 0 16,-3 1 0-16,0-2 0 0,4-2 0 0,1 1 0 0,2-7 0 0,2 1 0 15,4-7 0-15,-1-2 0 0,9-3 0 0,-3-1 0 16,7-8 0-16,0-2 0 16,5-4 0-16,2-1 0 0,1-3 0 0,3-2 0 15,2-2 0-15,-1 0 0 0,0 0 0 0,2 0 0 16,0-2 0-16,0-4 0 0,0-7-114 16,0 2-335-16,4-2 204 0,4-2 103 15,1 1-765-15,-2-4 438 0,3 1 215 0</inkml:trace>
  <inkml:trace contextRef="#ctx0" brushRef="#br0" timeOffset="275.75">12672 4317 2116 0,'3'-3'0'0,"-1"3"0"0,0-3 0 0,0 2 0 0,-1 1 0 0,1 0 0 0,0 0 0 0,-2 4 0 0,0 12 0 16,0 7 0-16,0 5 134 0,-9 8 249 0,-5-1-161 0,-2 11-96 15,-1-1-42-15,0-3 141 16,-4 5-92-16,2 1-47 0,5-7 11 0,-9 6 168 0,4-5-205 0,4-9-60 16,2 1 0-16,1-9 0 0,3-1 0 0,4-5 0 0,3-8 0 0,2 0 0 15,0-1 0 1,4-7 0-16,16-3 0 0,6 0 0 0,11-6 0 0,7-11 0 16,15-8 0-16,-11-2 0 0,20-7 0 0,-2-1 0 15,1-3 0-15,12-7 0 0,-4 2 0 0,-5 3 0 16,20-9-367-16,-7 4 88 0,2 3-849 15</inkml:trace>
  <inkml:trace contextRef="#ctx0" brushRef="#br0" timeOffset="1025.38">14315 2838 1208 0,'-6'-8'0'0,"0"4"0"0,2-2 0 0,1 3 0 0,-3-4 0 0,2 2 0 0,1-1 0 0,1 3 0 0,0 0 0 0,2-2 0 0,0 2 165 0,0 1-62 15,0-3 186-15,0 2-124 0,4 0-52 0,7 1 113 0,1 0-93 0,0 1-46 16,5-2-1-16,0 2 95 0,4-2-60 16,5 2-45-16,2 1-1 0,0 0 75 0,2-2-55 0,0 2-27 15,2 0 9-15,-2 0 8 0,0 0 0 16,2 0-44-16,0 0 36 0,2 0 1 16,2 0-28-16,5 0 32 0,-2 0-67 0,5 0-15 15,1 0 0-15,2 0 0 0,3 0 0 0,5 0 0 16,1 0 0-16,8 0 0 0,-4-2 0 0,2 0 0 15,-3 0 0-15,14-1 0 0,-6-1 0 0,3-2 0 16,3 1 0-16,2 0 0 0,1 0 0 0,-2-2 0 16,2 1 0-16,-1-2 0 0,0 4 0 0,0-2 0 15,4-3 0-15,1 4 0 0,2-1 0 16,-1 1 0-16,-3-3 0 0,5 2 0 16,-1-1 0-16,8 2 0 0,-3-4 0 0,-1 3 0 15,-11 0 0-15,8 0 0 0,-2 0 0 0,-3 0 0 16,-2 2 0-16,2-1 0 0,-4 2 0 0,-5 1 0 15,-12 0 0-15,3 2 0 0,-7 0 0 0,0 0 0 16,-5 0 0-16,-4 0 0 0,-6 0 0 0,6 0 0 16,-11 0 0-16,5 0 0 0,-3 0 0 15,-3 2 0-15,-6-2 0 0,3 0 0 0,-6 0 0 0,-2 0 0 16,-1 0 0-16,-3 0 0 16,-4 0 0-16,0 0 0 0,-4 0 0 0,-1-2-172 15,-5-2 21-15,-1 0 53 0,0-3 18 0,-2 2-426 16,0-5 233-16,-2 2 116 0,-7-1-683 0,2 0 391 15</inkml:trace>
  <inkml:trace contextRef="#ctx0" brushRef="#br0" timeOffset="1262.03">18196 2306 2667 0,'0'0'0'0,"0"4"0"0,4-1 0 0,11-1 0 0,7 4 0 16,5 1 0-16,10 3 0 0,3 1 0 0,7 0 0 0,2 2 0 0,3 1 288 0,1 1-124 0,-2 2-63 0,-1-2 116 0,-1 2-80 0,-4 0-53 0,-5 1-1 16,-10-1-65-16,-3 1 21 0,-9-2 0 0,-5 3-15 15,-7 0-11-15,-6 1 26 0,-10 1-21 16,-22 1-68-16,-7 0 36 0,-10 1 35 16,-15 1-8-16,0 1-189 0,-20 2 58 0,-6-1 67 15,-16 2-716-15,-12 0 354 0,-23 5 192 0,7-6-723 16</inkml:trace>
  <inkml:trace contextRef="#ctx0" brushRef="#br0" timeOffset="2070.19">14373 305 1586 0,'-4'-10'0'0,"3"5"0"0,-2-1 0 0,1-1 0 0,2 1 0 0,-2 0 0 0,2 0 0 0,0 2 0 0,0 0 0 16,0 3 0-16,0-1 192 0,0 0-82 0,2 2-35 0,4 0 123 0,0 4-80 0,-1 5-39 15,-1 6 159-15,1 2-104 0,-1 8-48 0,-2-1 1 16,0 2 35-16,0 4-42 0,0 2 10 0,0 2 95 0,0 7-73 16,0 0-36-16,0 0-1 0,-1 3 85 15,1-3-50-15,-2 12-92 0,0-5-18 0,0 5 0 16,0 1 0-16,0 5 0 0,0 7 0 0,0-4 0 16,0 3 0-16,0 0 0 0,0 2 0 0,0-9 0 0,0 14 0 15,0-4 0-15,0 2 0 0,2-4 0 16,-2 5 0-16,2-7 0 0,0 17 0 0,1-10 0 15,-1 1 0-15,2-4 0 0,2 1 0 0,-4-6 0 16,2 13 0-16,-3-9 0 16,1 2 0-16,0-1 0 0,-2 0 0 0,0-9 0 15,0 7 0-15,0-11 0 0,0 1 0 0,0-1 0 16,-2-3 0-16,-1-8 0 0,-1 7 0 0,0-16 0 16,3 1 0-16,1-6 0 0,-3-9 0 15,3-1 0-15,0-7 0 0,-2-3 0 16,2-5 0-16,0-3 0 0,0-2 0 0,0 0 0 0,-2 0 0 0,0 0 0 15,0-11-38-15,1-4-48 16,-1-6 20-16,2-8-496 0,0-3 266 0,0-11 129 16,0-3-556-16,0-2 342 0,0-7 171 0</inkml:trace>
  <inkml:trace contextRef="#ctx0" brushRef="#br0" timeOffset="2328.39">14480 284 2124 0,'-15'-10'0'0,"1"10"0"0,2 0 0 0,0 0 0 0,-1 0 0 0,-2 5 0 0,0 6 0 0,0 1 0 0,-2 6 0 0,-2 2 0 0,-1 2 84 0,-1 5 10 0,-2 1-91 0,3 2 39 15,-1 0-1-15,2-1 1 0,3-2-84 0,0-7 53 16,1 4-11-16,2-4-335 0,2-3 187 16,4-2 93-16,1-5-505 0,0-1 237 0,4-6 103 15</inkml:trace>
  <inkml:trace contextRef="#ctx0" brushRef="#br0" timeOffset="2487.32">14363 344 2778 0,'15'-6'0'0,"-2"4"0"0,3 2 0 0,2 0 0 0,3 4 0 0,4 5 0 0,3 4 0 0,7 6 0 0,3 0 0 0,-1 3 0 0,1 3 288 0,-6-3-113 0,9 8-72 15,-3-1-22-15,-3-2-40 0,3 3 1 0,0-1-526 16,-5-3 273-16,8 4 121 16,-5 0 66-16</inkml:trace>
  <inkml:trace contextRef="#ctx0" brushRef="#br0" timeOffset="2657.27">15563 1040 2986 0,'-3'0'0'16,"3"0"0"-16,0 0 0 0,-2 0 0 0,2 0 0 0,0 0 0 0,0 0 0 0,0 0 0 0,0 0 0 0,0 0 0 0,0 0 105 0,0 2-33 0,0 4 10 0,0 5-837 15</inkml:trace>
  <inkml:trace contextRef="#ctx0" brushRef="#br0" timeOffset="4751.05">17306 842 1552 0,'-4'-2'0'0,"1"-2"0"0,-1-2 0 16,1 0 0-16,0 3 0 0,-1-3 0 0,0 3 0 0,1-2 0 0,-1-1 0 0,1 5 0 0,-1-3 99 0,0 0-29 0,0 3 117 15,-2-3-61-15,1 2-48 0,-1-2 67 0,-1 2-51 0,-3 0 0 0,1 1 7 16,-2 1-19-16,-1 0-10 16,-1 0-30-16,1 0 39 0,0 0-39 0,-1 0 0 0,-1 0 11 15,0 1 44-15,2 3-27 0,-1 2 0 16,-2-2-28-16,2 0 57 0,0 1-18 0,-2 1-10 16,0-3 27-16,1 4-28 0,-2 1 0 0,0 0 1 15,1 1 11-15,-3 1-40 0,2 1-34 0,-1 0-8 16,1 0 0-16,1 2 0 0,1 2 0 0,0-3 0 15,1 1 0-15,0 2 0 0,2-2 0 0,-1 2 0 16,1 0 0-16,0 0 0 0,-1-1 0 0,1 4 0 16,0-1 0-16,0 2 0 15,0-2 0-15,-2 0 0 0,1 1 0 0,-1-1 0 16,0 2 0-16,0 2 0 0,1-2 0 0,-3-1 0 16,4 0 0-16,-2 2 0 0,2-1 0 0,-1 0 0 15,3-2 0-15,-2-1 0 0,2 2 0 0,-1 0 0 16,1-1 0-16,0 0 0 0,-1-1 0 0,0 3 0 15,3-2 0-15,-3 1 0 0,1-2 0 0,2 1 0 16,-2 0 0-16,0-1 0 0,4 0 0 0,-2 0 0 16,1 2 0-16,1-3 0 0,0 0 0 0,0 1 0 15,3 0 0-15,-2-2 0 0,1 2 0 0,-1-1 0 16,2-1 0-16,-2 2 0 16,3-1 0-16,-1-3 0 0,-3 4 0 0,3-3 0 15,1 0 0-15,-1 0 0 16,0 1 0-16,0-1 0 0,2-2 0 0,-2 1 0 0,2-2 0 0,0 2 0 15,0-1 0-15,0-1 0 16,0 1 0-16,0-2 0 0,0 2 0 0,0 1 0 0,0-1 0 0,0 0 0 16,0 1 0-16,0-1 0 15,0-2 0-15,0 2 0 16,0-1 0-16,0-1 0 0,0-2 0 0,0 2 0 0,2-2 0 0,0-2 0 31,-2 1 0-31,2-3 0 16,0 2 0-16,-1-4 0 0,-1 1 0 0,0-2 0 0,2 2 0 0,-2-2 0 0,0 0 0 0,0 0 0 0,0 0 0 0,0 0 0 15,0 0 0-15,0 0 0 0,0 0 0 0,0 0 0 16,0 0 0-16,0 0 0 0,0 0 0 0,0 0 0 16,0 0 0-16,0 0 0 0,0 0 0 0,0 0 0 15,0 0 0-15,0 0 0 16,0 0 0-16,0 0 0 0,0 0 0 0,2-2 0 16,-2-4 0-16,0 1 0 0,0-2 0 0,0 1 0 15,0 1-643-15</inkml:trace>
  <inkml:trace contextRef="#ctx0" brushRef="#br0" timeOffset="14730.81">5971 9340 2493 0,'0'0'0'0,"0"0"0"0,0 0 0 0,0 0 0 0,0 0 0 0,0 0 0 16,0 0 0-16,0 0 0 0,2 0 0 0,4 0 0 0,1 0 83 0,3 0 225 0,1 0-135 0,-2 0-67 0,3 0 62 15,-1 0-70-15,4 0-29 0,-3 0 149 0,-2-1-89 16,5-1-45-16,-5 0-82 0,5 0-2 16,-4 2 0-16,2 0 0 0,-3 0 0 15,1 0 0-15,1 0 0 0,-3 0 0 0,2 0 0 16,-1 0 0-16,1 0 0 0,-2 0 0 0,2 0 0 16,3 0 0-16,-1 0 0 0,2 0 0 0,1 0 0 15,3 0 0-15,0 0 0 0,5-1 0 0,1-5 0 16,2-1 0-16,1 3 0 0,0-5 0 15,2 0 0-15,0 4 0 0,0-3 0 0,2 2 0 0,0-3 0 16,1 2 0-16,-2-1 0 0,0 4 0 0,-1-3 0 16,1 2 0-16,-3-1 0 0,0 2 0 15,-3-2 0-15,7 2 0 0,-7 1 0 16,4-1 0-16,-1 0 0 0,2 0 0 0,-3 1 0 16,2-1 0-16,1 1 0 0,-1-2 0 0,1 2 0 15,0 1 0-15,2-2 0 0,-4 2 0 0,2 1 0 16,0-1 0-16,-2 0 0 0,-4 0 0 0,9 0 0 15,-4 0 0-15,-1 0 0 0,2 1 0 16,0-2 0-16,2 1 0 0,-1 1 0 0,-1-1 0 0,0 0 0 16,-2 2 0-16,0 0 0 0,-4 0 0 15,9 0 0-15,-5 0 0 0,0 0 0 0,0 0 0 0,1 0 0 16,-5 0 0-16,7 0 0 16,-3 0 0-16,-1 0 0 0,0 2 0 0,-3 0 0 15,0-1 0-15,6 4 0 0,0-4 0 0,-6-1 0 16,4 2 0-16,2 0 0 0,2-2 0 0,1 0 0 15,0 0 0-15,2 0 0 0,0 0 0 16,6 0 0-16,-5 0 0 0,5 0 0 0,-5 0 0 0,3 0 0 16,-1 0 0-16,-1 0 0 0,1 2 0 0,0 2 0 15,-1-2 0-15,7 1 0 16,-3-1 0-16,0-2 0 0,-2 0 0 0,10 0 0 16,-1 0 0-16,0 0 0 0,1 0 0 0,-1 0 0 15,-4 0 0-15,11 0 0 0,-7 0 0 0,0 0 0 16,0-2 0-16,2 0 0 0,-10 1 0 0,13-1 0 15,-3 0 0-15,3 2 0 0,-2-2 0 16,2 2 0-16,-1-2 0 16,-1 2 0-16,2-2 0 0,-3 2 0 0,4-2 0 0,-2 2 0 15,-1-1 0-15,4-2 0 0,7 1 0 0,-11 1 0 16,7 1 0-16,-4-2 0 0,1 0 0 0,-2 0 0 16,1 0 0-16,-3 0 0 0,0 0 0 15,-4 2 0-15,-4-2 0 16,10 2 0-16,-7 0 0 0,-2 0 0 0,-3 0 0 0,-6 0 0 0,-1 0 0 0,-2 0 0 15,-4 0 0-15,-7 0 0 0,-1 0 0 0,-4 0 0 16,-5 0 0 0,-1 0 0-16,-5 0 0 0,-1 0 0 15,-2 0 0-15,0 0 0 0,-2 0 0 0,0 0 0 0,0 0 0 0,0 0 0 16,0 0 0-16,0 4 0 0,-2 9 0 0,-13 17 0 16</inkml:trace>
  <inkml:trace contextRef="#ctx0" brushRef="#br0" timeOffset="17185.84">17049 9329 2141 0,'-5'-10'0'0,"2"4"0"0,-1-1 0 0,2 1 0 0,-1-2 0 15,1 4 0-15,0 0 0 0,2 2 0 0,0 1 0 0,0-1 0 0,0 2 189 0,0-1-79 16,2 1 138-16,2 0-104 0,3-3-51 0,3 3-26 0,-3 0 73 16,0 0-54-16,-1 0 0 0,-1 0 140 0,2 0-92 15,-2 0-47-15,-1 0 11 0,0 0-16 0,1 0-82 16,-1 0 0-16,0 3 0 0,2-2 0 0,-3 1 0 16,1-1 0-16,0-1 0 0,-1 2 0 0,1-2 0 15,-2 3 0-15,1-3 0 0,2 0 0 0,-3 0 0 0,1 0 0 16,-1 0 0-16,2 0 0 15,-2 0 0-15,0 0 0 0,1 0 0 0,-1 0 0 16,0 0 0-16,0 0 0 0,2 0 0 0,-2 0 0 16,2 0 0-16,-1 0 0 0,5 0 0 0,-3 0 0 15,1 0 0-15,2 0 0 0,-1 0 0 16,2 0 0-16,-2 0 0 0,5 0 0 0,-3 0 0 0,5 0 0 16,-3 0 0-16,0 0 0 0,3-3 0 0,-3 1 0 15,-2 1 0-15,4-1 0 16,-2 1 0-16,1-2 0 0,1 0 0 0,-2 2 0 15,1 1 0-15,2-2 0 0,0 2 0 0,-1 0 0 16,2 0 0-16,0 0 0 0,2-1 0 0,-1 1 0 16,4 0 0-16,-4 0 0 0,1-2 0 0,0 2 0 15,0 0 0-15,2 0 0 0,-2 0 0 0,0 0 0 16,-1 0 0-16,2 0 0 0,-2 0 0 0,1 0 0 16,0 0 0-16,0 0 0 0,-1 0 0 0,4 0 0 15,1 0 0-15,-3 0 0 0,3 2 0 16,2-1 0-16,-1-1 0 0,0 0 0 15,5 0 0-15,-5 2 0 0,5-2 0 0,-7 0 0 16,6 1 0-16,-3-1 0 0,5 3 0 0,-1 0 0 16,-1-2 0-16,0 1 0 0,0-1 0 0,-1 1 0 15,5-2 0-15,-4 3 0 0,-1-2 0 0,3 0 0 16,-2-1 0-16,-2 0 0 0,6 3 0 0,-1-3 0 16,1 0 0-16,-2 0 0 0,2 0 0 0,0 0 0 15,0 0 0-15,-2 0 0 0,2 0 0 16,2 0 0-16,0 0 0 0,2 0 0 15,-2 0 0-15,2 0 0 0,-1 0 0 0,-1 0 0 16,0 0 0-16,0 0 0 0,0 0 0 0,0 2 0 16,1-2 0-16,-1 0 0 0,1 1 0 0,1-1 0 15,0 2 0-15,1-2 0 0,-1 3 0 16,3-3 0-16,5 0 0 0,-6 0 0 0,3 0 0 0,-2 0 0 16,3 0 0-16,-2 0 0 0,-1 0 0 0,0 0 0 15,1 0 0-15,0 0 0 0,7 0 0 16,-6 0 0-16,5 0 0 0,-7 0 0 15,14 0 0-15,-1 0 0 0,3 0 0 0,0 0 0 16,-1 0 0-16,1 0 0 0,1 0 0 0,-1 0 0 16,-1 0 0-16,3 0 0 0,1 0 0 0,-1-3 0 15,3 1 0-15,-2 1 0 0,2 1 0 16,-1-2 0-16,-4-1 0 0,0 2 0 0,-5 0 0 0,1 1 0 16,-2-3 0-16,-2 1 0 0,-2-1 0 0,-6-1 0 15,11 0 0-15,-9-1 0 0,-4 1 0 0,-1-1 0 16,-4-1 0-16,-5 2 0 15,-4 0 0-15,-8 3 0 0,-3-2 0 0,-5 2 0 16,-3 1 0-16,-2 12 0 0,-27 17 0 0,-15 21 0 16</inkml:trace>
  <inkml:trace contextRef="#ctx0" brushRef="#br0" timeOffset="18981.9">28034 9245 2563 0,'0'-3'0'0,"2"-3"0"0,2 0 0 0,-1-2 0 16,-3 1 0-16,3-1 0 0,-1 1 0 0,0 0 0 0,0 1 0 0,-1-2 0 0,-1 3 103 0,2-1-20 0,0 2 285 16,0 3-163-16,-2-2-81 0,0 1 234 0,1 1-231 15,1-1-127 1,2 2 0-16,3 0 0 0,0-2 0 15,3 2 0-15,3 0 0 0,1 0 0 0,4 0 0 0,2 0 0 0,5 0 0 0,2 0 0 0,1 0 0 0,3 0 0 0,3 0 0 16,-1 0 0-16,9 0 0 0,-1 0 0 0,1 0 0 16,-2 0 0-16,10 2 0 0,-4 1 0 0,-2 2 0 15,7-2 0-15,-3 3 0 0,1-1 0 0,3 1 0 16,1-1 0-16,9 3 0 0,0-4 0 0,1 2 0 16,-3-2 0-16,15-1 0 0,-9 1 0 0,3-3 0 31,-4 3 0-31,3 0 0 0,-6-2 0 0,21 2 0 0,5 0 0 0,-5-2 0 0,-8-2 0 0,8 1 0 15,0 3 0-15,1-2 0 0,13 3 0 0,-12-4 0 16,-6 2 0-16,-1 0 0 0,-12-2 0 0,12 1 0 16,-20 2 0-16,-4-2 0 15,-1 0 0-15,-8-1 0 0,2 2 0 0,-9 0 0 16,-1 0 0-16,-6-2 0 0,-5 2 0 0,-5-1 0 16,-1 1 0-16,-3-2 0 0,-4 3 0 0,-1-2 0 15,-4-1 0-15,2 4 0 0,-2-4 0 16,1 1 0-16,2-2 0 0,-4 3 0 0,0-3 0 0,-4 1 0 15,4-1 0-15,-1 0 0 0,-2 3 0 16,-3-3 0-16,1 0 0 0,0 0 0 16,-1 0 0-16,-1 0 0 0,0 0 0 0,0 0 0 15,0 0 0-15,0 0 0 0,0 0 0 0,0 0 0 16,0 0 0-16,-13 0 0 0,-5 0-197 0,-9 0-577 16</inkml:trace>
  <inkml:trace contextRef="#ctx0" brushRef="#br0" timeOffset="52844.28">12008 9253 1871 0,'-11'-10'0'0,"-1"10"0"0,5 0 0 0,2 0 0 0,3 0 0 0,0 0 0 0,2 0 0 0,0 0 0 15,0 0 0-15,0 0 0 0,0 0 268 0,0 0-115 0,0 0-47 0,0 0-39 0,4 0 198 0,3 0-113 16,0 0-57-16,0 0 273 0,2 0-156 16,0-1-91-16,-2-2-41 0,-2 2 93 0,4-1-173 0,-2-1 0 15,0 2 0-15,-1-1 0 16,2 0 0-16,-3 0 0 0,3 0 0 0,-3 0 0 16,2 1 0-16,0-2 0 0,2 0 0 0,0 1 0 15,1-1 0-15,1 0 0 0,0 2 0 0,4-3 0 16,0 2 0-16,1-2 0 0,0 2 0 0,1-2 0 15,1 2 0-15,2 1 0 0,-1-1 0 0,3-2 0 16,2 2 0-16,1 0 0 0,-1-1 0 0,8 1 0 16,-2-2 0-16,2 2 0 0,2 0 0 0,0 1 0 15,5-2 0-15,7 1 0 0,0 1 0 0,3 1 0 16,2 0 0-16,3 0 0 16,2 0 0-16,12 0 0 0,0 0 0 0,3 0 0 15,4 0 0-15,19-2 0 0,-17 2 0 0,21-2 0 16,-10 2 0-16,1-2 0 0,-3 0 0 0,-11 0 0 15,12 0 0-15,7 0 0 0,-18 2 0 16,9-1 0-16,7-3 0 0,-15 0 0 0,5-3 0 0,10-1 0 16,-16 3 0-1,2-1 0-15,0-2 0 0,-5 1 0 16,-9 1 0-16,9 1 0 0,-19 0 0 0,4 2 0 0,-1 0 0 0,-8-1 0 0,-8 2 0 16,-2 0 0-16,-3 2 0 0,-6 0 0 0,-5 0 0 15,-3 0 0-15,-1 0 0 0,-4 0 0 16,-2 0 0-16,-4 0 0 0,-4 2 0 0,2 0 0 15,-6-1 0-15,-1-1 0 0,0 3 0 0,0-3 0 16,-2 0 0-16,0 0 0 0,0 0 0 0,0 0 0 16,0 0 0-16,0 0 0 0,0 0 0 15,0 0 0-15,-4 0 0 0,-8 0 0 0,0 6 0 0,-8 10 0 16,-6 12-421-16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2T13:44:33.2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181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0-12-12T13:48:09.746"/>
    </inkml:context>
  </inkml:definitions>
  <inkml:trace contextRef="#ctx0" brushRef="#br0">26100 4898 2545 0,'-4'-5'0'0,"1"3"0"0,2-3 0 0,1 3 0 0,0 0 0 0,0 1 0 0,0 1 0 0,0-2 0 0,0 2 0 0,0 0 0 0,0 0 91 0,0 0-27 0,0 0 45 15,0 0-35-15,0 0 9 0,0 2-44 0,0 5 145 16,0 3-73-16,0 1-36 0,0 2 0 0,0 1 131 16,0 2-89-16,0 2-38 0,0 4 0 0,0 0-79 15,1 4 0-15,2 4 0 0,-1 3 0 16,0 8 0-16,2 1 0 0,-2 6 0 0,2 3 0 16,-1 5 0-16,2 2 0 0,0 10 0 0,2-3 0 15,-1 5 0-15,-1 1 0 0,-1 6 0 0,0 4 0 16,-1 13 0-16,-2-10 0 0,-1-7 0 0,0 5 0 15,0 2 0-15,0-5 0 0,0-2 0 16,3-2 0-16,-3-2 0 0,0 2 0 16,0-13 0-16,0 18 0 0,0-4 0 15,0-5 0-15,0 0 0 0,-4-1 0 0,1-7 0 0,-1-2 0 16,-1-3 0-16,1-7 0 0,2-4 0 0,0-4 0 16,0-3 0-16,0-5 0 0,0-4 0 0,2-4 0 15,0-6 0-15,-3 2 0 0,2-6 0 0,1-2 0 16,-1-6 0-16,-2-2 0 0,3-3 0 15,0-2 0-15,-1-2 0 0,-3 0 0 16,1 0 0-16,-3-2 0 0,2-5 0 0,0-4 0 16,-2-5-303-16,3-2-94 0,-1-7 180 0,1-1 90 0,3-8-641 15,-2-6 356-15,2-10 193 0</inkml:trace>
  <inkml:trace contextRef="#ctx0" brushRef="#br0" timeOffset="223.68">26111 5067 2930 0,'-21'0'0'0,"2"0"0"0,1 12 0 0,-5 2 0 0,0-2 0 0,0 3 0 0,-4 4 0 0,1-1 0 0,0 4 0 0,-1 4 0 0,1 1 90 0,0-1-48 0,3 1-4 0,6-7 9 15,-1 6-453-15,5-7 221 16,1 1 112-16,5-6 56 0,1-6-807 0,4-5 403 16</inkml:trace>
  <inkml:trace contextRef="#ctx0" brushRef="#br0" timeOffset="359.63">25888 4984 3382 0,'7'-7'0'0,"6"4"0"0,6 3 0 0,4 0 0 0,5 0 0 0,10 3 0 0,1 7 0 0,6 5 0 0,4-3 0 0,0 6 0 0,-3 3 220 16,4 2-10-16,-1 1-91 0,3 5-119 0,4 4 0 16,-5 4-189-16,3 1 25 0</inkml:trace>
  <inkml:trace contextRef="#ctx0" brushRef="#br0" timeOffset="1022.45">25986 7649 2293 0,'0'-11'0'0,"0"0"0"0,0-1 0 0,0 1 0 0,0 2 0 0,1 3 0 0,-1 0 0 0,0 4 0 0,0 0 0 0,0 1 0 0,0 1 147 0,0 1-55 0,-6 15 214 16,-5 2-125-16,-3 7-77 0,-6 9-33 0,-2 1 119 16,-4 3-77-16,-6 5-38 0,-6 5 252 0,-7 9-295 15,-4 0-32-15,-10 8 0 0,0-1 0 16,-7 5 0-16,-7 7 0 0,-6 2 0 0,2 3 0 16,0-3 0-16,3-2 0 0,6 0 0 0,11-11 0 15,-10 17 0-15,10-10 0 0,3-1 0 0,11-11 0 16,-3 6 0-16,10-10 0 0,-4 10 0 0,6-10 0 15,2-1 0-15,0-2 0 0,6-10 0 16,-1 2 0-16,4-4 0 0,-1-3 0 16,6-10 0-16,-2-1 0 0,6-9 0 0,-2-1 0 15,5-8 0-15,1-3 0 0,-1-4-378 0,2-2 3 16,2-2 169-16,-1-13-276 0,4-9 226 0,2-5 110 16</inkml:trace>
  <inkml:trace contextRef="#ctx0" brushRef="#br0" timeOffset="1274.13">24542 8777 2938 0,'5'0'0'0,"-2"4"0"0,-3 15 0 15,0 3 0-15,0 9 0 0,-9 11 0 0,-5 6 0 0,-2 10 0 0,-5 1 0 0,-3 0 0 0,0-2 442 0,-10 12-207 0,1-7-99 0,1-2-49 0,-1 1 6 16,-1-7-93-16,6-8 0 15,-2 0 0-15,1-7 0 0,11-7 0 0,1-5 0 16,10-7 0-16,1-5 0 0,6-4 0 0,0-3 0 16,16-6 0-16,21-2 0 0,11-13 0 0,18-16 0 0,15-8 0 15,0-5 0-15,7-2 0 0,3-6 0 0,8 2 0 16,0 1 0-16,3 0-131 16,0 0-316-16</inkml:trace>
  <inkml:trace contextRef="#ctx0" brushRef="#br0" timeOffset="1860.41">25948 7690 2542 0,'-10'-5'0'0,"5"1"0"0,3 2 0 0,0-2 0 0,0 3 0 0,2-1 0 0,0-2 0 0,4 0 0 0,13 2 0 0,7 0 0 0,4 0 205 0,6 1-84 0,12-2-42 0,0 2 102 16,7 1-62-16,12 0-46 0,3 0 199 0,8 0-117 15,4 0-60-15,21-1-28 0,-12-2-45 0,29 1-22 16,-5 0 0-16,19 0 0 0,1-3 0 0,5-1 0 16,-14 4 0-16,34-1 0 0,-17-2 0 0,6 4 0 15,-5 1 0-15,-2-2 0 0,-18 0 0 0,25 0 0 16,-20 0 0-16,-26 0 0 16,1 0 0-16,-10 0 0 0,-19-1 0 0,-3 1 0 15,-14-2 0-15,-7 1 0 0,-14 1 0 0,-11-2 0 16,-5 1 0-16,-7 3 0 0,-9-5 0 0,-1 2 0 15,-2-5 0-15,-5 0 0 0,-7-1 0 0,-1 2-41 16,1-3-372-16,4 1 188 0,3-1 94 0,-2 1-649 16,4-3 362-16,3-2 196 0</inkml:trace>
  <inkml:trace contextRef="#ctx0" brushRef="#br0" timeOffset="2061.05">29118 7318 2940 0,'-2'0'0'0,"2"2"0"0,2 0 0 0,13 0 0 16,10 0 0-16,11 4 0 0,5 1 0 0,17 6 0 0,4 0 0 0,2 2 0 0,6 4 140 0,-1 2 603 0,2 1-635 0,-2 4-108 0,-3 1 0 0,-16-1 0 15,2 4 0-15,-11 2 0 16,-14-2 0-16,-5 4 0 0,-14 0 0 0,-8 5 0 16,-18-1 0-16,-31 3 0 0,-12-4 0 0,-24 3 0 15,-10-4 0-15,-10-1 0 0,-33 3 0 0,-9-1 0 16,-18 5-381-16,-36 5 161 0</inkml:trace>
  <inkml:trace contextRef="#ctx0" brushRef="#br0" timeOffset="2593.11">26170 8019 2546 0,'1'-15'0'0,"-1"6"0"0,0 0 0 0,0 0 0 0,0 4 0 0,0-1 0 0,-5 4 0 0,-1 0 0 0,-2 2 0 0,-1 0 0 0,0 12 111 0,-2 7 322 0,5 3-199 15,2 5-99-15,2 1-49 0,2 3 144 0,0 3-101 16,2 2-102-16,8-3-27 0,10 2 0 0,1-5 0 15,3 0 0-15,1-5 0 16,8-6 0-16,-1-2 0 0,2-7 0 0,0-5 0 16,-1-5 0-16,0 0 0 0,-1-1 0 0,-4-15 0 15,-2-7 0-15,-3-6 0 0,-5-3 0 0,-6-3 0 16,-1-9 0-16,-9 5 0 0,-2 0 0 0,0 4 0 16,-13 0 0-16,-7 3 0 0,-2 3 0 0,-7 5 0 15,-5 9 0-15,-4 6 0 16,-4 7 0-16,2 2 0 0,2 6 0 0,0 14 0 0,6 7 0 15,6 3-199-15,-8 11-211 0,8 0 187 0,0 6 93 16,1 4-375-16,2 1 233 0</inkml:trace>
  <inkml:trace contextRef="#ctx0" brushRef="#br0" timeOffset="3327.02">24651 9822 2446 0,'-18'-19'0'0,"3"6"0"0,6 5 0 0,2 1 0 0,5-3 0 0,2 3 0 0,0-3 0 0,9 2 0 0,12 1 0 0,7 2 0 0,11 1 357 0,0 2-161 0,-3 2-71 15,11 0-49-15,-13 11 137 0,0 6-89 16,-1 0-44-16,-4 6-22 0,-8-1 95 0,-5 5-64 16,-8-1-75-16,-4 4-14 0,-4 0 0 0,0 0 0 15,-12 2 0-15,-6-2 0 0,-5-1 0 0,-5-4 0 16,1 0 0-16,-3-4 0 0,-3-5 0 0,4-3 0 16,-1-3 0-16,4-5 0 0,6-3 0 15,-1-2 0-15,5 0 0 0,3-2 0 0,6-9 0 0,5-6 0 16,2-9-529-16,9-2 60 15,18-9 221-15,8-1-695 0,13-5 454 0</inkml:trace>
  <inkml:trace contextRef="#ctx0" brushRef="#br0" timeOffset="3489.54">25196 9606 3931 0,'6'-4'0'0,"-6"2"0"16,0 2 0-16,-18 0 0 0,-7 15 0 0,-3 4 0 0,0 5 0 0,-4 8 0 0,7-5 0 0,-4 10 0 0,12-5 0 0,5 4 0 0,3-2 0 0,9-1 0 0,0 1 0 15,15 1 0-15,12-4 0 16,10-3 0-16,9-3 0 0,16 1 0 0,-5-12 0 0,22 2 0 0,-1-7-351 16,15-1-41-16,-5 0 213 0</inkml:trace>
  <inkml:trace contextRef="#ctx0" brushRef="#br0" timeOffset="3832.67">29911 8096 3415 0,'2'-6'0'0,"1"6"0"0,8 0 0 0,-1 2 0 0,-1 2 0 0,1 3 0 0,3 3 0 0,3 1 0 0,2 1 0 0,5 6 0 0,3-1 516 16,-1 4-516-16,3-3 0 0,-4 3 0 0,6-1 0 15,-5 1 0-15,0-1 0 0,-4-4-212 0,-7-3-67 16,2 1 166-16,-9-7 70 0,0 1-774 15,-2-5 324-15,-2-2 240 0,-1-1 51 16</inkml:trace>
  <inkml:trace contextRef="#ctx0" brushRef="#br0" timeOffset="4020.7">30537 7946 3931 0,'5'-8'0'0,"-2"6"0"0,2 1 0 0,-5 1 0 0,0 0 0 0,0 12 0 0,-6 9 0 0,-6 6 0 0,-3 5 0 0,-5 15 0 0,-10 5 0 0,2 3 0 0,-4 4 0 16,-8 7 0-16,-2 3 0 0,-9 13 0 0,6-10 0 0,-2 3 0 16,11-8 0-16,-11 15 0 0,12-9 0 0,-7 18 0 15,5-5 0-15,-2 0 0 0,6-5 0 0,4-12 0 16,1 5-969-16,1-5 221 0</inkml:trace>
  <inkml:trace contextRef="#ctx0" brushRef="#br0" timeOffset="4634.89">24766 4388 1952 0,'0'-22'1'0,"16"13"0"0,4 2 0 0,8-1-1 0,4 1 1 0,6-1-1 0,1 0 0 0,4 3 0 0,3 5 1 0,3 0-1 0,-2 0 159 0,-5 11-61 16,-8 0-21-16,-4 6 59 0,-5 1-50 0,-10 6-24 0,-6 4 0 0,-9 3 112 16,0 5-59-16,-22 9-44 15,-15 5 0-15,-1-3 84 0,-8 5-59 0,-4-1-30 16,8-11 206-16,-14 10-122 0,15-17-56 0,-4 2-64 16,5 0-30-16,12-9 0 0,4 2 0 0,9-7 0 15,7-1 0-15,6-1 0 0,2-4 0 16,7 1 0-16,20-2 0 0,5-4 0 0,9-4 0 0,5-5 0 15,-2-1 0-15,-6 0 0 0,11 0 0 0,-15-4 0 16,-1-5 0-16,-4 0 0 0,-8 1-428 0,-3 1 19 16,-8 1 191-16,-1-2-566 15,-6 1 373-15,-1-1 188 16,-2-2 92-16</inkml:trace>
  <inkml:trace contextRef="#ctx0" brushRef="#br0" timeOffset="4793.32">24817 4725 3931 0,'-21'-2'0'0,"7"0"0"15,2 2 0-15,3 0 0 0,5 0 0 0,1 0 0 0,3 0 0 0,7 0 0 0,23 4 0 0,6 6 0 0,12-3 0 0,5 1 0 0,10-1 0 0,-8-4 0 16,17 3 0-16,-8-1 0 0,-2 1 0 0,0-1 0 16,3 4 0-16,-8-2 0 0,12 5-171 0,-9-1 60 15,-1 4 74-15</inkml:trace>
  <inkml:trace contextRef="#ctx0" brushRef="#br0" timeOffset="8488.41">27359 7004 1043 0,'0'0'0'0,"0"0"0"0,-1 0 0 0,1 0 0 0,-2 3 0 0,2-3 0 0,0 0 0 0,0 0 0 0,0 0 0 0,0 0 0 0,0 0 36 0,0 0 30 16,0 0 10-16,0 0-40 0,0 0 88 0,0 0-44 15,0 0-1-15,0 0 48 0,0 0-36 0,0 0-32 16,-2 0-1-16,2 0 26 0,0 0-25 0,0-3 1 15,0 2-15-15,-1-1 26 16,1-2 0-16,-2 2-35 0,2-2 0 0,-2 1 28 16,0-2 9-16,2 1-37 0,-2-3 0 0,1 2 25 0,-1-1-25 15,0 1 27-15,-1 0 8 0,2-1-35 16,-2-3 0-16,-1 5 24 0,3-4 1 0,-3 0-25 0,1 1 8 16,1-1 27-16,-2-2-1 15,1 4-34-15,1-4 32 0,-2 0-32 0,2 1 9 16,-3 0-9-16,4 0-5 0,-3-3 5 0,2 1 0 15,1 0-39-15,-1 2 48 0,2-4-9 0,-2 1 0 16,2-1-44-16,0-3 44 0,0 4 0 0,0-6 9 16,0 2-66-16,0-1 25 0,0-2-12 0,0 0 36 15,2-1-56-15,1 0 22 0,3-3-9 0,0 2 9 16,0-1-4-16,-1-1 25 0,1 2 15 0,-1-1-16 16,2 1-8-16,-3 0 6 0,3 1 48 15,-2-1-24-15,0 2 4 0,3-1-26 16,-3-1 14-16,2 0-28 0,0 1 0 0,0-1 0 15,3-1 0-15,-1-1 0 0,-2 1 0 0,6-2 0 16,-4 2 0-16,2 0 0 0,-1 3 0 0,0-1 0 16,0 1 0-16,1-1 0 0,0 2 0 0,-3 0 0 15,4 0 0-15,-4 3 0 0,2-1 0 0,-1 0 0 16,0 1 0-16,1 1 0 16,-3-2 0-16,5 1 0 0,-4 3 0 0,4-4 0 15,-2 2 0-15,1 2 0 0,0-2 0 0,1 2 0 16,-1 0 0-16,-2-1 0 0,3 1 0 0,-1 1 0 15,1 0 0-15,-1 0 0 0,-1 0 0 0,1-1 0 16,3 1 0-16,2 2 0 0,-2-2 0 0,2-1 0 16,0 1 0-16,1 1 0 0,0-1 0 0,0 0 0 15,-2 2 0-15,6-3 0 0,-5 3 0 0,3 0 0 16,-1-3 0-16,0 3 0 0,3-1 0 16,-4 0 0-16,3 2 0 0,1-2 0 15,-3 3 0-15,3 0 0 0,0-1 0 0,-2 1 0 0,3-1 0 16,1 2 0-16,-3-1 0 15,1 1 0-15,-1 0 0 0,-1 1 0 0,2 1 0 0,-1-2 0 16,-3 3 0-16,3-1 0 0,1 0 0 0,-2 2 0 16,3-2 0-16,-1 1 0 0,-1 0 0 0,0 2 0 15,2-1 0-15,-2 0 0 0,2 0 0 16,-1 0 0-16,1 1 0 0,-4-1 0 0,2 0 0 0,-1 2 0 16,-3 0 0-16,-1 0 0 15,0 0 0-15,-1 0 0 0,0 0 0 0,-5 0 0 0,3 0 0 0,-3 0 0 16,0 0 0-16,-2 0 0 15,-1 0 0-15,4 0 0 0,-3 0 0 0,-2 0 0 16,2 0 0-16,-4 0 0 0,5 0 0 0,-3 0 0 16,-2 0 0-16,1 0 0 0,-2 0 0 0,-1 0 0 15,2 0 0-15,-1 2 0 0,-2-2 0 0,0 0 0 16,0 0 0-16,0 0 0 0,0 0 0 0,0 0 0 16,0 0 0-16,0 0 0 0,0 0 0 0,0 0 0 15,0 0 0-15,0 0 0 16,0 0 0-16,0 0 0 0,0 0 0 0,0 0 0 15,0 0 0-15,0 0 0 0,0 0 0 0,0 0 0 16,0 0 0-16,0 0 0 0,0 0 0 0,-2 0 0 16,-8 0 0-16,2 5-488 0,-8 2 134 0</inkml:trace>
  <inkml:trace contextRef="#ctx0" brushRef="#br0" timeOffset="14222.97">30187 4537 1918 0,'5'-3'0'0,"-1"-4"0"0,2 4 0 0,-1-3 0 0,0 2 0 0,2-1 0 0,-2 1 0 0,3-2 0 0,-3 0 0 0,0 1 0 0,2-1 87 0,-2-1-48 0,1 1-1 0,-2-2 40 16,2 1 0-16,-4-2-30 0,3 1-9 0,-1-1 40 16,-3-1-1-16,1 1-39 0,0 0 0 0,-2 0 55 15,0-5-55-15,0 5 0 0,0-2 44 0,-4 0 0 16,-6 0-44-16,2 1 9 0,-4-1 114 16,2 7-62-16,-3-4-31 0,-2 5 37 0,3-1-34 15,1 2 10-15,-3 2-43 0,1 0 92 0,3 0-46 16,0 3 1-16,0 11-72 0,3 1-14 0,-1 12 0 15,5 1 0-15,-1 9 0 0,2 4 0 0,1-1 0 16,1 16 0-16,0-1 0 0,0 8 0 0,0-10 0 16,0 4 0-16,0 1 0 0,0 0 0 0,0-4 0 15,0-3 0-15,0-2 0 16,0-4 0-16,0-8 0 0,0 8 0 0,0-11 0 16,0-2 0-16,-4-2 0 0,-3-7 0 0,2 0 0 15,-2-7 0-15,-2-5 0 0,-1-2 0 0,2-5 0 16,-4-2 0-16,-1-2 0 0,1 0 0 0,-2 0 0 15,2-7-163-15,-2-6-100 0,-1-8 112 0,3-1 47 16,0-7-743-16,-2-10 404 0,3-2 202 16</inkml:trace>
  <inkml:trace contextRef="#ctx0" brushRef="#br0" timeOffset="14374.53">29721 4782 2657 0,'-12'-18'0'0,"4"6"0"0,5 6 0 0,1 0 0 0,2 1 0 0,0-1 0 0,4 2 0 0,15 0 0 0,8 3 0 0,5 1 0 0,9 0 111 0,2 0 414 15,4 3-243-15,3 4-122 0,-1 2-172 0,-5-2 34 16,5 2-9-16,-4-2 26 0,-2 2-682 0,-8 0 341 16,3-3 171-16,-5 3 94 0,-1-2-370 0,-2 1 179 15,-8-7 125-15</inkml:trace>
  <inkml:trace contextRef="#ctx0" brushRef="#br0" timeOffset="14588.62">30596 4535 2701 0,'-9'-8'0'0,"2"5"0"0,-5-2 0 0,3 4 0 0,-5 0 0 0,3 1 0 0,2 0 0 0,-2 2 0 0,1 14 0 0,-2 5 0 0,5 2 690 0,1 3-325 16,-1 5-190-16,2 5-175 0,2 2 0 0,3 2 0 0,0-4 0 16,0 3 0-16,3-4 0 0,5-2 0 15,1 0 0-15,4-3 0 0,0-4 0 0,-1-4 0 16,3-4-159-16,-2-2-127 0,1-2 100 0,2-5 102 15,0-3-598-15,0-6 321 0,2 0 152 0,-1 0 90 16,1-8-542-16</inkml:trace>
  <inkml:trace contextRef="#ctx0" brushRef="#br0" timeOffset="14872.76">30758 4591 2844 0,'-5'-6'0'0,"1"5"0"0,2-4 0 16,2 0 0-16,-1 0 0 0,1 0 0 0,0 4 0 0,0 0 0 0,0-1 0 0,0-1 0 0,0 3 387 0,0 0-164 0,0 0-97 15,0 0 225-15,0 0-351 0,0 0 0 0,0 0 0 0,0 5 0 16,0 6 0-16,1 1 0 0,7 5 0 16,1-1 0-16,4 4 0 0,0-3 0 0,2 7 0 15,2-4 0-15,-2 1 0 0,1-2 0 0,-2-5 0 16,-1 3 0-16,-1-5 0 0,0 2 0 0,-3-3 0 15,-2-2 0-15,-2-2 0 0,-1-2-343 0,-3-1 148 16,1-4 75-16,-2 2-507 0,0-2 293 0,0 0 148 16,-2 0 64-16,-3-2-186 0,2-7 135 0,1-3 66 15</inkml:trace>
  <inkml:trace contextRef="#ctx0" brushRef="#br0" timeOffset="15098.99">31079 4437 3175 0,'0'0'0'0,"0"0"0"15,0 0 0-15,0 0 0 0,0 0 0 0,0 6 0 0,-6 5 0 0,-2 4 0 0,-5 8 0 0,3 3 0 0,-7 10 150 0,4 1 456 0,-7 7-606 0,1 1 0 16,-2 2 0-16,-1 1 0 0,2 2 0 0,-2-2 0 16,-1 1 0-16,3-1 0 0,-3-1 0 0,1-3 0 15,1 0 0-15,4 0 0 0,0-4 0 0,2-6 0 16,1-2 0-16,3-2 0 0,1-10 0 0,5-3 0 15,1-8 0-15,2-1-119 0,2-4-809 0,0-4 445 16,0 0 223-16,2-2 110 0,12-17-574 0</inkml:trace>
  <inkml:trace contextRef="#ctx0" brushRef="#br0" timeOffset="15278.34">31010 4862 3008 0,'5'0'0'0,"-1"0"0"0,-1 0 0 0,-1 4 0 0,-1 0 0 0,1-1 0 0,-2 6 0 0,0 1 0 16,0 3 0-16,0 4 0 0,0 0 250 0,-3 1-105 0,-4 4 383 0,2-2-528 0,-4 1 0 16,0-1 0-16,4-1 0 0,-1 1 0 0,3-6 0 15,1-4-460-15,2-3 140 16,0-3 175-16,0 2 92 0,0-6-731 0,5 0 310 16,7-6 224-16,1-9 60 0</inkml:trace>
  <inkml:trace contextRef="#ctx0" brushRef="#br0" timeOffset="15520.66">31283 4619 2420 0,'10'-10'0'0,"-1"4"0"0,2 2 0 0,4-2 0 0,-2 4 0 0,1 0 0 0,4 2 0 0,-1 0 0 0,-1 0 0 0,-2 4 0 0,-1 6 165 0,-6 1-64 0,-2 4 155 16,-5 2-113-16,0 1-53 0,-2 5-25 0,-14 0 65 15,1-1-46-15,-4 1 10 0,-3-1 98 0,1-1-76 16,-1-1-41-16,9-2-75 0,0 0 0 0,4 1 0 15,4-1 0 1,0-4 0-16,5 1 0 0,0 1 0 0,0-4 0 0,7 0 0 16,5-2 0-16,1-3 0 0,2 0 0 15,3-2 0-15,-2-1 0 0,3-2-21 0,-5-2-975 0,4 3 474 16,-10-3 242-16,5 0 120 16,-6 0-320-16</inkml:trace>
  <inkml:trace contextRef="#ctx0" brushRef="#br0" timeOffset="15685.54">31192 4802 2725 0,'-15'-7'0'0,"11"3"0"0,-1 1 0 0,5 1 0 0,0-2 0 0,9 3 0 0,12 0 0 0,4 1 0 0,7 0 0 0,-2 0 0 0,5 6 351 16,0 3-157-16,-2-2-77 0,2 1-106 0,-3-1 28 16,-7-1 10-16,8 2-593 0,-8-3 292 0,-5-1 145 15,0-3 73-15,-2 1-761 16,-2-2 405-16,-7 0 108 0,-2-2 130 0,-4-13-252 0</inkml:trace>
  <inkml:trace contextRef="#ctx0" brushRef="#br0" timeOffset="15888.94">31651 4635 2330 0,'2'-16'0'0,"3"11"0"0,0-3 0 16,2 5 0-16,-1-1 0 0,4 3 0 0,1 1 0 0,3 1 0 0,-2 14 0 0,0 3 0 0,3 9 361 0,-2 3-161 0,-3 4-81 0,-5 3-39 0,0 1 525 15,-5 0-369-15,0-1-236 0,0-3 0 0,-10 0 0 16,-8-2 0-16,-2-2 0 15,-2-4 0-15,-1-2 0 0,0-1 0 0,-2-4 0 16,1-3 0-16,4-6 0 0,0 0 0 0,2-5 0 16,3-5 0-16,1 0 0 0,6 0 0 0,2-4-785 15,4-8 326-15,2-5 215 0,0-7-508 0,3-2 356 16,12-9 179-16,-1-6-341 0</inkml:trace>
  <inkml:trace contextRef="#ctx0" brushRef="#br0" timeOffset="16022.46">31758 4729 2809 0,'20'-12'0'0,"1"6"0"0,3 5 0 0,4-3 0 0,-1 2 0 0,3 0 0 0,-2 0 0 0,4 2 0 0,1 0 0 0,1 0 0 0,-1 7 211 0,0 0-37 0,-3 4-67 15,-5 0-34-15,-3-1 9 0,-4 3-719 0,-5-2 338 0,-6 1 169 16,-7 1 84-16,-2-1-443 0,-13-8 265 0</inkml:trace>
  <inkml:trace contextRef="#ctx0" brushRef="#br0" timeOffset="16156.82">31887 4881 1936 0,'-9'3'0'0,"7"4"0"0,2 0 0 0,0-3 0 0,11-3 0 0,3 3 0 0,5-2 0 16,2 1 0-16,6 3 0 0,1-2 0 0,-5 0 352 0,4 2-161 0,-5-2-76 0,3-1-539 0,0 1 231 0,-2-2 116 0,-1 0 68 0,-6-2-828 16,1-2 406-16</inkml:trace>
  <inkml:trace contextRef="#ctx0" brushRef="#br0" timeOffset="16456.09">32413 4800 2572 0,'-2'0'0'0,"-6"0"0"0,3 2 0 0,1 1 0 0,-1 2 0 0,-3 2 0 0,5 2 0 0,-1 5 0 0,3 0 0 0,1 3 0 0,0 0 201 0,0 2-72 0,0-2 235 0,5 0-163 16,8-1-81-16,0 0 224 15,9-2-344-15,-7-3 0 0,10-5 0 0,2 0 0 16,-1-2 0-16,4-4 0 0,2 0 0 0,1 0 0 0,-1-1 0 15,0-9 0-15,-3-1 0 0,-2-1 0 0,-2-1 0 16,-11 0 0-16,5-4 0 0,-9-2 0 0,-1-1 0 16,-9-5 0-16,0 4 0 0,0-3 0 0,-12-2 0 15,-8 4 0-15,-8 1 0 16,-2 2 0-16,-2 2 0 0,1 5 0 0,-1 3 0 16,2 6 0-16,8 1 0 0,-1 2 0 0,1 0 0 15,2 0 0-15,2 9 0 0,4 5 0 0,-4 6 0 16,2 0 0-16,2 2 0 0,-2 6-114 0,1-2 15 15,-5 4-917-15,-1-3 488 0,-7-9 245 0</inkml:trace>
  <inkml:trace contextRef="#ctx0" brushRef="#br0" timeOffset="17130.8">29659 4995 1718 0,'9'-22'0'0,"2"1"0"0,1-3 0 0,-3 1 0 0,-2-1 0 0,2-5 0 0,-7 9 0 0,-2-1 0 0,0 2 0 0,-2 2 0 16,-14 2 88-16,-5 5 246 0,-2 2-147 16,-7 5-75-16,-2 0-36 0,0 3 87 0,-4 0-53 15,3 4-40-15,-1 8 187 0,6 0-109 0,5 4-54 16,6-1 223-16,5 1-129 0,2 1-119 0,8 2-69 16,2 1 0-16,0 4 0 0,7-4 0 0,9 1 0 15,7 4 0-15,2-2 0 0,3 0 0 0,-1-1 0 16,-2 1 0-16,-4-4 0 0,4 3 0 0,-7-1 0 15,-6 1 0-15,-3-2 0 0,-2 2 0 16,-5 1 0-16,-2 0 0 0,0 0 0 0,0 1 0 0,-7 1 0 16,-2-2 0-16,-1 5 0 0,2-4 0 15,3 2 0-15,1 1 0 0,1-1 0 16,3-2 0-16,0 6 0 0,0-2 0 0,8 1 0 16,2 0 0-16,0 0 0 0,-1 3 0 0,-2-2 0 15,-1 0 0-15,-4 1 0 0,-1 1 0 0,-1-3 0 16,0 1 0-16,0 0 0 0,0-4 0 0,-5 1 0 15,1-5 0-15,-1 1 0 0,-1-2 0 0,1-3 0 16,0 0 0-16,2-4 0 0,-1 1 0 0,0-2 0 16,2-1 0-16,-3 1 0 15,0 0 0-15,1 0 0 0,-2 0 0 0,-4 2-414 16,0 4 152-16</inkml:trace>
  <inkml:trace contextRef="#ctx0" brushRef="#br0" timeOffset="17860.16">30170 5895 2171 0,'-18'-13'0'0,"3"5"0"0,-1 1 0 0,2-3 0 0,-2-1 0 0,5-3 0 0,-1 0 0 0,3-2 0 0,2-2 0 0,2 1 0 0,5-2 287 0,0 2-124 0,0 1-54 0,0-1 333 16,14-2-203-16,5 5-100 0,6 1-51 0,1 2 205 16,10 4-293-16,6 3 0 0,0 2 0 0,-1 2 0 15,1 0 0-15,-7 7 0 16,0 8 0-16,-2 3 0 0,-3 2 0 0,-6 5 0 0,-3 0 0 15,-6 3 0-15,-2-1 0 0,-6 3 0 0,-4 0 0 16,-1-1 0-16,-2-1 0 16,0 0 0-16,-7-9 0 0,-6 5 0 0,-4-3 0 0,-4-3 0 0,2-3 0 15,-4-3 0-15,0-3 0 16,-7 0 0-16,2-4 0 0,-1-5 0 0,1 0 0 16,0 0 0-16,4 0 0 0,-1 0 0 0,2-4 0 15,5-3 0-15,3-2 0 0,6 2 0 0,4-2 0 16,0-1 0-16,5 0-132 0,0 0-232 0,5-1 164 15,12-1 71-15,11-1-601 0,2 0 346 0,2 0 173 16,10-2 87-16,-3 0-245 0,-2 0 156 0,5-5 93 16</inkml:trace>
  <inkml:trace contextRef="#ctx0" brushRef="#br0" timeOffset="18071.41">30682 5696 1989 0,'11'-19'0'0,"-4"2"0"0,-3 4 0 0,-3 1 0 0,-1 1 0 0,0 2 0 0,0 3 0 0,-7 1 0 0,-7 3 0 0,2 2 0 0,-6 0 293 0,-2 7-127 0,-2 8-65 15,4 4 536-15,-2 4-304 0,5 3-148 0,-2 2-74 16,4 4 5-16,9 0-116 0,-1 1 0 0,5 0 0 16,0 1 0-16,2 0 0 0,13-3 0 0,-2-1 0 15,9-1 0-15,-2-2 0 16,5-3 0-16,0-2 0 0,3-3 0 0,-3-4 0 16,-1-4 0-16,6 1 0 0,-2-7 0 0,0-2 0 15,-3-3 0-15,4 0-13 0,-6 0-144 0,3 0-588 16,0-5 353-16,-1-8 178 0,-2-2 88 0,0-4-601 15</inkml:trace>
  <inkml:trace contextRef="#ctx0" brushRef="#br0" timeOffset="18241.43">31033 5713 2202 0,'-6'0'0'0,"1"0"0"0,3 0 0 0,1 0 0 0,1 0 0 0,0 0 0 0,0-3 0 0,8 2 0 0,10-1 0 0,2 2 0 0,2 0 719 0,6 0-342 15,-5 0-160-15,9 0 40 0,-7 0-110 16,2 3-135-16,-1 5-369 0,-9-3 157 0,3 3 128 0,-5 2 50 16,-2-1-805-16,-1 4 432 0,-5 0 216 0</inkml:trace>
  <inkml:trace contextRef="#ctx0" brushRef="#br0" timeOffset="18404.88">31005 5934 2455 0,'-11'4'0'0,"4"1"0"0,3 1 0 0,4-2 0 0,0 0 0 0,0 2 0 0,0-1 0 0,7 2 0 15,8 2 0-15,2-2 0 0,3 1 198 0,3-3-80 0,-1 0 189 0,8 1-140 0,0-1-65 16,-2-2-484-16,0 0 210 0,-1-1 105 0,-2 0 61 16,8 2-816-16,-8-4 424 0</inkml:trace>
  <inkml:trace contextRef="#ctx0" brushRef="#br0" timeOffset="18784.41">31626 5882 2330 0,'2'-5'0'0,"-2"0"0"0,0 3 0 0,0 0 0 0,0 2 0 0,-7 0 0 0,0 0 0 0,0 0 0 0,0 9 0 0,3 2 0 15,-1 5 207-15,4 1 509 0,1 2-339 0,0 1-169 0,0 1-115 0,1 2-93 0,8-3 0 16,5 3 0-16,2-4 0 0,0-2 0 0,1-4 0 15,6 1 0-15,0-2 0 0,-5-3 0 16,5-2 0-16,0-4 0 0,-3-1 0 0,2-2 0 16,-1 0 0-16,-2 0 0 0,2-4 0 0,-3-5 0 15,-4-6 0-15,2 0 0 0,-2-2 0 0,-2-6 0 16,-3-2 0-16,0-2 0 0,-1-3 0 0,-2-5 0 16,-2 0 0-16,-1-1 0 0,-3 0 0 15,0 3 0-15,-5 1 0 0,-6 6 0 16,-6 1 0-16,-6 5 0 0,-2 5 0 0,-7 1 0 15,2 8 0-15,-5 1 0 0,0 3 0 0,5 2 0 16,-3 0 0-16,11 4 0 0,-6 9 0 0,8 0 0 16,0 4 0-16,7 0 0 0,1 2 0 0,2 1 0 15,2 7 0-15,5-3 0 0,1 4 0 0,2 0 0 16,0 4 0-16,0 0 0 0,0 2 0 0,3 2-958 16,5 1 453-16,-6-11 234 0</inkml:trace>
  <inkml:trace contextRef="#ctx0" brushRef="#br0" timeOffset="42692.21">25065 7157 1446 0,'0'0'0'0,"0"0"0"0,0 0 0 0,0 0 0 0,2 0 0 0,2 0 0 0,-1 2 0 0,0-2 0 0,2 0 0 0,-1 2 0 0,0-2 74 16,-1 1 2-16,1-1 1 0,0 2-38 0,-2-2 55 15,1 0-9-15,-2 0-46 0,4 3 0 0,-1-3 34 16,0 0-1-16,0 0-23 16,-1 1-10-16,1-1 39 0,1 2 0 0,1-2-39 15,0 2 43-15,0 0-33 0,-1-2-10 0,1 3 0 0,1-1 3 16,1 1-3-16,1 0 0 0,-2 1 13 0,3 0-13 15,0 0 0-15,0-1 0 0,1 1-32 16,1 1 32-16,-3-1 10 0,5 0-10 16,-3 1-28-16,0-1 24 0,1 3 3 0,-1-5-29 15,0 2 5-15,4 2 13 0,-2-2 5 0,1 0-5 16,0-1 4-16,2 1-3 0,0-1 10 0,0-1-8 16,0 1 0-16,-1 0 0 0,2 1-47 0,0-1 44 15,-2 0 8-15,2-1-53 0,-1 0 0 0,2-1 39 16,-1 3 3-16,0-3-34 0,-1 2 36 0,1-3-12 15,1 4-6-15,-2-3 7 0,1 1 2 16,1 0-4-16,0 1 8 0,1-2-8 16,-3 0 2-16,4 2 0 0,-2-1 16 0,0-2-14 15,2 1 3-15,-2 2 2 0,1-3-30 0,0 1 26 16,0-1-1-16,-1 2-32 0,1-2 31 0,2 0-4 16,-2 0-29-16,1 0 29 0,1 0 1 0,-2 0 0 15,1 0-44-15,0 0 39 0,-2 0 2 0,2 0-5 16,0 0-15-16,-2 0 16 0,5 0 1 0,-4 0-13 15,1 0 11-15,3 0-3 0,0 0 3 16,-4 0-1-16,4 0 1 0,-3 0-3 0,2-2-15 16,0 1 16-16,-3-2 0 0,4 2 1 15,-3-1-16-15,-1-1 15 0,2 2-1 0,-2 0 1 16,2-2-7-16,1 1 6 0,-2-1 0 0,2-1-4 16,0 0-12-16,2 2 12 0,-3-1 2 0,2-1-3 15,-2 2-39-15,0-2 39 0,-2 0 1 0,0 1-37 16,1-1 36-16,2-2-5 0,-4 2-10 15,-1-1 11-15,2-1 1 0,0 1-4 0,-1-3-3 0,1 2 3 16,0-1 0-16,1 2 2 16,-1-3 7-16,-1 1-8 0,4-1 1 0,-4 1 12 15,0-1-10-15,-2 2-1 0,2-1 0 0,-5 2-8 16,2-4 8-16,-2 3 0 0,0 1 30 0,0-2-29 16,-2 2 0-16,2-3 0 0,-1 2 28 0,3-2-27 15,-2 1 2-15,1-2-1 0,-4 4 4 0,3-2-4 16,-1 0 4-16,-3 3-47 0,0-2 46 15,1 1-3-15,-2 1 3 0,-1 1-31 0,-2-2 25 16,0 1 1-16,0 3 12 0,-3-1-12 16,-1 0-3-16,2 0 2 0,-1 0 30 0,-2 0-30 15,0 1 0-15,0 1-28 0,0-3 30 0,0 3 0 16,0-1 3-16,0-1-58 0,3 0 28 0,-3 0 0 16,2 0-253-16,-2 0 130 0,0 1 54 0,2 1 29 15,-2-2-320-15,0-1 177 0,0 3 88 0,0-1 44 16,0 1-400-16,-2 0 227 0,-9 0 108 0</inkml:trace>
  <inkml:trace contextRef="#ctx0" brushRef="#br0" timeOffset="43139.64">25046 7190 1549 0,'-4'-5'0'0,"3"3"0"0,-3 1 0 0,2-4 0 0,2 2 0 0,0-1 0 0,-2 1 0 0,2-2 0 0,0 0 0 0,0 0 0 0,4-1 217 0,5-2-93 0,3 1-43 15,1-3 0-15,-1 0-56 0,4 3 14 16,-3-2 10-16,2-1-102 0,0 1 46 0,-2 1 0 16,0 1-155-16,1-1 111 0,-1 1 40 0,0 1 18 0,-1 1-417 15,2 1 176-15,-1-2 111 0,2 5 3 0,1-3-152 16,0 2 117-16</inkml:trace>
  <inkml:trace contextRef="#ctx0" brushRef="#br0" timeOffset="43277.36">25516 6946 1025 0,'4'-3'0'0,"1"-1"0"0,1 1 0 0,-2 1 0 0,3-3 0 0,1 4 0 0,-2-3 0 0,1 0 0 0,2 2 0 0,5-2 0 16,-2 3 39-16,6-1-378 0,-2 0 169 0,0 0 85 0</inkml:trace>
  <inkml:trace contextRef="#ctx0" brushRef="#br0" timeOffset="43403.7">25978 6860 593 0,'8'0'0'0,"1"0"0"16,0 0 0-16,3 0 0 0,-1-1 0 0,2-2 0 0,2 3 0 0,1 0 0 0,5 0 0 0,-2 0 0 0,2 0-10 0</inkml:trace>
  <inkml:trace contextRef="#ctx0" brushRef="#br0" timeOffset="43523.54">26528 6830 764 0,'11'0'0'0,"1"0"0"0,3 0 0 0,2 0 0 0,-1 0 0 0,3 0 0 0,2 0 0 0,-1 0 0 0,8 0 0 0,-5 0 0 0,5 0 39 16,-1 3-381-16</inkml:trace>
  <inkml:trace contextRef="#ctx0" brushRef="#br0" timeOffset="43649.04">27079 6929 1211 0,'5'7'0'0,"-2"2"0"0,4 0 0 0,-2-3 0 0,3-2 0 0,-1-1 0 0,3 1 0 0,0 2 0 16,6-3 0-16,-2 5 0 0,4-2 21 0,-1 0 18 0,1-2 0 0,1 2-318 0,-3 2 159 0</inkml:trace>
  <inkml:trace contextRef="#ctx0" brushRef="#br0" timeOffset="45057.71">25000 7134 838 0,'0'0'0'0,"0"2"0"0,0-2 0 0,0 2 0 0,0-2 0 0,0 0 0 0,0 0 0 0,0 0 0 0,0 0 0 0,0 0 0 0,0 0 67 0,3 0 0 0,-1 0 23 0,0 0-16 15,0 0-9-15,1-2 49 0,1-1-38 0,-3-1 0 16,2-1-38-16,-2-2 59 0,4 0-34 16,-3 1-1-16,0-2-24 0,-2 1 45 15,0 0 0-15,2-3-35 0,-2 3-10 0,0-5 56 16,0 1-28-16,0 0-1 0,0 0 25 0,0 1-17 15,0-5-10-15,0 5 4 0,0-4-29 0,0 0 0 16,0 0 0-16,-2 0 31 16,0-1-30-16,0 0-1 0,0 1 0 0,-1-3-28 15,2 2 28-15,1-3 10 0,-3 1-34 0,2 1 0 0,-3-3 24 16,4 0 0-16,-3 1-41 0,1-3 9 16,0 0 17-16,0 1-9 0,-1-1 7 0,3-2 8 15,-2 3-12-15,0-3-4 0,0-3 8 0,2 3 3 16,-3-1-4-16,3 4-50 0,0-5 24 0,0 2 4 15,-1-1 16-15,1 1-37 16,-2-1-6-16,2 2 43 0,-2-1-16 0,0 0 16 0,0 3-11 16,0-3 1-16,2 1 2 0,-1-1 2 15,-1-1-5-15,0 1-3 0,0-2 6 0,-1 2 0 16,3-2 6-16,0 1-39 0,-2-1 35 0,-1 3 0 16,2-1-1-16,-4 1-37 0,4-1-4 0,-3 2 37 15,-1 3-25-15,1-1 23 0,-2 0-7 0,1 3 51 16,-1-2-47-16,-2 1 1 0,1 1-1 15,-1 1 33-15,0-3-30 0,1 1 0 0,0-2 3 0,-2 3 44 16,-1-2-39-16,2 0-3 16,-1-1-23-16,-2 1 22 0,1-3 8 0,0 2-73 0,-2-2 32 15,0 0 0-15,0 3 26 0,0 0-29 16,-1 2 24-16,0 0 5 0,-2 1-13 0,0 0 42 16,0 1-37-16,-1 1 4 0,0 0-8 15,-1 2 33-15,2-1-2 0,0-1-23 0,-2 3 34 0,2-3-1 0,0 2-21 16,0 0 27-16,0-2-23 0,0 0 2 15,-2 0-5-15,2 0-30 16,-2 0 32-16,-1 2-1 0,1-3 2 0,-2 3-51 16,0 1 47-16,-1 3-4 0,-1-2 3 0,0 3-10 15,-1-2 4-15,-3 3-2 0,1-1-3 0,1 1 4 16,-4-1 3-16,2 1 5 0,0-2-6 0,-7 1 1 16,4 4 0-16,-2-1-40 0,2 1 39 0,-2 0 0 15,0 0-1-15,-1 2-26 0,3 0 25 0,5 0-1 16,0 0 1-16,0 0 15 0,4 0-18 0,2 0-1 15,0 0 15-15,4 0-15 16,0 0 2-16,2 0 25 0,2 0-26 0,-1 0 3 16,0 2-2-16,3 0-35 0,-2 3 1 0,1-4 34 15,1 3-2-15,-1-1-73 0,1 0 35 0,-1 1-6 16,1-1 40-16,-1 0-116 0,3-1 48 0,-2 2 22 16,6-2-72-16,-3-2 37 0,4 2 29 0,-2-2-278 0,2 2 141 15,0 1 85-15,0 0 37 16,9-1-385-16,9 1 211 0</inkml:trace>
  <inkml:trace contextRef="#ctx0" brushRef="#br0" timeOffset="46135.49">23910 5226 914 0,'-4'-1'0'0,"2"-1"0"0,2 2 0 0,0 0 0 0,-2 0 0 0,2 0 0 0,0 0 0 0,0 0 0 0,0 0 0 0,0 0 0 0,8 0 82 0,0 2-42 16,5 1 81-16,-3 1-41 15,3-1 10-15,3 2-11 0,1-2-1 0,-1 1-38 0,2 1 19 16,1-1-19-16,-3 2 10 0,5-1-11 0,-2 3 1 15,1-1-1-15,1 3 1 0,4 0 0 16,-3-3-14-16,3 5 14 0,3-4-1 16,0 4 1-16,0-3-24 0,2 1 24 0,-1 0 9 15,4-2-52-15,-1 1-1 0,0-1 31 0,0 1-25 16,0 1-3-16,0-2 39 0,-2 1-15 0,-3-2-18 16,2 1 16-16,0 1 6 0,-4-1-10 0,3-1-30 15,2 1 30-15,-1-2 5 0,1 1-17 0,0-1 16 16,0 1-5-16,2-1 18 0,0-1-15 0,0 1 0 15,1-2 0-15,2 2-12 0,-1-3 17 16,-1 1-5-16,1 0 0 0,-1 0-9 0,2-1 9 16,-2 1-1-16,-1 0 6 0,2-1-20 0,0 2 15 15,1-2-3-15,2 0-49 0,-4 1 47 0,3 0 6 16,-1 1-9-16,1-3-31 0,-2 1-5 16,2 0 36-16,-2-1-28 0,0 1 2 0,1 0 18 0,-3-1 3 15,1 0-6-15,0 1 4 0,-3-1-4 16,2 0 4-16,-2 2 4 0,2-2-5 0,0 1-2 0,-1 0 10 15,3-2-7-15,0 1 0 16,0 0 3-16,0-2-21 0,0 2 19 16,-1-2-1-16,2 0-18 0,2 0 18 0,-2 0-1 0,0 0 0 15,1 0-29-15,-1 0 28 0,-1 0-4 0,-2 0 3 16,0 0-12-16,-1 0 10 0,1 0-2 0,0 0 3 16,0 0-2-16,-2 0 0 0,2 0 0 0,-2 0 1 15,0 0-1-15,0 0 0 0,0 0 3 16,2 0-3-16,-1 0 1 0,4 0-1 0,-3-2-21 0,1 0 21 15,1 0 0-15,-1 1 0 16,3-1-48-16,-3 1 46 0,3-2-2 0,-2 0-1 16,-2 0-1-16,3-1 1 0,-1 1-18 0,-2 1 18 15,-1-3-3-15,1 0 3 0,-2 2-13 0,1-2 9 16,-1 0 0-16,0 1 2 0,0 0-9 0,0-1 9 16,2 1-1-16,0 1-2 0,-2-1 37 0,1-1-34 15,3 3 0-15,2-3-6 0,0 2 7 0,1-3-2 16,3 3-12-16,2-3 13 0,-1 1 3 15,0-2-1-15,0-1-29 0,-3 3-2 16,9-2 27-16,-4 2 1 0,-1-4-29 0,2 3 0 16,-8 0 20-16,4-2 31 0,-1 2-27 15,-4-1-1-15,1-1-3 0,-3 1 42 0,-6 1-3 0,5 1-31 16,-6-1 26-16,-1-1-1 0,-7 3-18 0,3-2-6 16,-2 1 33-16,-1 0 10 0,-4 2-36 0,2-1 16 15,-4 1-4-15,1-1-8 0,-3 1 5 0,3 0-9 16,1-1 4-16,-2 2 4 0,0-2-3 15,4 3-30-15,-4-1 30 0,5-2-3 16,-4 2 1-16,2 1-78 0,-2-1 37 0,-1 0-5 16,-2 2-35-16,-2 0 31 0,-3 0 1 0,-1 0 20 15,-2 0-253-15,-2 0 110 0,0 0 58 0,-11 2 34 16</inkml:trace>
  <inkml:trace contextRef="#ctx0" brushRef="#br0" timeOffset="47427.78">23697 5392 777 0,'-3'0'0'0,"-5"-3"0"0,3 1 0 0,-1 1 0 0,1-1 0 0,-3 0 0 0,2 0 0 0,3 0 0 0,-3 1 0 0,4-2 0 0,-1 2 83 0,3-1-32 0,-3 1-11 0,3-2-33 16,0 1 1-16,0-2 32 0,3-1 0 16,6-1-21-16,4-1-10 0,2 0 31 0,3-1-38 15,1-2 39-15,6 1-13 0,-2 2 19 0,2-4-66 16,2 1 51-16,1 0-17 0,0-1 13 0,1 1 3 16,1 1 2-16,1 0-8 0,0-2-46 0,0 1 48 15,1 1-2-15,0-1-16 0,2 2 23 16,0-2-5-16,-2 2-1 0,-2 1-46 0,-2-3-1 0,0 5 36 15,-5-3 10-15,5 1-48 0,-3-1 1 16,-5 1 29-16,4 1 7 0,-1-2-26 0,-2 1 25 16,5-1-10-16,-4 2 16 0,5-3-11 0,-2 2 0 15,3-1 3-15,0 1 0 0,-1-1-3 0,3 0 0 0,2 1 9 16,-1 0-9-16,3-1 4 16,0 1 0-16,-2-1 18 0,1 0-19 0,-1 1 1 15,2 0-1-15,0-2 3 0,-2 2 0 0,1 2-2 16,-1-2-4-16,1 1 4 0,0-1 0 0,2 5 2 15,0-4-41-15,1 2 37 0,-2 1 1 0,10-3-20 16,-2 2 18-16,-5 0 1 0,11 0-1 0,-4 2-26 16,-1-2 24-16,1 2-4 0,-3-3 4 15,-6 1 30-15,11 3-33 0,-10-1 1 0,1-2 1 16,2 2 45-16,-1 0 0 0,0 1-37 16,-3-2 42-16,3 2-43 0,-1-1 7 0,1 2-5 15,1-2 20-15,0 2-10 0,7 0-2 0,-3 0-13 16,-2 0 13-16,2 0-4 0,1 0 1 0,-7 0-23 15,10 0 20-15,-6 0 1 0,3 0-3 0,-3 0 3 16,2 0-4-16,-5 0 7 0,7 0 40 0,-10 0-44 16,3 0 1-16,0 0 27 0,-4 0-25 0,-1 0 5 15,-1 2-3-15,1 0-4 0,0 2 6 0,-1-3-2 16,2 1 5-16,-1 2-14 16,1-2 12-16,-3 1-3 0,4 1 2 0,3 1-41 15,-5-3 36-15,4 3 7 0,0-1-38 0,-2-1 30 16,-2 1-3-16,3-1-44 0,-3 2 43 0,-1-4 5 15,2 3-7-15,-4 0-37 0,0 0 36 0,0-2 1 16,-2 3-4-16,-4-1-2 0,6 0 1 0,-4 3 3 16,1-5-6-16,-2 4 5 0,1-3-4 0,-1 4 5 15,5-3 35-15,-5 2-36 16,2-1 0-16,3 2 44 0,-4-1-40 0,-1-1 1 16,7 2 1-16,-7 0-14 0,3-2 14 0,-1 2-2 15,0-1 4-15,-2-3-32 0,8 3 31 0,-5-1-3 16,-2 1-29-16,0-2-1 0,1 1 24 0,-7-1 7 15,3 2-39-15,0-1 32 0,-4 0-7 0,4 0 39 16,-1 1-4-16,-3-1-27 0,0 0-4 0,3 1 47 16,-1 3-42-16,-1-4 0 0,2 2 7 0,-1 1-43 15,3 1 40-15,-6-1-2 0,4 1 5 0,-2 0-39 16,1 1 39-16,-1 0-5 16,-1 0-45-16,1 0-1 0,-5 1 35 0,5-2-31 15,-4 3 29-15,0-3-5 0,0 1 7 0,-4-1 38 16,4-2-39-16,-6 2-3 0,2-2 2 0,-1 0 48 15,-4-1 1-15,3-1-41 0,-3 1-3 0,0-2 32 16,-2-1 2-16,0-1-16 0,-2 1 28 0,0-1 11 16,-1-2-46-16,0 1 23 0,-2-1-14 0,1 0 2 15,-1 0-5-15,0 0 54 0,0 0-26 0,0 0 5 16,0 0-23-16,0 0-39 16,0 0 35-16,0 0 3 0,0 0-3 0,0 0-266 15,0 0 129-15,-1-1 55 0,-7-1-292 0,-3 2 153 16</inkml:trace>
  <inkml:trace contextRef="#ctx0" brushRef="#br0" timeOffset="55543.99">10930 6582 2184 0,'0'0'0'0,"0"0"0"0,0 0 0 0,0 0 0 0,0-2 0 0,0 0 0 0,0 2 0 0,0 0 0 0,0 0 0 0,0 0 0 0,0 0 133 16,0 0 255-16,0 0-173 0,0 0-86 0,0 0-44 15,0 0 262-15,0 0-143 16,0 0-86-16,0 0-38 0,0 0-32 0,0 0-48 16,0 0 0-16,0 0 0 0,0 0 0 0,0 0 0 15,7 0 0-15,5-1 0 0,-1-1 0 16,0 2 0-16,3-3 0 0,0 2 0 0,0 0 0 15,0-2 0-15,2 1 0 0,-1 0 0 0,-3 0 0 0,2-2 0 16,1 3 0-16,0-3 0 0,0 0 0 0,2 1 0 0,-1-1 0 16,2 1 0-16,1-1 0 15,-3 2 0-15,3-2 0 0,0 0 0 0,0 0 0 16,-2 2 0-16,1-1 0 0,0-1 0 0,0 2 0 16,-1 0 0-16,1 1 0 0,0-1 0 0,3-2 0 15,-3 3 0-15,3 1 0 0,2-2 0 0,-3 1 0 16,2-1 0-16,3-1 0 0,-2 2 0 15,-1 0 0-15,0 1 0 0,1-3 0 0,-3 3 0 0,1 0 0 16,-2 0 0-16,1-2 0 16,1 2 0-16,0 0 0 0,-1 0 0 0,0 0 0 15,1 0 0-15,-1 0 0 0,-1 0 0 0,2 0 0 16,-1 0 0-16,1 0 0 0,-2 0 0 0,1 0 0 16,1-1 0-16,2 1 0 0,1 0 0 0,0 0 0 15,2 0 0-15,-3-2 0 0,7 0 0 0,-3 2 0 16,1-2 0-16,-4 0 0 0,2 2 0 0,-3 0 0 15,1-2 0-15,5 2 0 16,-8 0 0-16,0 0 0 0,4 0 0 0,-2 0 0 16,-1 0 0-16,4 0 0 0,-5 0 0 0,2 0 0 15,2 0 0-15,-4 0 0 0,8 0 0 0,-3 0 0 16,1 0 0-16,1 0 0 0,0 0 0 0,-3 0 0 16,6 0 0-16,-3 0 0 0,0 0 0 0,-1 0 0 15,-1 0 0-15,-3 0 0 0,5 0 0 0,-4 0 0 16,0 0 0-16,3 0 0 0,-4 0 0 0,5 0 0 15,0 0 0-15,-3 0 0 0,4 0 0 16,-1 0 0-16,2 0 0 0,0 0 0 0,2 0 0 0,0 0 0 16,2 0 0-16,-2 0 0 15,2 0 0-15,0 0 0 0,0 0 0 0,-1 0 0 0,-1 0 0 16,2 0 0-16,-2 0 0 0,2 0 0 16,-3 0 0-16,3 0 0 0,0 0 0 0,0 0 0 15,2 0 0-15,0 0 0 0,5 0 0 0,-2 0 0 16,1 2 0-16,1-2 0 0,-6 0 0 0,5 2 0 15,2-2 0-15,-3 2 0 0,-2-2 0 0,1 0 0 16,0 0 0-16,-3 2 0 16,1-2 0-16,-1 2 0 0,-1-2 0 0,2 0 0 15,2 1 0-15,-1 1 0 0,-1-2 0 0,3 0 0 16,-1 0 0-16,0 3 0 0,1-3 0 0,4 0 0 16,-9 0 0-16,6 0 0 0,-1 0 0 0,5 0 0 15,-11 0 0-15,6 0 0 0,-1 0 0 0,7 0 0 16,-4 0 0-16,0 0 0 0,-5 0 0 0,9 0 0 15,-9 0 0-15,3 0 0 0,-1 0 0 0,2 0 0 16,-3 0 0-16,2 0 0 16,5 0 0-16,-5 0 0 0,0 0 0 0,3 0 0 15,-3 0 0-15,11 0 0 0,-4 0 0 0,2 0 0 16,-2 0 0-16,1 0 0 16,-9 0 0-16,12 0 0 0,-6 0 0 0,2 0 0 15,-2 0 0-15,2 0 0 0,-4 0 0 0,8 0 0 16,1 0 0-16,0 1 0 0,0-1 0 0,0 1 0 15,-9 2 0-15,11-3 0 0,-3 0 0 0,-4 0 0 0,1 2 0 0,0-2 0 16,-5 1 0-16,10-1 0 16,-1 0 0-16,0 2 0 0,-1-2 0 0,0 0 0 15,-1 0 0-15,0 0 0 0,-3 0 0 0,2 0 0 16,-1 0 0-16,1 0 0 0,0 0 0 0,0 0 0 16,5 0 0-16,2 0 0 0,-2 0 0 0,2-2 0 15,0 1 0-15,-2-1 0 0,-1-1 0 0,-3 2 0 16,0 0 0-16,-6-2 0 15,8 1 0-15,-6 1 0 0,2-1 0 0,-2 2 0 16,0-2 0-16,-6 2 0 0,10 0 0 0,-7 0 0 16,-3 0 0-16,-2 0 0 0,9 0 0 0,-11-2 0 15,12 2 0-15,-3 0 0 0,-2 0 0 0,2 0 0 16,3-2 0-16,-5 0 0 0,9 2 0 0,-3-2 0 16,-2 1 0-16,-2-1 0 0,-1 2 0 0,-8 0 0 15,6 0 0-15,-4 0 0 0,0 0 0 0,1 0 0 16,-1 0 0-16,-1 0 0 0,2 0 0 15,-1 0 0-15,6 0 0 0,-3 0 0 16,1 0 0-16,-4 0 0 0,9 0 0 0,-12 0 0 16,5 0 0-16,-4 0 0 0,3 0 0 0,-2 0 0 15,0 0 0-15,-2 0 0 0,-1 0 0 0,-3 0 0 16,2 0 0-16,-7 0 0 0,7 2 0 0,-4-1 0 16,-3-1 0-16,-4 0 0 0,2 2 0 0,-2-2 0 15,-3 0 0-15,2 0 0 0,-6 0 0 0,2 0 0 16,-4 0 0-16,0 0 0 0,-1 0 0 0,0 0 0 15,-3 0 0-15,0 0 0 0,-1 0 0 16,-2 0 0-16,1 0 0 0,-2 0 0 16,2 0 0-16,-2-2 0 0,-1 1 0 0,-1-1 0 15,2 0 0-15,-1 0 0 0,-1 0 0 0,3 0 0 16,-3-2 0-16,-1 1 0 0,1-1 0 0,-2 0 0 16,0 0 0-16,0 2 0 0,-12 1 0 0,-14 1 0 15,-21 3 0-15</inkml:trace>
  <inkml:trace contextRef="#ctx0" brushRef="#br0" timeOffset="59603.06">30875 6631 2102 0,'2'-24'0'0,"-2"20"0"0,1 4 0 0,6 0 0 0,-2 0 0 0,4 0 0 0,0 0 0 0,-4 3 0 0,4 7 0 0,-2 1 0 0,1 6 106 0,-3 7-32 0,-2 4 158 0,2 3-96 15,-3 2-38-15,-2 4 55 0,0-4-57 0,0 2-28 16,0-1 0-16,-4-4-1 0,-4-5-17 0,0 6-11 16,3-12 130-1,0 2-65-15,3-4-32 0,2-3 0 0,0-3 151 0,0-2-221 16,0-1-2-16,10-6 0 0,8 1 0 0,4-3 0 16,3 0 0-16,4 0 0 0,-3-4 0 0,6-5 0 15,-2-2 0-15,0-2 0 0,1-1 0 0,-4 0 0 16,1 2 0-16,-10 1 0 0,3 0 0 0,-3 0 0 15,-6 3-35-15,4-2-412 0,-11 3 207 0,0 2-550 16,-3-5 375-16,0 3 188 0,-2-3 84 16,0-3-521-16</inkml:trace>
  <inkml:trace contextRef="#ctx0" brushRef="#br0" timeOffset="60081.35">30943 6595 1909 0,'-11'-13'0'0,"4"3"0"0,4 1 0 0,3-2 0 0,0-2 0 0,0 3 0 16,10 1 0-16,6 2 0 0,9 1 0 0,-3 3 0 0,10-2 392 0,-2 3-177 0,6 2-87 0,-2 0-45 15,-3 0 110-15,-6 0-67 0,-3 0-48 0,-2 3-13 16,0 4-25-16,-5-1-1 0,-5-1 1 0,-2 5 124 16,-3 0-68-16,-3 0-28 0,1 2 1 15,-3 0 149-15,0 2-210 0,0 3-8 0,-14 3 0 16,10-1 0-16,-6 7 0 0,5-1 0 0,-4 3 0 0,8 3 0 15,-2 2 0-15,1 3 0 0,2-1 0 16,0 3 0-16,0 4 0 0,0-7 0 0,0 3 0 16,2 1 0-16,2-3 0 0,-2-2 0 0,-2 1 0 15,0-6 0-15,0 2 0 0,-2-5 0 0,-2-2 0 16,-5-4 0-16,-4-2 0 0,-4-2 0 0,2-4 0 16,-5-5-253-16,-6 0 83 0,-1-5 66 0,-3-2 32 15,0 0-276-15,-3-6 159 0,1-9 75 0,-8-6-300 16,2-1 186-16,-4-3 95 15,-1-5 37-15,3-6-289 0,-2-1 174 0,1-5 85 16,0 3-75-16,4 0 80 0,9 7 31 0,4-1 10 16,2 4 77-16,14 8-1 0,3-1-35 0,5 4 372 15,0 0-197-15,11 3-82 0,13 4-47 0,5-1 492 16,10 3-257-16,3 2-57 0,6 1-83 0,5 3 347 16,9-4-204-16,-5 5-103 0,-4-1-18 0,2 1-42 15,-12 1 10-15,11 1-52 0,-16 0-185 0,0 0 93 16,-11 0 46-16,-2 0-582 15,-4 3 324-15,-7 4 145 0,-3-1 79 0,-4-2-828 16</inkml:trace>
  <inkml:trace contextRef="#ctx0" brushRef="#br0" timeOffset="60230.78">31015 6723 1886 0,'-3'0'0'0,"3"0"0"0,0 4 0 0,0-2 0 0,0 0 0 0,0 0 0 0,0 3 0 0,0-2 0 0,1 8 0 0,1-1 0 0,2 5 2 16,-1 3 37-16,0 0 11 0,5 3-249 0,-6-1 119 16,1 1 60-16</inkml:trace>
  <inkml:trace contextRef="#ctx0" brushRef="#br0" timeOffset="60363.58">31033 6951 1888 0,'0'0'0'0,"0"0"0"0,0 0 0 0,0 0 0 0,0 0 0 0,0 0 0 0,0 0 0 0,0 0 0 0,0 0 0 0,0 0 0 0,0 1 206 0,2 4-83 16,6-1-42-16,-2 2-138 0,0 1 43 0,4-1 27 16,-2 0-529-16,4-1 277 0,-2 1 140 0</inkml:trace>
  <inkml:trace contextRef="#ctx0" brushRef="#br0" timeOffset="60800.94">31637 6578 2386 0,'0'-15'0'0,"0"13"0"0,0 1 0 0,0 1 0 0,0 0 0 0,1 0 0 0,1 0 0 0,-2 7 0 0,0 3 0 0,0 3 0 0,0 6 242 15,-3 1-101-15,-6 3-51 0,-5-1-97 0,0 0 46 16,0-2 10-16,-4 2-10 0,5-7-140 0,-4 0 71 16,5-1 34-16,3-7-58 0,-1-1 56 0,4-1-10 15,3-3 33-15,1-2-43 0,2 0-23 0,0 0 27 16,0 0-38-16,4 0 25 0,9 0-4 0,2-2 0 16,2-1 15-16,-1-2 110 0,-4 3-39 0,3 1-27 15,-5 1 118-15,2 0-66 0,-4 0-23 16,-3 0 169-16,-2 0-81 0,-1 8-59 15,-2-1-13-15,0 2 131 0,-5 2-83 0,-6 0-92 16,-1-1-29-16,3 1 0 0,3-3 0 0,-2 1 0 16,1-1 0-16,5-3 0 15,2 3 0-15,0-3 0 0,0 2 0 0,0-4 0 0,7 1 0 0,6-3 0 16,4 1-4-16,1 0-87 0,1 0 55 0,4 0-709 16,-5 4 354-16,-1 0 175 15,1 1 79-15,-6 6-310 0,-3 0 204 0,-7 0 102 16</inkml:trace>
  <inkml:trace contextRef="#ctx0" brushRef="#br0" timeOffset="60937.31">31563 7185 2145 0,'-3'1'0'0,"3"2"0"0,0-3 0 0,0 0 0 0,0 0 0 15,6-3 0-15,5-4 0 0,8-4 0 0,-1 2 0 0,-1-1 0 0,12-3 99 0,-6 2-30 0,3 2-1 0,0-3-545 16,2 3 257-16,-6-1 140 0,6-7 54 0</inkml:trace>
  <inkml:trace contextRef="#ctx0" brushRef="#br0" timeOffset="61101.15">31946 6773 2513 0,'0'-1'0'0,"0"-4"0"0,7 0 0 0,6 3 0 0,-1-2 0 0,-1 0 0 0,3-1 0 0,-4 1 0 0,3 2 0 0,-1 1 0 0,1-1 133 0,1 2-47 15,-3 0-294-15,-1 0 123 0,-5 11 72 0,-1 0 21 16,-3 4-897-16,-1-2 428 0,0-4 214 0</inkml:trace>
  <inkml:trace contextRef="#ctx0" brushRef="#br0" timeOffset="61256.82">31920 6936 1674 0,'-7'0'0'0,"2"0"0"0,5 0 0 0,0 0 0 0,3-2 0 0,6-4 0 0,2 0 0 0,4-2 0 0,-2 3 0 0,4-1 0 0,3 2 132 0,-6 1-47 0,0-2-64 0,-3 4-9 16,0-3 27-16,-3 3 0 0,-4-1-426 0,-1 0 214 16,-1 0 115-16,-2-4-499 15,0-2 269-15,0-3 135 0,0-4 67 0,0-3-84 16,0-3 81-16</inkml:trace>
  <inkml:trace contextRef="#ctx0" brushRef="#br0" timeOffset="61549.61">32058 6642 2156 0,'-4'-13'0'0,"1"5"0"0,3 7 0 0,-2-1 0 0,-1 0 0 0,-2 2 0 16,2 0 0-16,-2 11 0 0,-2 6 0 0,0 7 0 0,-2 4 171 0,0 9-66 0,-1 2 574 0,1 6-320 0,2 2-150 16,0 2 43-16,5-1-252 15,-1 1 0-15,3-2 0 0,0-2 0 0,3-9 0 16,4 3 0-16,6-3 0 0,1-4 0 0,-2-3 0 16,4-4 0-16,-3-6 0 0,2-2 0 0,-3-3 0 15,3-6 0-15,-3-4-77 0,-4-1-101 0,5-3-11 16,-3-3-53-16,0-7 102 0,-2-8 50 0,-1-7 26 15,-3 2-20-15,-1-2 36 0,-3-7 9 0,0 6 0 16,0-1-27-16,-3 8 1 0,-8-3 26 0,-5 4 135 16,-1-2-62-16,-6 8-37 0,0 2 0 0,-4 3 278 15,-1 1-148-15,7 2-41 16,-9 3-36-16,2 1-40 0,3 0 0 0,2 0 46 16,1 0-621-16,7 0 279 0,3 0 138 0,3 0-331 15,7 0 220-15,2 0 109 0,2-16 55 0</inkml:trace>
  <inkml:trace contextRef="#ctx0" brushRef="#br0" timeOffset="61692.73">32345 6571 3418 0,'12'-8'0'0,"5"8"0"0,3 8 0 0,-3 6 0 0,0-2 0 0,-7 3 0 0,-1 0 0 0,-2 2 0 0,-3 2 0 0,1 4 0 0,0 7-294 0,0 3 176 16,1 10 74-16,-1 0-1169 0,5-13 610 0</inkml:trace>
  <inkml:trace contextRef="#ctx0" brushRef="#br0" timeOffset="61823.78">32751 7367 3273 0,'6'-11'0'0,"-4"9"0"0,5 2 0 0,-6-2 0 0,1 2 0 15,-2 0 0-15,0 0 0 0,0 0 0 0,0 0 0 0,0 0 0 0,-5 0 82 0,-8 9-1094 0</inkml:trace>
  <inkml:trace contextRef="#ctx0" brushRef="#br1" timeOffset="76982">27419 6229 2357 0,'0'-3'0'0,"0"-2"0"0,0 4 0 0,0-1 0 0,-1 0 0 0,1 0 0 0,0 2 0 0,0 0 0 0,0 0 0 0,0 0 0 0,0 0 213 0,0 0-87 0,-2 0-44 16,2 0 58-16,0 6-51 15,0-3-15-15,0 1-10 0,0 0 0 0,0 0-25 0,0-3 0 16,0 1 2-16,2 1 8 0,-1-3-10 0,8 0 0 0,-3 0-1 15,-1 0 1-15,-2 0 0 0,2-5 10 0,-3 0-17 16,1 0 7-16,-1 0 0 16,1 2 38-16,-3-1-1 0,0 2-28 0,0 1-48 15,-5-1 0-15,-5 2 0 0,5 0 0 0,-4 0 0 16,0 0 0-16,4 3 0 0,0 3 0 0,2-1 0 16,1 3 0-16,0-1 0 0,2 1 0 0,0-1 0 15,0 1 0-15,0-2 0 0,4-1 0 0,1 0 0 16,2-4 0-16,3 0 0 0,1-1 0 15,-2 0 0-15,3 0 0 0,-3-1 0 16,-1-3 0-16,-1-3 0 0,-1-1 0 0,0 1 0 16,-3 1 0-16,-1-2 0 0,-2 3 0 0,0-1 0 15,0 0 0-15,-5 3 0 0,-7 1 0 0,-1 0 0 16,0 2 0-16,-3 0 0 0,2 2 0 0,2 5 0 16,2 3 0-16,2-1 0 0,-2 5 0 0,6-2 0 15,3-1 0-15,-1 3 0 0,2-3 0 0,0-2 0 16,0 3 0-16,5-3 0 0,4-3 0 15,0-3 0-15,3 1 0 0,0-4 0 16,1 0 0-16,0 0 0 0,0-1 0 0,-2-7 0 16,1-3 0-16,-3 0 0 0,-1-3 0 0,-1 4 0 15,-2 0 0-15,-4-2 0 0,1 3 0 0,-2 0 0 16,0 3 0-16,-2-2 0 0,-11 5 0 0,2 1 0 16,-7 2 0-16,0 0 0 0,0 0 0 0,3 9 0 15,-3 1 0-15,7 1 0 0,-1 0 0 0,7 0 0 16,-1 1 0-16,5-1 0 0,1-2 0 0,0 1 0 15,0 1 0-15,3-6 0 0,6 2 0 16,3-4 0-16,1 0 0 0,-2-3 0 16,3 0 0-16,-5 0 0 0,3-3 0 0,-2-3 0 15,-2-3 0-15,-4 0 0 0,4 2 0 0,-7-3 0 16,1 0 0-16,-2 1 0 0,0 1 0 0,0 1 0 16,-3 1 0-16,-7 2 0 0,-1 3 0 0,-1-1 0 15,-1 2 0-15,6 0 0 0,-3 0 0 0,2 2 0 16,3 5 0-16,1 1 0 0,3-1 0 0,1 3 0 15,0-1 0-15,0-1 0 0,0 1 0 16,5 0 0-16,2-3 0 0,5 1-505 16,-3-1-21-16,0 0 234 0</inkml:trace>
  <inkml:trace contextRef="#ctx0" brushRef="#br1" timeOffset="77751.05">27372 6247 2111 0,'0'0'0'0,"0"0"0"0,0 0 0 0,0 0 0 0,0 0 0 0,0 0 0 0,0 0 0 0,0 0 0 0,0 0 0 0,2 5 0 0,-1-1 64 0,1-1 9 16,0 3-34-16,0-3 11 0,0 3-11 0,-1-2 0 15,3 0-50-15,0-1 35 0,2 0-9 0,0-3-99 16,1 0 62-16,1 0 31 0,3 0-1 0,-2 0-127 16,0-3 50-16,-3 0 42 0,0-2-4 0,-2-2-25 15,-2 2 15-15,-2-1 1 0,0 0 2 0,0 3 110 16,-6-1-41-16,-6 2-1 0,-2 0 201 15,-2 2-102-15,-2 0-62 0,1 0 216 16,1 4-124-16,7 2-62 0,0 1-18 0,4 1-3 16,3 3-37-16,2 0 0 0,0 0 0 0,12 5-493 15,9-5 247-15,8 2 131 0</inkml:trace>
  <inkml:trace contextRef="#ctx0" brushRef="#br1" timeOffset="80262.53">27992 6366 1736 0,'0'0'0'0,"0"0"0"0,-2-1 0 0,0-1 0 0,-1 2 0 0,0 0 0 0,-2 0 0 0,0 0 0 0,0 5 0 0,-2 5 0 0,-1 3 192 0,-2 0-83 16,3 4-36-16,0 1 72 0,-1 5-54 0,2 1-27 16,4-1 9-16,0 6 183 0,2-4-109 0,0 2-55 15,0-1 83-15,4 0-70 0,4-3-24 0,3 5-10 16,0-4-86-16,3-1 26 0,-3-6-1 0,1 3 27 15,-1-2-175-15,-1-4 83 0,1 1 46 0,-2-1-270 16,-2-3 131-16,0-4 83 16,0 1-3-16,-2-2-140 0,0-3 51 0,1-1 64 0,-1 1 1 0,4-3-269 15,0 0 153-15,1-3 91 16,6-7-319-16,-1-1 200 0</inkml:trace>
  <inkml:trace contextRef="#ctx0" brushRef="#br1" timeOffset="80636.56">28347 6522 2367 0,'-8'-2'0'0,"-1"0"0"0,0 2 0 0,-3 0 0 0,1 0 0 0,-1 0 0 0,1 10 0 0,2 0 0 16,0 2 0-16,0 1 0 0,4 4 162 0,1 0-67 0,4 0-29 0,0 2 203 0,0 0-116 15,0-3-58-15,6 2-20 0,6-2 65 0,-1-1-51 16,5-3-27-16,0-1-67 0,1-2 42 0,1-2 9 15,0-4-9-15,1-2-77 0,1-1 38 0,-1 0 1 16,-1 0-8-16,1-4 10 0,-3-6 35 0,0-5-16 16,-1 0-118-16,-2-2 60 15,-3-3 3-15,0 2-4 0,-2-3-18 0,-2 1 15 16,-5-3 0-16,2 1 18 0,-3 1 44 0,0 2-8 16,-4 0-19-16,-8 3 191 0,-2 2-90 0,-4 3-39 15,-2 2-25-15,-1 2 195 0,-6 2-225 0,2 4 0 16,8-2 0-16,-6 3 0 0,3 0 0 0,8 0 0 15,-6 3 0-15,8 4 0 0,1 1 0 16,1 3 0-16,2 0 0 0,3-2 0 0,3 7 0 0,0-5-423 16,0 2 96-16,0 0 106 0,1 0-496 15,9 0 331-15,3-1 179 0,1 1 85 16,4-4-239-16,0-1 162 0</inkml:trace>
  <inkml:trace contextRef="#ctx0" brushRef="#br1" timeOffset="80984.23">28680 6759 2463 0,'0'0'0'0,"0"0"0"0,0 0 0 0,0 0 0 0,0 0 0 0,0 0 0 0,0 0 0 0,0 0 0 0,0 0 0 0,0 0 0 0,0 1 202 16,0 3-83-16,0 2 56 0,0-3-60 0,2 3-43 16,-2 3-1-16,0-5 60 0,0 4-46 0,0 1-25 15,-5-1 9-15,-4 1-49 0,-4 0 17 16,1 1-1-16,-1-1-151 0,0 1 76 0,-1-3 47 15,1 0-9-15,4-4-355 0,-2 2 189 0,3-1 48 16,3-4 62-16,-1 1-322 0,3-1 177 0,2 0 72 16,1 0 46-16,0 0-456 0</inkml:trace>
  <inkml:trace contextRef="#ctx0" brushRef="#br1" timeOffset="81588.89">28838 6438 2041 0,'-5'-8'0'0,"0"4"0"0,4 2 0 0,-1 1 0 0,0-4 0 0,2 4 0 0,0 1 0 0,0-2 0 0,0 2 0 0,0 0 0 0,0 0 160 0,5 2-53 15,7 5 257-15,-1 3-164 0,1 1-81 0,0 3 178 0,-1-2-130 16,3 1-57-16,-3 2-41 16,3 1 30-16,-3-3-32 0,-1 2 1 0,1-2-223 0,-5 1 105 0,2-4 39 15,-1-2 24-15,-2 1-165 0,-1 0 94 0,-3-3 48 16,1-2-546-16,0 0 278 15,-1-3 63-15,-1 1 95 0,0-2-479 0,0 0 281 0,3 0 132 16</inkml:trace>
  <inkml:trace contextRef="#ctx0" brushRef="#br1" timeOffset="81858.63">29163 6308 2802 0,'0'-2'0'0,"0"0"0"0,0 2 0 16,0 0 0-16,-2 0 0 0,-5 0 0 0,1 0 0 0,-1 9 0 0,-1 5 0 0,-1 5 0 0,-3 3 85 0,1 6 451 0,-1 6-241 0,-7 6-134 15,-1 1-109-15,1 2-52 0,-3 3 0 0,1 0 0 16,4-8 0-16,-6 12 0 0,7-9 0 0,0-3 0 16,-4 2 0-16,5-3 0 0,-1-5 0 0,1 2 0 15,-2-2 0-15,4-4 0 0,-2-2 0 0,5-5 0 16,1 0 0-16,-2-4 0 0,4-7 0 0,2-3 0 15,2 2 0-15,-1-7 0 0,4 0-591 0,0-2 241 16,0 0 157-16,0-2 78 0,2-13-618 0,12-6 348 16,7-5 165-16</inkml:trace>
  <inkml:trace contextRef="#ctx0" brushRef="#br1" timeOffset="82053.27">29061 6733 2882 0,'0'0'0'0,"0"1"0"0,0 3 0 0,0-2 0 16,0 4 0-16,3 1 0 0,-1 0 0 0,-2 3 0 0,2 3 0 0,0 1 0 0,-1 1 211 0,-1-1-86 0,0 1 356 0,0 3-249 15,0-4-232-15,0 3 0 0,0-1 0 0,0-4 0 16,0-1 0-16,0-1-95 0,0 0-88 0,-1-3 109 16,-1-3 55-16,2-3-680 0,0-1 336 0,0 0 70 0,0 0 134 15,0 0-245-15,0-5 183 0</inkml:trace>
  <inkml:trace contextRef="#ctx0" brushRef="#br1" timeOffset="82270.83">29206 6789 2894 0,'4'3'0'0,"-1"0"0"0,-2-1 0 0,1-1 0 0,0 1 0 0,-1 2 0 0,1-1 0 0,1 3 0 0,-2-1 0 0,0 5 0 0,2 0 189 0,-1 1 216 15,-2-1-184-15,0 1-93 0,0 2-36 0,0 0-90 16,-2-2-2-16,-6 2 0 0,1-1 0 0,-1-1 0 16,0-2 0-16,1-1 0 0,-1-1-273 0,1-3 78 15,-1-1 115-15,5 0 59 0,-1-3-772 0,3 0 385 16,-1 0 171-16,2-3-495 0,0-7 348 0</inkml:trace>
  <inkml:trace contextRef="#ctx0" brushRef="#br1" timeOffset="82602.38">29404 6462 2584 0,'2'-6'0'0,"5"-3"0"0,1 0 0 0,5-3 0 0,-1 3 0 0,3 1 0 0,-1 2 0 0,4-2 0 0,-2 2 0 0,3 2 0 0,-1 2 227 15,2 0-95-15,0 2 8 0,-3 0-51 0,-2 0-26 16,-4 0 8-16,1 7 2 0,-4 0-36 0,-1 4-1 15,-4 0 0-15,-3 4 37 0,0 2-11 0,0 4-25 16,-12-1 93-16,-6 5-46 0,1-1-27 0,-1 0-57 16,-2 3 0-16,0-1 0 0,2-2 0 0,0 1 0 15,3-1 0-15,5-3 0 0,-2 2 0 16,2-4 0-16,5-1 0 0,1 0 0 0,3-4 0 16,1-3 0-16,0 2 0 0,0-4 0 0,1-1 0 15,8 0 0-15,3-5 0 0,4 2 0 0,-1-5 0 16,4 0 0-16,0 0 0 0,0 0-304 0,-1 0-47 15,-1-3 148-15,1-2 88 0,-4-3-570 0,0 0 324 16,-3-1 162-16,-4 0 81 0,-3-1-523 16</inkml:trace>
  <inkml:trace contextRef="#ctx0" brushRef="#br1" timeOffset="82764.83">29399 6642 2635 0,'-27'-2'0'0,"6"0"0"0,0-1 0 0,10-1 0 0,1 2 0 0,5 0 0 0,3 0 0 0,2 0 0 0,0 2 0 0,9 0 0 0,12 0 244 0,3 6-103 0,5 0-53 16,2 1 148-16,4 1-99 0,3-1-42 0,-3 1-33 16,0-1-343-16,0 3 158 0,-3-3 80 0,-2 0 40 15,-7 1-713-15,1-1 371 16,-3 3 164-16,-3-2-743 0</inkml:trace>
  <inkml:trace contextRef="#ctx0" brushRef="#br1" timeOffset="82938.84">29786 6747 2716 0,'0'0'0'0,"0"0"0"0,0 0 0 0,0 0 0 0,0 0 0 0,0 0 0 0,0 0 0 0,0 5 0 0,0 2 0 0,0 4 0 0,0 2 409 0,0-1-177 0,-2 0-102 0,1 3-47 16,-1-2 207-16,-1 1-219 0,-1 1-71 0,-1-6 0 16,3 3-2-16,-1-1-116 0,-1-4 78 0,3-1-614 15,1-2 346-15,-3-3 181 0,3 1-744 0,0-2 399 16,0 0 218-16,0-3 109 0</inkml:trace>
  <inkml:trace contextRef="#ctx0" brushRef="#br1" timeOffset="83124.39">29926 6426 2892 0,'8'-3'0'0,"6"1"0"0,2 2 0 0,-2 0 0 0,2 0 0 0,-2 9 0 0,2 8 0 0,1 7 0 15,-1 4 0-15,-4 5 0 0,-1 0 791 0,-5 5-543 0,-3 3-248 0,-3 4 0 0,0-1 0 0,-5-4 0 0,-12 2 0 16,-5-1 0-16,-1-6 0 0,-10 9 0 0,3-5 0 16,-3 1 0-16,-2-2 0 15,-5-1 0-15,-3 1 0 0,-14 7-582 0</inkml:trace>
  <inkml:trace contextRef="#ctx0" brushRef="#br1" timeOffset="86110.3">24926 6460 328 0,'-2'0'0'0,"2"0"0"0,-2 0 0 0,2 0 0 0,-2 0 0 0,2 0 0 0,0 0 0 0,0-1 0 0,0-2 0 0,0 1 0 0,0 1 26 0,0-2 33 0,0 2-31 16,0-1 8-16,0 2-7 0,0 0 45 0,0 0 0 15,0 0-41-15,0 0 0 0,0 0 40 0,0 0-38 16,0 0 0-16,0 0 23 0,0 0-18 0,2 0-2 16,0 0 8-16,2 0 45 0,0 0-27 0,-1 0 0 15,1 0 36-15,2 2-32 0,-2-1 10 0,1 2-40 16,0-2 48-16,1 4-25 0,-1-4 1 0,2 1-25 15,0 2 27-15,-1-2-26 16,2 0-1-16,-1 1-11 0,0-1 11 0,1 0 1 16,0 2-30-16,-1-2 30 0,0 1-1 0,1 1 1 15,0 0-26-15,-1-1 0 0,0 4 30 0,1-4-6 16,0 3-36-16,-3-1 32 0,5-1-9 0,-3 2 7 16,1 0-7-16,-1-1 5 0,2 1-2 0,-1-1-5 15,2-1 6-15,1 2 1 0,-4-3-36 0,3 1 34 16,-1 0 1-16,-2-3-1 0,3 4-42 15,0-4 41-15,-1 3 0 0,2-1-1 0,-1 0-33 0,-1-1 30 16,0-1-4-16,-1 3 3 16,1 1-29-16,-2-5 27 0,2 6-4 0,2-3-25 0,-4-2 25 15,0 3 2-15,3 0 1 0,-1-1-18 16,-1 1 14-16,3 0 2 0,-3 0-33 0,3-1 30 16,-2-1-1-16,3 2 1 0,-3 0 14 15,2-3-15-15,-1 4-2 0,-1-1 2 0,0-3 0 0,1 3 0 16,-1-2 0-16,-1 2-20 0,3-3 19 0,-2 3 1 15,0-2-19-15,1 0 18 0,-1 0 0 0,1-1 0 16,1 4-16-16,1-3 15 16,-3-2-2-16,4 2-5 0,-4-1 5 0,4-1-2 15,-1 2 2-15,-1 0-2 0,1 0-25 0,1 2 25 16,-3-3 0-16,2 1-15 0,-1 2 14 16,0-2 1-16,1 1-1 0,-1 0-4 0,-1 0 4 0,3-2-4 15,-2 2 32 1,0-3-29-16,2 2 1 0,0 0-2 0,1-2-2 0,-2 0 5 0,2 0 0 0,-2 0 3 31,2 0-25-31,-1 0 22 0,2 0 0 0,-1 0-37 0,-2 0 35 0,2 0-1 16,1 0-25-16,0 0 22 0,-2 0 1 15,2 0-4-15,0 0 2 0,-1 0-3 0,0 0 4 0,1 0-4 16,0 0 12-16,-3 0-10 0,3-2 1 0,-3 2-2 16,4-2 13-16,-4 2-10 0,2 0-1 0,-1 0 8 15,0 0-7-15,-1 0 2 0,1 0-5 0,2 0 4 16,0 0 0-16,-2 0-1 0,2 0-14 15,-3 0 14-15,4 0 0 0,-2 0 0 0,2 0-17 16,-3 0 16-16,1 0 0 0,0 0-4 0,0-3 3 16,-2 2-1-16,1 0 1 0,1 1-22 15,-1-2 21-15,-1-1-2 0,2 2 16 0,0-1-15 16,-1 0 1-16,-1 0-1 0,0 0 20 0,-1 0-19 16,3 1 0-16,-1 1 1 0,0-3 9 0,2 2-8 15,-2 1 0-15,1-2-1 0,0 0 27 0,0 0-23 16,0 1-1-16,2-1 6 15,-4 0-6-15,0 0 3 0,3-2-17 0,-1 2 15 0,-2 0-1 0,0-1 1 16,1 0-7 0,-1 2 6-16,2-1-1 0,-1-2 1 0,0 2-5 0,-1-1 4 15,1 0 0-15,2 0-2 16,-2-1-17-16,2 0 18 0,-2 0-1 0,2 1-24 0,-4-1 23 0,4 0 0 16,-4 0-29-16,2-1 28 0,1 1-2 15,-1-1 2-15,-2 2-18 0,3-3 16 0,-2 1-3 0,-1 0 2 16,3 0 2-16,-4-2-2 0,5 1-3 0,-3 1 2 15,0-1 15-15,1 2-14 16,-2-1 0-16,1-1 33 0,-1 1-31 0,2-1 0 16,-4 0 30-16,1-1-28 0,3 1 2 0,-4 1-1 15,-1 0 18-15,7-4-17 0,-5 3 3 0,2-1-3 16,-1 0-24-16,1 0 25 0,1-1-1 0,-3 0 1 16,6 1-38-16,-2-2 36 0,-2 1-2 0,1-1-24 15,1 1 20-15,-2-1 4 0,-1 1-18 16,-1 3 15-16,1-1-3 0,-4-1 3 0,2 0 40 15,-2 4 2-15,0-2-41 0,0-1 0 16,-2 2 88-16,0 0-41 0,1 1-13 0,0-1 38 16,0 0-24-1,0-1 1-15,0 1-18 16,1 0-3-16,2 1 13 0,-1-2-17 0,-2 0-34 0,1 1 35 0,2-2 7 16,-3 3-5-16,-1-1-23 0,-2-2 21 31,2 5-6-31,-5-3 5 0,2 2 28 0,1-1-29 15,-3 2-1-15,0 0-26 0,0-2 25 0,0 3 1 16,0 0 0-16,0 0-281 0,0 0 131 0,0-2 67 0,0 2 27 0,-5 0-238 0,-3 0 111 0,-3 0 73 0,-6 6-544 0,-6 4 306 16</inkml:trace>
  <inkml:trace contextRef="#ctx0" brushRef="#br1" timeOffset="86590.06">25014 6511 1102 0,'-9'0'0'0,"0"0"0"0,1 0 0 0,-1 0 0 0,0 0 0 0,1 0 0 16,0 0 0-16,3 0 0 0,1 0 0 0,2 0 0 0,2 0 67 0,0 0 218 0,0 0-128 0,0 0-59 0,0-4 82 0,2 1-70 0,9-4-36 0,-2 1 10 15,3-1-75-15,1 0 0 0,0 0 30 0,1-1 0 16,1 0-221-16,-3 1 120 0,4-1 46 0,-2 1 27 15,2 1-198-15,0-2 109 16,2 3 55-16,0 0-605 0</inkml:trace>
  <inkml:trace contextRef="#ctx0" brushRef="#br1" timeOffset="86742.25">25360 6312 1604 0,'2'-2'0'0,"2"0"0"0,0 0 0 0,-1-2 0 0,3-1 0 0,-1 1 0 0,1 0 0 0,4 0 0 0,-3 1 0 0,4 0 0 0,-1 1 79 16,1-1 60-16,2 1-54 0,0 0-1 0,2 2-375 0,0 0 165 16,2 0 82-16,-2 0 52 0,2 0-272 15,-2 0 150-15</inkml:trace>
  <inkml:trace contextRef="#ctx0" brushRef="#br1" timeOffset="86895.67">25730 6253 1382 0,'6'0'0'0,"-1"0"0"0,-1 0 0 0,2 0 0 15,1 0 0-15,-1 0 0 0,3 0 0 0,2-1 0 0,1-1 0 0,0-1 0 0,4 3 102 0,-2 0-31 0,0 0 29 0,2 0-34 0,2 0-1 0,-1 0-378 16,1 0 176-16,3 0 89 0,0 5 53 0,-3-4-544 16</inkml:trace>
  <inkml:trace contextRef="#ctx0" brushRef="#br1" timeOffset="87035.06">26244 6236 1221 0,'12'0'0'0,"-3"0"0"0,2 0 0 0,1-1 0 0,-1-3 0 0,0 2 0 0,1-1 0 0,1 0 0 0,4 1 0 0,-3 1 0 0,4 1 92 0,-2 0-26 0,3 0-30 16,0 0 3-16,7 0 0 0,-1 0-429 0,2 0 211 16</inkml:trace>
  <inkml:trace contextRef="#ctx0" brushRef="#br1" timeOffset="87197.51">26842 6207 1429 0,'6'0'0'0,"0"2"0"0,4 0 0 0,0-2 0 0,-1 0 0 0,0 0 0 0,3 0 0 0,1 0 0 0,0 0 0 0,0 0 0 0,2 0 77 0,1 0 0 0,0 0-130 0,3 0 41 15,-2 3 25-15,1 1 1 0,2-1-409 0,-5 3 217 16,5-2 119-16,-3-2-403 15</inkml:trace>
  <inkml:trace contextRef="#ctx0" brushRef="#br1" timeOffset="87340.9">27212 6259 1217 0,'4'2'0'0,"0"2"0"0,0-4 0 16,3 2-1-16,-4-2 1 0,4 0 0 0,-2 0 0 0,1 1 0 0,3-1 0 0,-2 2 0 0,1-2 68 0,1 2 144 0,0 0-81 0,1 1-51 15,-2-1-1-15,4 1-66 0,0-1 0 0,-1 2 27 16,-2-3 8-16,5 2-102 0,-3 0 46 0,-4-1 0 15,3 1-410-15,-1 1 193 0,-4-2 132 0,-1 2-463 16,-2-2 268-16</inkml:trace>
  <inkml:trace contextRef="#ctx0" brushRef="#br1" timeOffset="87421.12">27411 6331 391 0,'-4'0'0'0,"3"0"0"0,-1 0 50 0,2 0-11 0,-2 0 1 0,2 0 48 0,0 0-24 0,0 0 10 0,0 0-204 0</inkml:trace>
  <inkml:trace contextRef="#ctx0" brushRef="#br1" timeOffset="90574.95">26117 6449 189 0,'0'0'0'0,"0"0"0"0,0 0 0 0,0 0 0 0,0 0 0 16,0 0 0-16,0 0 0 0,0 0 0 0,0 0 0 0,0 0 0 0,0 0-34 0,0 0-2 0,0 0 42 15,0 0 0-15,1-2-63 0,2 2 28 0,-2-2 0 0,0 0 25 16,4 2 1-16,-3-2 0 0,0 2 0 0,0-2 12 16,-2 2-19-16,0-1 8 0,0 1 50 0,0 0-27 15,0 0 0-15,0-3-24 16,0 3 136-16,0 0-64 0,0 0-21 0,0 0 0 0,0 0 93 0,0 0-59 16,0 0-6-16,0 0 16 0,0 0-24 0,0 0-1 15,0 0-30-15,0 0 38 0,0 0 10 0,0 0-49 16,0 0 45-16,0 0-45 0,0 0 1 0,0 0 0 15,0 0 70-15,0 0-40 16,0 0 0-16,0 0-30 0,0 0 26 0,0 0 0 16,0 0-17-16,0 0-48 0,0 0 39 0,0 0 0 15,0 0 0-15,0 0-63 0,0 0 40 0,0 0-8 16,0 0-51-16,0 0 33 0,0 0-1 0,0 0 21 16,0 0-11-16,0 0-4 0,0 0 0 0,0 0-6 15,0 0-8-15,0 3-13 0,0-3 41 0,0 1 1 16,0 1-5-1,0 0-6-15,0 0 4 0,0-2 16 0,0 2-14 0,0 0 2 16,0-2-34-16,0 1 32 0,0-1 0 0,0 0 2 16,0 0-29-16,0 0-1 0,0 0 26 0,0 0-1 15,0 0-4-15,0 0 1 0,0 0 2 0,0 0 22 16,0 0-22-16,0 0-7 0,0 0 5 0,0 0 35 16,0 0 1-16,0 0-31 0,0 0 22 0,0 0-19 15,0 0-3-15,0 0 10 16,0 3-54-16,0-3 49 0,0 1-2 0,0-1 4 15,0 0-38-15,0 2 33 0,0-2 0 0,0 3-53 16,0-3 23-16,0 0-8 0,0 1 32 0,0-1-34 16,0 0 2-16,0 0 17 0,0 0 32 0,0 0-28 15,0 0 3-15,0 0-9 0,0 0 35 0,0 0-1 16,0 0-24-16,0 0 2 0,0 0 25 0,0 0 2 16,0 0-26-16,0 0-2 0,0 0 5 0,0 0 5 15,0 0-4-15,0 0-103 0,0 0 48 16,0 0 25-16,2 0-273 0,0 0 139 15,0 0 70-15,-2 0 11 0</inkml:trace>
  <inkml:trace contextRef="#ctx0" brushRef="#br1" timeOffset="92203.86">26121 6464 580 0,'0'0'0'0,"0"0"0"0,0 0 0 0,0 0 0 0,0 0 0 0,0 0 0 0,0 0 0 0,0 0 0 0,0 0 0 0,0 0 0 0,0 0 38 0,0 0-1 0,0 0 26 0,0 0-26 16,0 0 10-16,0 0-10 0,0 0 31 0,1 0 0 16,0 0-31-16,4 0 23 0,1-2 10 0,-2 0-33 15,1 1 0-15,1-2-14 0,1 3 14 16,1-2 0-16,-2 1-9 0,1-2 9 0,2 2 0 16,1 1 0-16,-3-2-29 0,3 2 0 0,-3 0 39 15,3 0-16-15,-4 0-38 0,4 0 14 0,0 0-1 16,-1 0-9-16,1 0 7 0,1 0 13 0,-1-2 6 15,2 2-30-15,2-2-1 0,1 0 24 0,0 0 3 16,1 1-5-16,4-2 3 0,-2 2-5 0,2-1-28 16,0 0 29-16,0 0 6 0,-1 0-9 0,0-1-41 15,-2 1 40-15,4-1 3 16,-5 2-39-16,1-1 38 0,0 2-5 0,-2-2-8 16,1 2 8-16,0 0 2 0,1-2-4 0,0 2-25 15,-1-2 24-15,1 2 2 0,1-1-2 0,-2-1-9 16,3 2 9-16,1-2 1 15,-2 1-2-15,-1-2-16 0,0 3 16 0,1-2 0 0,-1 0-24 0,1 1 23 16,0-1-3-16,1 0-17 16,0 2 17-16,-3-2 1 0,2 1-2 0,3-2-42 0,-3 1 41 0,1 0 1 15,-1-1-3-15,1-2-22 16,-1 2 19-16,3-2 4 0,-2 0-4 0,3 1-2 16,-2-2 1-16,1 2 2 0,-3 0-10 0,1 0 10 15,-4 0-3-15,2 1 30 0,-4 1 0 0,0 0-27 16,0 0 0-16,1 0 73 0,-3 1-32 0,2 1 0 15,0-4-28-15,-3 4 31 0,3 0 6 0,1 0-37 16,-2 0 12-16,1 0-9 0,-2 0 11 16,1-1-8-16,-4 1 28 0,4 0-26 0,-2 0 7 0,-2 0-6 15,-2-1 6-15,3 1-5 16,-4 0 3-16,-1 0 38 0,-3-3-42 0,1 3 2 16,0 0-3-16,-1 0 39 0,-1 0-29 0,0 0-1 15,0-1-4-15,0-1-1 0,0 2 3 0,0-2 0 16,0 0-185-16,0 0 82 0,-1 0 47 0,-3 0 16 15,-5 2-478-15,-2 0 216 0</inkml:trace>
  <inkml:trace contextRef="#ctx0" brushRef="#br1" timeOffset="93299.74">26102 6509 643 0,'0'0'0'0,"0"0"0"0,0 0 0 0,0 0 0 0,0 0 0 0,0 0 0 0,0 0 0 0,0 0 0 0,0 0 0 0,0 0 0 0,0 0 64 0,0 0 11 0,0 0 0 0,2 0-29 16,0 0-9-16,0 0 55 0,1 0-27 0,1 0-1 15,-1 0-18-15,1 0 24 0,0 0 1 0,0 0-35 16,2 0 1-16,-1 0 66 0,-1 0-24 0,2 0-9 16,1 0 2-16,-4 0-1 15,4 0-34-15,0 0-11 0,-1 0 20 0,1 0-9 16,1 0-1-16,-1 0-29 0,3 0 29 0,-3 0 1 16,4 0 9-16,-3 0-35 0,1 0 1 0,1 0 24 15,-2 0 1-15,2 2-25 0,0-2 17 0,-2 4-12 16,-1-3-3-16,2 3 9 0,-1-2 5 0,0 2-5 15,1-1 2-15,-1 2 0 0,3-1 1 16,-2-1-23-16,1 2 23 0,3-1-1 0,-3 0 6 0,2-1-33 16,3 1 26-16,0 0-1 15,-2 2 1-15,2-2-30 0,0-1 35 0,0 4-12 16,1-4-39-16,-4 2 16 0,3 2 1 0,-3-4-38 16,3 3 30-16,-2-1-10 0,-2 1 34 0,1-1-61 15,-1-1 27-15,-2 2-11 0,1-3 36 0,-1 1-50 16,0 0 45-16,0 0-11 0,3-2 9 0,-3 2 14 15,0-3-18-15,3 1-2 16,-3 0 22-16,3 0-19 0,-3 0 1 0,0 0 1 0,1-2 26 0,-1 1-19 16,-2 2-6-16,1-2 7 0,-2-1-5 0,0 2 4 15,-1 0-4 1,-2 0 3-16,0-2-2 0,-1 1 0 0,0-1 0 0,1 3 8 16,-1-3-8-16,0 0-1 0,0 2 6 0,-2-2-5 15,0 0 0-15,0 0 3 0,2 0-3 0,-2 0 2 16,2 0-1-16,-2 0 6 0,0 0-6 0,0 0 1 15,0 0-1-15,0 0 6 0,0 0-6 0,0 0 1 16,0 0-1-16,2 0 35 0,-2 0-1 0,0 0-30 16,0 0 25-16,0 0-22 0,0 0-2 0,0 0 6 15,0 0-22-15,0 0 21 16,0 0-3-16,0 0-116 0,0 0 55 0,0 0 25 16,0 0-8-16,0 0-171 0,0 0 96 0,0 0 35 15,0 0-403-15,-6 0 213 0,0 0 120 0</inkml:trace>
  <inkml:trace contextRef="#ctx0" brushRef="#br1" timeOffset="94306.09">26758 6636 1685 0,'0'0'0'0,"0"0"0"0,-2 0 0 0,2 0 0 0,-4 0 0 0,2 0 0 0,-2 0 0 0,2 0 0 0,-1 0 0 0,3 6 0 0,-1 2 176 0,1 3-69 0,0-1-35 16,0 1 103-16,0 2-73 0,0 0-33 0,0 0 7 0,0-1-39 15,0-4 0-15,0 3 9 0,0-4-49 0,0-2 0 16,1 1 40-16,2-4-55 0,-1-1 28 0,-2 1 8 15,4-2 19-15,-2 0-24 0,2 0-5 0,-2-3 0 16,1-7-29-16,1 0 7 0,-3-2 18 0,3-1 14 16,-3 2-72-16,2-3 33 15,-1 1-6-15,-2 3-8 0,0-1-6 0,0 2 46 0,0 2-9 16,0-1 34-16,-2 2-4 16,-2 4-24-16,0 1-8 15,-1-1 50-15,2 2-5 0,-3 0-38 0,-2 0-5 0,2 9 82 0,1 2-27 16,-1 1 0-16,3 1 14 0,-2 0-24 0,4-2 25 15,-1 4 11-15,2-5-25 0,0-1 0 0,0 1-12 16,0 0 32-16,0-6 13 0,0 3-47 0,2-4-3 16,2-1-29-16,0-1 0 0,3-1 30 0,-2 0 13 15,3 0-56-15,4-1 1 0,-4-4 41 0,2-5-139 16,-2 0 58-16,-3 1 41 0,3-4-2 16,-4 2-151-16,1-1 66 0,-3 1 46 0,0 2-31 15,-2-1 29-15,0 1 4 0,0 3-1 16,0 1 82-16,-2 0-29 0,-6 2-10 0,1 1-26 15,-2 2 88-15,-1 0-38 0,-1 0-11 0,0 8 120 16,0 3-51-16,3 0-38 0,1 3 103 0,3-1-64 16,0-1-15-16,2 2 1 0,2-5 25 15,0 3-20-15,0-2 4 0,0-4-39 0,2 2-30 0,4-5 1 16,1 3 29-16,0-6-77 0,1 3 32 16,5-3-1-16,-6 0 38 0,1 0-61 0,0-3 23 0,-1-4 6 15,-2-1-105-15,1 0 60 16,-2-2 13-16,0 0 0 0,-2-1-18 0,0 2 23 15,-2-1-23-15,0 0 43 0,0 3 42 0,0 0-45 16,-2 1-7-16,-4 2 2 0,-1 3 117 0,-4 1-53 16,-1 0-21-16,1 0 25 0,0 5-16 0,0 7 0 15,3-1 38-15,1 1-30 0,0 2 19 16,4-3-60-16,1 2-1 0,2-3 0 16,0-1 0-16,0 0 0 0,0-1 0 0,0-3 0 15,5 2 0-15,5-6 0 0,1-1 0 0,-1 0 0 16,3 0 0-16,-2 0 0 0,-1-1 0 15,0-6 0-15,0 0 0 0,0-3 0 0,-5 1-23 0,-1 1-21 16,0-2-54-16,-2-2 29 0,-1 1 25 0,-1 2 0 16,0 1 58-16,0-2 1 0,-1 5-58 0,-10-2 8 15,-1 2 188-15,0 4-78 0,-2 1-43 0,-1 0 79 16,0 0-111-16,0 1 0 0,4 9 0 0,1-3 0 16,2 5 0-16,3-2 0 0,3 1 0 0,2 1 0 15,0 0 0-15,0-3 0 16,0 1 0-16,7-3 0 0,5 2 0 0,-1-7 0 15,1 0 0-15,3-2 0 0,-3 0 0 0,0 0 0 16,-4 0-122-16,-3-2 30 0,1-3 11 0,-4-5 3 16,1 3-1-16,-1-2 34 0,-2-1 84 0,0 1-34 15,0 2 0-15,-6 1-42 0,-1 0 174 0,-2 2-74 16,-1 3-52-16,-1 1 12 0,2 0 99 16,-1 0-40-16,1 0-40 0,3 7-209 15,3 3 86-15,1 4 52 0,2 1-821 0,0 0 407 16,7 3 203-16</inkml:trace>
  <inkml:trace contextRef="#ctx0" brushRef="#br1" timeOffset="110265.2">26810 7249 2045 0,'0'-2'0'0,"0"0"0"0,0 0 0 0,0 2 0 0,0 0 0 0,-4 0 0 0,-3 2 0 0,1 13 0 0,-3 6 0 0,1 4 0 0,-2 2 96 0,2 5-18 15,-4 4 300-15,1-1-170 0,2 4-85 16,-3-3-42-16,3 2 239 0,0-1-145 15,2-1-69-15,-1-4-20 0,3 0-1 0,0-1-47 16,1-9 10-16,1 0-185 0,-2-3 87 0,2-4 44 16,-2-7-396-16,4-1 220 0,1-3 118 0,-2-2-6 15,2-2-265-15,0 0 94 0,0-13 106 0,0-7 9 16,3-5-324-16,8-4 211 0,2-10 100 0,0 1-253 16,0-7 176-16,0 2 90 0,-1 4-116 0,2-8 106 15,-4 11 50-15,-1 1 23 0,0 3 201 16,-3 8-93-16,-1 1-50 0,0 3 8 0,-3 8 213 15,0 2-127-15,-1 3-63 0,1 6-32 16,0-2 683-16,-1 2-247 0,2 1-203 0,1 1 328 16,3 12-258-16,1 6-129 0,-5 2 368 0,5 8-254 15,-4 0-121-15,1 1-99 0,1 2-62 0,-2-2 0 16,1-4 0-16,1 4 0 0,-2-3 0 0,-1-7 0 16,1-1 0-16,0-2 0 0,0-6 0 15,-2 0 0-15,-1-5 0 0,2-2 0 16,-3-4 0-16,1 0 0 0,0 0 0 0,6-10 0 0,2-10 0 0,3-3 0 15,-2-5 0-15,4-2-60 16,-1-2-46-16,-1 1 40 0,1 1-18 0,1-1 46 16,-2 5 0-16,-3 5 0 0,0 0 43 0,-1 4-17 15,-4 6 0-15,2 1 300 0,-5 3-137 16,1 5-141-16,0 1-10 0,0 1 0 0,-1 0 0 0,1 10 0 16,0 10 0-16,1 3 0 0,0 3 0 15,0 4 0-15,-3 1 0 0,3-1 0 0,-1 4 0 16,0-2 0-16,1-5 0 0,1 5 0 0,2-4 0 15,-2-2 0-15,2-6 0 0,-1-2 0 16,0-6 0-16,-1 0 0 0,-1-2 0 0,1-5 0 16,-3-1 0-16,4-3-323 0,-3-1 110 0,2 0 88 15,0 0-583-15,1-5 335 0,4-15 167 0,3 2 75 16,2-8-534-16</inkml:trace>
  <inkml:trace contextRef="#ctx0" brushRef="#br1" timeOffset="110453.86">27337 7238 2731 0,'0'-4'0'0,"0"3"0"0,0 1 0 0,-4 0 0 0,-5 0 0 0,0 2 0 0,0 10 0 0,1 5 0 16,1 5 0-16,3 3 0 0,-1 0 665 0,5 0-304 0,0 8-187 0,0-6-174 16,0 2 0-16,3-1 0 0,1-4 0 0,3-2 0 0,3 0 0 0,-4-2 0 15,5 0 0-15,-5-6-563 16,2-5 272-16,-1 1 174 0,0-5 73 0,-2-2-520 0,-2-3 171 15,3 0 178-15,-1 0-449 0</inkml:trace>
  <inkml:trace contextRef="#ctx0" brushRef="#br1" timeOffset="110668.09">27377 7364 2565 0,'0'-10'0'0,"-2"2"0"0,2 1 0 0,0 1 0 0,0 2 0 0,0 1 0 0,0 1 0 0,2 2 0 16,9 0 0-16,3 0 0 0,-2 9 171 0,2 4-57 0,-1 0 351 0,0 5-213 0,0-1-107 15,-3 1 74-15,0 1-219 0,-5-2 0 0,-1 2 0 16,-3-3 0-16,-1 2 0 0,0-2 0 0,-3-1 0 16,-9-1 0-16,-3-2 0 0,-3-4 0 0,3 0 0 15,-3-3 0-15,2-3 0 16,-1-2 0-16,4 0-519 0,1 0 171 0,3-2 156 16,4-7-356-16,3-4 246 15,2-6 136-15,0-4-446 0,12-2 286 0,4-2 145 0</inkml:trace>
  <inkml:trace contextRef="#ctx0" brushRef="#br1" timeOffset="110828.01">27552 7241 3453 0,'3'-6'0'0,"-1"5"0"0,1 0 0 0,-2-2 0 0,-1 3 0 0,0 0 0 0,0 0 0 0,-7 4 0 0,-1 7 0 0,-1 2 0 0,1 7 394 0,3-2-310 0,1 3-84 0,3 3 0 16,1 2 0-16,0-5 0 0,0 1 0 0,3 0 0 15,6 0 0-15,6-4 0 0,0 0 0 0,0-6 0 16,1 0 0-16,1-2-517 0,-1-5 83 0,-2-2 236 15,2-1-18-15,-5-2-788 0</inkml:trace>
  <inkml:trace contextRef="#ctx0" brushRef="#br1" timeOffset="111010.01">27775 7403 2984 0,'0'-4'0'0,"0"2"0"0,0 0 0 0,0 1 0 0,0 1 0 0,0 0 0 0,0 0 0 0,0 0 0 0,0 0 0 0,0 9 0 0,0 2 426 0,0 2-195 0,0 0-96 15,-3 4 20-15,-7 1-155 0,0 0 0 0,-2 0 0 16,-2 2 0-16,2-4 0 0,1 1 0 0,-3-3 0 16,3-3 0-16,1 0 0 0,3-5 0 0,-2-1-658 15,5-1 209-15,1-2 94 0,3-2 165 0,0 0-631 16</inkml:trace>
  <inkml:trace contextRef="#ctx0" brushRef="#br1" timeOffset="111178.24">27840 7253 2949 0,'2'-4'0'0,"1"2"0"0,-1 2 0 0,1-2 0 0,4 2 0 0,1 0 0 0,2 0 0 0,3 0 0 0,-2 0 0 0,2 8 0 0,0-1 512 16,-1 3-238-16,2 1-118 0,-5-1-116 0,3 2-166 16,-3-2 63-16,-5-1 46 0,3 1 27 0,-2-1-737 15,-3-1 382-15,0-5 192 0,-1 2-714 0,-1-1 328 16</inkml:trace>
  <inkml:trace contextRef="#ctx0" brushRef="#br1" timeOffset="111372.62">28103 7162 2792 0,'3'-3'0'0,"-1"0"0"0,0 0 0 0,-2 3 0 0,0 0 0 0,0 3 0 0,-4 13 0 0,-2 2 0 0,-5 10 0 0,-5 8 0 0,0 4 228 15,-4 2-95-15,3 2 597 0,-4 3-682 0,-2 1-48 16,1 2 0-16,-2 1 0 0,3 0 0 15,-2-3 0-15,2 1 0 0,1-4 0 16,2-4 0-16,2-7 0 0,2-2-181 0,3-9 51 0,2-2 93 0,4-9-429 16,-2-1 109-16,7-4 164 0,0-6 36 0,0-1-615 15,0-1 358-15</inkml:trace>
  <inkml:trace contextRef="#ctx0" brushRef="#br1" timeOffset="111547.09">28110 7480 3518 0,'9'-4'0'0,"-1"3"0"0,0 1 0 15,-7 0 0-15,1 0 0 0,-2 1 0 0,0 9 0 0,-8 6 0 0,-3 2 0 0,-2 2 0 0,-1-2 205 0,0 7-89 0,0-2-54 0,5-5-32 0,-3 3-30 16,3-4 0-16,4-4-347 16,-1 0 135-16,3-5 125 0,1-2 62 0,2-5-738 15,0-1 399-15,2 0 207 0</inkml:trace>
  <inkml:trace contextRef="#ctx0" brushRef="#br1" timeOffset="111789.76">28296 7285 2627 0,'11'-4'0'0,"4"1"0"15,0-4 0-15,1 1 0 0,0 4 0 0,3-3 0 0,-3 1 0 0,3 3 0 0,-2 1 0 0,-4 0 0 0,-2 0 150 0,-2 7-56 0,-6 7 103 16,-1 0-85-16,-2 6-37 0,-8 4 0 0,-10 0 87 0,-5 2-62 0,-4-1-22 0,2 0 145 15,4 0-185-15,0 0-38 16,8-6 0-16,0 0 0 0,4-1 0 0,5 0 0 16,1-4 0-16,3 2 0 0,0-6 0 0,5 0 0 15,6-3 0-15,2-3 0 0,5 0 0 0,4-4 0 16,-1 0 0-16,0 0 0 0,0 0 0 0,-3 0-476 16,-1-4-31-16,-7 0 235 15,2-3 117-15,-7-1-653 0</inkml:trace>
  <inkml:trace contextRef="#ctx0" brushRef="#br1" timeOffset="111943.18">28250 7401 2937 0,'-11'-2'0'0,"2"0"0"0,3 0 0 16,4 1 0-16,2-2 0 0,0 2 0 0,5-1 0 0,8 0 0 0,5 2 0 0,3 0 0 0,0 0 290 0,1 0-126 0,3 0-213 0,-3 4 43 15,1 0 9-15,-2-1 35 0,0 1-319 0,-3-2 159 16,-2-1 80-16,-1 2-855 0,-3-3 459 15</inkml:trace>
  <inkml:trace contextRef="#ctx0" brushRef="#br1" timeOffset="112100.6">28618 7299 2964 0,'11'-1'0'0,"5"-1"0"0,-2 0 0 0,0 2 0 0,-3 0 0 0,3 5 0 0,-2 9 0 0,2 6 0 0,-5 4 0 16,0 5 0-16,-6 1 146 0,0 4 591 0,-3-1-653 0,0 4-84 0,-5-1 0 0,-8 3 0 0,-3-7 0 0,-2 1 0 15,-3-1 0-15,-2-2 0 0,1-4 0 0,-7 0-348 16,0-5 153-16,-7 5 111 0,8-7 61 16</inkml:trace>
  <inkml:trace contextRef="#ctx0" brushRef="#br1" timeOffset="112244.14">28921 7908 370 0,'0'-9'0'0,"0"6"0"0,0 2 0 0,0-2 0 0,0-4 1323 0,0 2-643 0,0 1-321 0,-3 2-608 0,-4 0 152 0</inkml:trace>
  <inkml:trace contextRef="#ctx0" brushRef="#br1" timeOffset="115794.33">28066 5878 2915 0,'0'-6'0'0,"0"1"0"0,0-1 0 0,0 4 0 0,0-2 0 0,0 2 0 0,0 1 0 0,0 1 0 0,0 0 0 0,0 0 0 0,-2 7 134 0,0 6-53 0,-3 4 243 0,0 2-143 15,-7 5-72-15,2-1-36 0,0 0 41 0,-4 4-114 16,1-2 0-16,2-3 0 0,1-3 0 0,1 0 0 16,0 0 0-16,-1-4 0 0,5-1 0 0,-1-6 0 15,3 1 0-15,-2-3 0 0,4-1 0 0,1-5 0 16,0 1-605-16,-2-1 235 0,2 0 173 0,0 0 49 16,0-7-532-16,0-7 326 0,3-1 158 0,5-1-179 15,1-9 169-15</inkml:trace>
  <inkml:trace contextRef="#ctx0" brushRef="#br1" timeOffset="116219.11">28066 5799 2098 0,'1'-7'0'0,"2"1"0"0,0 2 0 0,0 0 0 0,-1 2 0 0,0 2 0 16,3 0 0-16,0 0 0 0,2 5 0 0,4 6 0 0,-2 1 596 0,-1 7-280 0,-1 0-130 0,1 7-80 15,-1 1 338-15,-4-1-259 0,2 2-185 0,-3-2 0 16,1-2 0-16,-1 0 0 0,1 0 0 0,-1-3 0 15,-1-3 0-15,-1-4 0 0,2-1 0 0,-2-4 0 16,0-3 0-16,0-3 0 0,2 0 0 0,-2-3 0 16,1 0 0-16,5-3 0 0,2-8 0 0,2-4 0 15,0-5 0-15,1-3 0 0,4-1 0 0,0-3 0 16,0-3 0-16,4-8 0 0,-1 5 0 0,-3 1 0 16,0 0-32-16,2 4-95 0,-2 2 44 15,-5 6-1-15,1 3 120 0,-6 5-46 16,0 0 10-16,-1 7-38 0,-2 1 347 0,-1 2-280 15,1 2-29-15,0 0 0 0,-1 0 0 0,2 6 0 16,0 6 0-16,-1 4 0 0,3 4 0 0,-1 3 0 16,1 7 0-16,1 2 0 0,-4 2 0 0,3 0 0 15,1-1 0-15,-2 2 0 0,-1-4 0 0,-1-1 0 16,1 0 0-16,-1-3 0 0,1-5 0 0,-2 3 0 16,-1-7 0-16,1 1 0 0,-1-4 0 0,0-6 0 15,0 1 0-15,0-6 0 16,0-1 0-16,0 0 0 0,0-3 0 0,3 0 0 15,-1 0-244-15,3-3-15 0,0-8 115 0,2-2 54 16,1-4-715-16,3-2 384 0,1-4 192 0</inkml:trace>
  <inkml:trace contextRef="#ctx0" brushRef="#br1" timeOffset="116437.32">28661 5934 2399 0,'2'-2'0'0,"1"2"0"0,-1 0 0 0,-2 0 0 0,0 0 0 0,0 0 0 0,0 6 0 0,0 4 0 0,0 1 0 0,0 3 0 0,2 4 669 16,-2-1-317-16,1 1-157 0,1 1 121 0,0 1-316 16,0 0 0-16,-1-2 0 0,1 1 0 0,0 0 0 15,-2-3 0-15,2-1 0 0,-1 1 0 0,-1-4 0 16,0 0 0-16,0-3 0 0,4-1 0 0,-4-2 0 16,2-3 0-16,-2 1 0 0,0-2-77 0,0-2-121 15,2 0-757-15,1 0 464 16,1 0 226-16,-1 0 115 0</inkml:trace>
  <inkml:trace contextRef="#ctx0" brushRef="#br1" timeOffset="116602.29">29029 6302 3643 0,'0'0'0'0,"0"0"0"0,0 0 0 0,0-2 0 0,0 1 0 0,0 1 0 0,0-2 0 0,0 0 0 0,0 0 0 0,0 2 0 0,0-1 82 0,0 1-45 16</inkml:trace>
  <inkml:trace contextRef="#ctx0" brushRef="#br1" timeOffset="129489.13">27909 8776 2340 0,'0'-8'0'0,"0"6"0"0,0 0 0 0,0 1 0 0,0-2 0 0,0 3 0 0,0 0 0 0,0 0 0 0,0 0 0 0,0 0 0 0,5 3 208 0,3 4-85 0,0-1-43 0,-1 3 105 15,0-1-73-15,1-1-29 0,0 4-64 0,-3-3 18 16,1-1 0-16,-3 3 0 0,0-1-67 0,1-1 43 15,-3-1-10-15,0 2 34 0,-1-1-323 16,0 2 161-16,0-2 81 0,0 3-635 0,-7 0 330 16,-2-1 132-16,2 2 90 15,-7-3-472-15</inkml:trace>
  <inkml:trace contextRef="#ctx0" brushRef="#br1" timeOffset="129694.27">27726 9035 2745 0,'-16'2'0'0,"3"0"0"0,3 1 0 0,3-3 0 0,2 0 0 0,5 0 0 0,0 0 0 0,7 0 0 0,15-2 0 0,9-3 0 0,8-3 88 0,-1 0 355 0,8 1-203 0,-4 2-101 15,-2 1 117-15,2-2-236 0,-2 2-20 0,-5 3 0 16,-3-1 0-16,-4 2 0 16,-5 0 0-16,-1 0-136 0,-4 0-39 0,-1 0 106 15,-9 0 53-15,0 3-671 0,-3 1 273 0,-3 2 156 16,-2 1 110-16,0 2-225 0,-5 1 168 0,-8 0 74 15</inkml:trace>
  <inkml:trace contextRef="#ctx0" brushRef="#br1" timeOffset="130340.55">27877 9187 2116 0,'-12'7'0'0,"4"5"0"0,-2-5 0 0,5 1 0 0,0-3 0 0,3-1 0 0,1 2 0 0,-1-3 0 0,2 3 0 0,0 0 0 0,0-3 124 0,0 3-43 0,0-2-77 15,0 0-10-15,0-3 43 0,0 1 0 0,0-1-190 16,0-1 95-16,0 0 57 0,0 0-27 0,0-1 33 16,0-6 0-16,2-3 32 0,6-1-31 0,4 1-44 15,2-1 24-15,2 2 146 0,5-1-62 0,2 1-22 16,0 2-45-16,-3 1 178 16,1 2-82-16,0 1-11 0,-4 1-3 0,1 2-24 0,-4 0 0 15,-3 0-15-15,-2 0-39 0,-2 0 30 0,-4 5 0 16,-1 1-64-16,-2 1 32 0,0 1 9 15,-2 1 23-15,-6 1-101 0,-6-3 47 0,-1 2 5 0,0 0 0 16,-2-1-191-16,-2-1 104 16,0 0 34-16,3 0-316 0,-2 3 163 0,0-3 93 15,1 2 20-15,0 4-245 0,0-5 157 0,0 6 77 16,2-3 40-16,0 0-100 0,0 2 60 0,2 1 44 16,1-3-111-16,-2 2 73 0,1-1 36 0,1 0 0 15,0-1 116-15,0 3-34 0,1-2-1 0,2 0 255 16,0 0-150-16,0 3-74 0,2-2-47 0,0 0 484 15,1-1-235-15,0 2-59 16,2-1 101-16,1 0-122 0,-1 3-52 0,2-4-41 16,2 1 156-16,0 0-94 0,0 1-46 0,0-3-13 15,0-2-135-15,0 1 51 0,0-3 25 0,0-1-279 16,0-5 152-16,0 2 85 0,0-3 30 0,2 0-285 16,0 0 147-16,0-6 14 0,1-7 57 0,-1 0-16 15,5-2 48-15,-5 0-2 0,5-2 110 0,3 0-55 16,2 0-26-16,5 0-10 0,4-3 312 0,2 1-131 15,9 0-89-15,5-2 311 0,-2 3-178 16,-1 1-57-16,10 0-61 0,-10 8 113 0,3 0-82 16,0 3-41-16,-3 5 68 0,-6 1-46 15,4 0-36-15,-8 1 0 0,-5 10 11 0,-1-2-1 16,-1 5-37-16,-6 1 5 0,-4-1-42 0,0 3 0 16,-5 0 0-16,1 2 0 0,-3-3 0 0,0 3 0 15,-9 0 0-15,0 0-336 0,-2-2 160 0,-2-2 64 16,0 0-594-16,-2 0 326 0,-2-1 176 0,2-4 83 15,-4 0-497-15,0-1 290 0,-2-3 146 16,-2-4 63-16</inkml:trace>
  <inkml:trace contextRef="#ctx0" brushRef="#br1" timeOffset="130608.66">27877 9690 2079 0,'-9'-2'0'0,"1"0"0"0,2 2 0 0,-1 0 0 0,5 0 0 0,-1 0 0 0,1 0 0 0,2 0 0 0,0 0 0 0,0 0 0 0,0 4 89 16,2 1 175-16,1 0-114 0,2-2-47 0,-1 1-38 15,0-1-127-15,-2-2 50 0,0-1 24 0,0 0-194 16,-1 0 119-16,2 0 45 0,-2 0 28 16,0-1-87-16,6-6 58 0,-2-1 27 0,3 1-46 15,2 0 56-15,2 1-57 0,0 0 34 0,1 3 57 16,-3 1-43-16,6 0 3 0,-7 2-5 16,1 0 140-16,-2 0-71 0,-1 0-12 0,-2 4 99 0,-3 1-70 15,0 3-15-15,-2-1 0 0,0 2-78 0,-2 2 0 16,-7-2 46-16,-3 0-9 0,1-1-182 0,-1-3 89 15,4-2 36-15,-2 0-177 16,1-3 93-16,4 0 57 0,1 0 0 0,2-4-524 0,2-11 267 16,0-6 134-16,8-4-417 0</inkml:trace>
  <inkml:trace contextRef="#ctx0" brushRef="#br1" timeOffset="130916.6">28601 8781 2702 0,'19'-5'0'0,"-1"5"0"0,-8 0 0 0,-3 0 0 0,-1 13 0 0,-4 2 0 0,-2 0 0 0,0 6 0 0,-4 3 0 0,-8 2 0 0,-2 2 99 0,-1 0-117 0,-3-2 23 15,1 1 0-15,-4-1-142 0,2-3 87 0,-4-3 43 16,3-5 10-16,-5 1-258 0,2-5 145 0,1-4 71 16,5-2-115-16,-1-2 79 0,6-1-36 0,3-2 48 15,2 0 293-15,5 0-129 0,2 0-88 0,0 0-24 16,4-2 564-16,15-4-272 0,4 1-84 0,4-1 166 15,5 0-163-15,3 1-82 0,0 1-27 16,3 0-91-16,6 0 0 0,-11 2 0 0,5-1 0 16,-3 0 0-16,-7 2 0 15,6-1 0-15,-11 0 0 0,-3 2 0 0,-2 0 0 0,-6 0-581 0,0 0 230 16,-6 0 177-16,-1 0 17 0,-5 0-588 0,0 0 354 16,0 4 178-16,-13 0-164 15,-5-1 175-15</inkml:trace>
  <inkml:trace contextRef="#ctx0" brushRef="#br1" timeOffset="131115.01">28506 9076 2420 0,'-21'6'0'0,"4"1"0"16,6 3 0-16,2 1 0 0,1 1 0 0,6 6 0 0,2 5 0 0,0 1 0 0,0 7 0 0,5 4 0 0,4 6 117 0,-3 0-40 0,0 3 510 16,0 1-275-16,-3-3-138 0,-1-3-59 0,-1 5 14 0,1-8-129 15,-2 9 0-15,0-11 0 0,0 0 0 16,0-6 0-16,0 4-403 0,-3-6 147 0,-2-5 147 15,-1-4 73-15,2-6-266 0,-1-4 55 0,2-3 120 16,-1-4-48-16,-1 0-464 0,5-7 302 0,-3-16 150 16,3-5-340-16,0-12 250 0,-2 0 120 0</inkml:trace>
  <inkml:trace contextRef="#ctx0" brushRef="#br1" timeOffset="131269.5">28453 9393 2742 0,'7'-12'0'0,"3"2"0"0,2-1 0 0,1-1 0 0,5 4 0 0,4 0 0 0,3 0 0 0,0 2 0 0,3 3 0 0,0-1 0 0,1 3 266 0,-8-2-105 0,7 2-121 16,-7 1-3-16,2 0 0 0,-3 0 0 0,-5 0-494 16,-3 0 256-16,-1 0 114 0,-4 1 62 15,-2 3-283-15,-3 0 173 0,-2-2 86 16,0-1-727-16,0 0 375 0,-7-1 182 0</inkml:trace>
  <inkml:trace contextRef="#ctx0" brushRef="#br1" timeOffset="131829.67">28703 9188 1578 0,'-7'-7'0'0,"0"0"0"0,0 3 0 0,2 2 0 0,1 2 0 0,1 0 0 0,-1 0 0 0,-1 0 0 0,3 9 0 0,-2 1 0 0,1 1 84 0,1 1 333 0,-1 0-190 15,1 4-95-15,-2-3 26 0,1 2-65 0,3 0-28 16,-2-2 0-16,2 3-395 0,0-7 183 0,0 1 102 16,0 0-245-16,2-5 164 15,10-1 82-15,1-4 40 0,2 0-660 0,0 0 271 16,-1-9 182-16,0-2-90 0,-3 0 151 0,-3 0 74 15,-3 0 38-15,3 0 38 0,-5 5 0 0,-1-3 0 16,0 6 0-16,0 1 258 0,-2 0-166 0,0 0-74 16,0 2 346-16,0 0-154 0,0 0-109 0,-2 9 24 15,-2 3 53-15,-1 1-53 0,-1 0-49 0,1 4 19 16,0-2-30-16,-2 1 1 0,0 1-29 0,1-1-52 16,1-4 22-16,2 1-1 15,-1-2 31-15,-1-2-77 0,0-2 39 0,3 1 9 16,0-2 0-16,-2-3-23 0,3 2 44 0,1-2-37 15,0 0 72-15,0 3-22 0,0 0-25 0,0-1 117 16,0 5-55-16,5 0-23 0,-1-2 0 0,3 4 31 16,-2 1-8-16,0 0-38 0,-1 0-4 0,1 2-42 15,-3 0 1-15,-2 1 50 0,0-2-9 0,0 2-28 16,0-3-1-16,-7 0 29 0,-2-1-30 0,-3-4 27 16,1 0-1-16,-1-2-19 15,-3-3-3-15,3 0 3 0,-1-3 12 0,1 0-40 16,0 0-5-16,2-3 39 0,1-6 2 0,0 0-50 15,4-5 0-15,2 5 46 0,-1-2 0 0,3 2 90 16,1-1-44-16,0 2-4 0,0 1 246 0,0 3-123 16,1 1-78-16,5-1-32 0,3 2 124 0,2 2-136 15,5 0-61-15,-4 0 0 0,6 0 0 0,-2 2 0 16,5 5 0-16,2 4 0 16,-7-1 0-16,10 3 0 0,-4 0 0 0,0-1 0 15,-1 2 0-15,2 0 0 0,-3-1 0 0,5 2-91 16,-5-6-69-16,1 2 85 0,-2-1-887 0,6-3 463 15,-5-3 221-15,3-4-274 0,-4 0 257 0</inkml:trace>
  <inkml:trace contextRef="#ctx0" brushRef="#br1" timeOffset="132006.97">29059 9463 2928 0,'0'-7'0'0,"2"5"0"0,8 0 0 0,2-3 0 0,3-2 0 0,-1 4 0 0,4-2 0 0,-2-2 0 0,3 3 0 0,2 0 0 0,1-1 162 0,1 1-64 0,-3 3-21 16,3-1-551-16,-2 0 255 0,2 2 127 0,-3 0 65 15,0 0-342-15,-2 0 211 0,-3 0 93 0,0 0 50 16</inkml:trace>
  <inkml:trace contextRef="#ctx0" brushRef="#br1" timeOffset="132184.93">29443 9287 2258 0,'0'-5'0'0,"0"2"0"0,0 2 0 0,0-5 0 0,2 5 0 0,9-1 0 0,4 1 0 0,5 1 0 0,-2 0 0 0,2 0 0 0,3 0 445 15,5 0-205-15,-7 0-92 0,7 0-208 0,-8 0 48 16,2 0 24-16,0 0 0 0,-3 0-225 0,-7 1 134 16,3 1 52-16,-6 2 32 0,-3-1-622 0,-1-2 299 15,-4 1 19-15,-1-2-384 0,-1 0 323 0,-9 0 163 16</inkml:trace>
  <inkml:trace contextRef="#ctx0" brushRef="#br1" timeOffset="132384.21">29656 9067 2531 0,'-7'-10'0'0,"5"4"0"0,-4 5 0 0,3-1 0 0,1 2 0 0,-1 0 0 0,3 8 0 0,0 8 0 0,0 9 0 0,0 5 0 0,0 7 343 0,2 5-154 0,1 2-76 15,-1-5 402-15,-2 16-275 0,0-4-240 0,0 2 0 16,0-2 0-16,-2 3 0 15,-5 3 0-15,2-5 0 0,-3-1 0 0,-2-1 0 16,3-5-240-16,0-7-15 0,1-1 155 0,-4-5 63 16,3-9-816-16,0 1 408 0,-1-8 205 0,4-9 102 15,-2-7-487-15,4 0 299 0,1-4 144 0,-1-16-81 16</inkml:trace>
  <inkml:trace contextRef="#ctx0" brushRef="#br1" timeOffset="132528.6">29580 9583 2474 0,'0'-11'0'0,"0"5"0"0,0 4 0 0,0 1 0 0,-2 1 0 0,-3 0 0 0,-6 0 0 0,1 3 0 0,-1 7 0 0,-2 3 0 0,-1 0 143 0,-2 4-54 0,1 0 11 0,-2 2-32 15,2-3 8-15,3 1-40 0,4-2-536 0,0-5 267 16,4-1 135-16,1-3 67 0,3-4-716 0,0-2 383 16,0-8 46-16</inkml:trace>
  <inkml:trace contextRef="#ctx0" brushRef="#br1" timeOffset="132677.34">29576 9555 2401 0,'8'-4'0'0,"0"2"0"0,1 1 0 0,2 1 0 0,-1 0 0 0,1 0 0 0,-3 3 0 0,5 4 0 0,-2 3 0 0,-2 0 0 0,1-1 449 0,-1 3-207 0,-4-4-102 16,0 4-141-16,-1-2 9 0,1-2 29 0,-3 2-1 16,0-2-556-16,1-5 279 0,-1 1 138 0,1-2 78 15,1-2-706-15,-1 0 258 0,0-9 232 0</inkml:trace>
  <inkml:trace contextRef="#ctx0" brushRef="#br1" timeOffset="132844.04">29946 9151 2850 0,'10'-9'0'0,"-2"7"0"0,-1 0 0 0,0 1 0 0,-3 1 0 0,0 0 0 0,-3 0 0 0,1 0 0 0,1 0 0 0,1 0 0 0,-3 0 103 0,1 3-47 16,0 4-20-16,0-1 0 0,-1 1 9 15,4 1-590-15,3-2 291 0,1-1 145 0,-1-3-726 16,8-2 424-16,-2 0 215 0,2-9 102 0</inkml:trace>
  <inkml:trace contextRef="#ctx0" brushRef="#br1" timeOffset="133076.62">30151 9125 1890 0,'0'0'0'0,"0"0"0"16,0 0 0-16,0 0 0 0,-4 4 0 0,-4 4 0 0,-2-2 0 0,-2 6 0 0,0 1 0 0,-4 0 0 0,-2 6 375 0,-1-1-170 0,0 0-85 0,-3 0-41 0,3-4 36 0,-6 2-44 15,6-5 0-15,0 1 14 0,3-4-24 0,5-5 0 16,0 1-16-16,4-2 52 0,4-2-31 0,1 0 1 16,2 0-31-16,0 0 171 0,2 0-76 0,11-2-52 15,9-3-9-15,3-1-70 0,3 1 0 0,2-1 0 16,0 0 0-16,0 1 0 16,2 0 0-16,-4 3-8 0,0-1-113 0,-5 2 87 15,-1-2 31-15,-2 3-651 0,-2 0 316 0,-6 0 120 16,-3 0 90-16,-4 7-247 0,-2 5 174 0,-3 1 82 15,-3 2-604-15,-9-2 344 0</inkml:trace>
  <inkml:trace contextRef="#ctx0" brushRef="#br1" timeOffset="133223.73">29974 9472 2128 0,'-19'2'0'0,"7"0"0"0,3 0 0 0,2-2 0 0,6 0 0 0,1 0 0 0,0 0 0 0,8-2 0 0,6-2 0 0,9-2 0 0,0 2 167 0,0-1-66 0,-4 2 74 16,6-1-69-16,-2 1-26 0,-2 0-9 0,-5 1-492 15,0 2 228-15,-6 0 114 0,-3 0-638 0,-4 8 384 16,-1 2 180-16,-2-2-25 0,-7 2-217 0</inkml:trace>
  <inkml:trace contextRef="#ctx0" brushRef="#br1" timeOffset="133362.93">29924 9604 1731 0,'-8'2'0'0,"3"-1"0"0,3 2 0 0,2-2 0 0,0-1 0 0,4 0 0 0,9 0 0 0,4 0 0 0,-1 0 0 0,4 0 0 0,2 0 193 0,1 0-79 15,-2-1-39-15,-3-2-113 0,1 2 37 0,-7-1 9 16,3 2 28-16,-8 0-498 0,-1 0 249 0,-4 0 124 16,1-2-595-16,-3-1 340 0</inkml:trace>
  <inkml:trace contextRef="#ctx0" brushRef="#br1" timeOffset="133518.21">30045 9372 2384 0,'0'-1'0'0,"0"1"0"0,0 0 0 0,0 10 0 0,0 6 0 16,0 11 0-16,0 5 0 0,2 11 0 0,-2-2 0 0,3 6 0 0,-3 3 810 0,0 3-378 0,0 2-202 0,0 1-155 0,-3 11-75 15,1-1 0-15,-4 2 0 16,5 5-538-16,-1 2 197 0,0 6 188 0,-1 0 95 0</inkml:trace>
  <inkml:trace contextRef="#ctx0" brushRef="#br1" timeOffset="135072.6">30869 9253 1971 0,'-12'-17'0'0,"3"7"0"0,-2 8 0 0,9 0 0 0,-3 1 0 0,4 1 0 0,1 0 0 0,0-3 0 0,0 3 0 0,0 0 0 0,16 0 229 15,8 0-96-15,4-1-47 0,4 1-15 0,3 0 269 0,1 0-152 0,4 0-74 16,-3 0 154-16,-2 0-116 15,0 0-47-15,-2 0-39 0,-3 0 121 0,0 0-166 0,-7 0-21 16,-1 0 0-16,-3 0 0 0,-5 0 0 16,-5 0 0-16,-1 4 0 0,-2 1 0 0,-4 1 0 0,-2 4 0 15,0 1 0-15,-13 5 0 16,-4 3 0-16,-6 4 0 0,-7 5 0 0,5-4 0 16,-12 8 0-16,1 1 0 0,-1-4 0 0,-3 3 0 15,4-3 0-15,4-4 0 0,-5 6 0 0,7-11 0 16,0 3 0-16,2-3 0 0,13-4 0 0,-3-1 0 15,7-2 0-15,3-4 0 0,5 1 0 0,1-3 0 16,2 3 0-16,0-3 0 0,5 1 0 0,10-3 0 16,8 1 0-16,1-1 0 0,6-3 0 15,2 0 0-15,2-2 0 0,1 0 0 0,0 0 0 0,-1 0 0 16,-3 0 0-16,-2 0 0 16,2-2 0-16,-8 0 0 0,1 0 0 0,-4 1 0 15,-2-1 0-15,-6-1 0 0,0 2 0 0,-3 1 0 16,-5 0-257-16,1-2 54 0,-3 0 81 0,-2 0-837 15,0-7 466-15</inkml:trace>
  <inkml:trace contextRef="#ctx0" brushRef="#br1" timeOffset="135250.04">30970 9471 3458 0,'-11'-5'0'0,"4"5"0"0,5-1 0 15,-3 1 0-15,3 0 0 0,2-2 0 0,0 2 0 0,0 0 0 0,5 0 0 0,11 0 0 0,5 2 136 0,2 1-49 0,0 3 163 0,1 0-250 0,3 1 0 16,-4-1 0-16,9 4 0 0,-4-3 0 0,0 2 0 16,2 0 0-16,0-3-348 0,0 2 200 0,-2-1 88 15,2-1-1092-15</inkml:trace>
  <inkml:trace contextRef="#ctx0" brushRef="#br1" timeOffset="135436.93">31578 9361 3150 0,'0'-13'0'0,"0"11"0"0,2 2 0 0,6-2 0 0,2 1 0 0,0-2 0 0,5 2 0 0,0-1 0 0,3-2 0 0,-1 0 0 0,7 1 256 16,2 1 269-16,-6 0-525 0,2-1 0 0,3 2 0 16,0 1 0-16,-2 0 0 0,-3 0 0 0,0 0-99 15,-2 1-231-15,-3 6 179 0,-2 0 94 0,-4 3-921 16,-4 1 394-16,0 1 282 0</inkml:trace>
  <inkml:trace contextRef="#ctx0" brushRef="#br1" timeOffset="135583.5">31620 9534 2571 0,'-8'4'0'0,"4"3"0"0,3-1 0 0,1-2 0 0,0-2 0 0,0-1 0 0,11-1 0 0,2 3 0 0,4-3 0 0,7 0 0 0,-1 0 124 0,5 0 344 0,-1 0-215 16,3 0-108-16,1-3-476 0,-1 2 179 0,2-3 95 15,-2 0 47-15,0 0-822 16,0-1 434-16</inkml:trace>
  <inkml:trace contextRef="#ctx0" brushRef="#br1" timeOffset="135940.37">32264 9190 2891 0,'17'-11'-15'0,"3"8"5"0,3 1 3 0,1 0 2 0,-1-2 2 0,-3 2 1 0,0 0 0 0,0 2 1 0,5 0 0 16,0 0-4-16,-5 0 705 0,0 0-334 0,0 0-341 0,-5 0-25 0,0 0 0 16,-7 6 0-16,2-2 0 0,-5 3 0 15,-1-1 0-15,-1 5 0 0,-3 1 0 0,0 2 0 16,-12 4 0-16,-6 4 0 0,-4 1 0 16,-6 7 0-16,-2-4 0 0,-3 2 0 0,-1-4 0 15,-12 10 0-15,2-3 0 0,-2-4 0 0,2 1 0 16,3-1 0-16,9-6 0 0,-3-1 0 0,10-1 0 15,5-4 0-15,0-2 0 0,10-1 0 0,5-3 0 16,0-3 0-16,5-1 0 0,0 1 0 0,3-2 0 16,16-1 0-16,6 0 0 15,5-3 0-15,5 0 0 0,3 0 0 0,-1 0 0 16,1 0 0-16,1-6 0 0,-4 5 0 0,2-2 0 16,-5 1 0-16,-2 0 0 0,-6 0 0 0,-3 0 0 15,1 0 0-15,-7 2 0 0,-4 0 0 0,-4 0 0 16,-2-1 0-16,-3-1-956 0,-2-2 363 0</inkml:trace>
  <inkml:trace contextRef="#ctx0" brushRef="#br1" timeOffset="136102.6">32163 9448 3224 0,'-8'-11'0'0,"2"7"0"0,5 3 0 0,1-2 0 0,0-1 0 0,0 0 0 0,8 2 0 0,14 1 0 0,6 1 0 0,0 0 0 0,4 0 156 16,3 3 395-16,0 5-551 0,-2 2 0 0,1-1 0 15,-3 3 0-15,-1 0 0 0,-1 3 0 16,-3-2 0-16,1 2-229 0,-2 1 76 0,-2 1 96 16,6-2-556-16</inkml:trace>
  <inkml:trace contextRef="#ctx0" brushRef="#br1" timeOffset="136251.75">32827 9621 3931 0,'2'0'0'0,"0"0"0"0,1 3 0 0,-1-1 0 0,1 2 0 0,-1 2 0 0,-2 2 0 16,0 5 0-16,0 1 0 0,0 5 0 0,0 6 0 0,0-1 0 0,0 2 0 0,0 4 0 0,-2 3 0 0,-5 7 0 15,2 2 0-15,0 3 0 0,-2 7 0 0</inkml:trace>
  <inkml:trace contextRef="#ctx0" brushRef="#br1" timeOffset="147471.25">26261 10368 2332 0,'0'-2'0'0,"0"0"0"0,0 2 0 0,0 0 0 0,0 0 0 0,-1 0 0 0,-1 6 0 0,0 7 0 0,-1 8 0 0,3 1 0 0,-1 6 228 16,-1 3-100-16,-2 4-45 0,1 8-1 0,-4-1 79 15,2 1-62-15,0-5-22 0,-3 6-9 0,1-2 23 16,-1-7-26-16,1 4 8 0,-1-5-36 0,-1 1-38 16,1-6 14-16,-2-2 0 0,2-5-141 0,2-1 82 15,0-4 42-15,1-7-141 0,3-3 51 16,-2-3 57-16,2-4 29 0,2 0-560 0,0-15 268 15,0-10 105-15,2-11 84 0,8-3-457 16,1-6 266-16,-1-4 132 0,-1-5-273 0</inkml:trace>
  <inkml:trace contextRef="#ctx0" brushRef="#br1" timeOffset="147857.31">26230 10434 2109 0,'5'-23'0'0,"-1"10"0"0,0 1 0 0,-1 5 0 0,1 2 0 0,-1 2 0 0,2 3 0 0,1 0 0 0,-1 12 0 0,2 3 0 0,3 6 277 0,0 6-121 16,0 0-59-16,4 7 346 0,-1 8-203 0,-3-8-92 15,3 5-60-15,-1-3 194 0,-1 3-191 0,1-2-91 16,-3-3 0-16,-1-2 0 0,0-4 0 0,-3-3 0 16,0-3 0-16,1-3 0 15,-2-5 0-15,-2-4 0 0,-2-4 0 0,4-2 0 16,-2-3 0-16,0-1 0 0,0-1 0 0,5-16 0 16,-1-9 0-16,4-2 0 0,-1-6 0 0,2-10 0 15,-2 1 0-15,-1 3 0 0,0-10 0 0,0 12 0 16,-1 1 0-16,1 4-36 0,-4 10-53 0,2 0-4 15,-4 6 171-15,1 8-57 0,-1 0-29 0,0 4 135 16,-2 4-127-16,0-1 0 0,2 2 0 0,0 0 0 16,2 3 0-16,2 11 0 0,-2 2 0 0,6 6 0 15,0 5 0-15,-2 4 0 16,4-3 0-16,-2 1 0 0,1 4 0 0,-2 1 0 16,1-2 0-16,0-1 0 0,-5-1 0 0,2-2 0 15,-1 3 0-15,-2-7 0 0,0 5 0 0,0-9 0 16,-3 2 0-16,1-3 0 0,0-2 0 0,-2-6 0 15,2-3 0-15,0 0 0 0,-1-5-404 0,1-3 125 16,6 0 120-16,2-2 53 0,0-11-744 16,4-6 406-16</inkml:trace>
  <inkml:trace contextRef="#ctx0" brushRef="#br1" timeOffset="148040.81">26876 10779 2661 0,'7'-5'0'0,"-1"1"0"0,-3 1 0 0,1-2 0 0,0 4 0 0,-2 1 0 0,2 0 0 0,-1 0 0 15,1 0 0-15,0 11 0 0,1 0 213 0,-1 4-88 0,1 2 686 0,0 2-690 0,-1 0-121 16,-1-1 0-16,-2 3 0 0,2-5 0 0,-1 4 0 16,0-5 0-16,0 0 0 0,-1-2 0 0,1-2 0 15,-2-1 0-15,2-3 0 16,-2-1 0-16,0-3 0 0,0 1 0 0,2-2 0 16,-2-2 0-16,0 0-965 0,1 0 428 0,4 0 249 15,3-4-552-15</inkml:trace>
  <inkml:trace contextRef="#ctx0" brushRef="#br1" timeOffset="148357.44">27315 10892 2620 0,'4'4'0'0,"0"1"0"0,-3-2 0 0,1-2 0 0,0 1 0 0,-2-2 0 0,0 0 0 0,0 0 0 0,1 0 0 0,3 0 0 0,-3 0 320 0,2 0-142 0,2 0 129 0,-2 0-139 15,-1 0-66-15,2 0-33 0,-1 0-103 0,-1 0 36 16,0 0 9-16,-1 0 26 16,-1 0-183-16,0 0 91 0,0 0 47 0,0 0-228 0,0 0 146 0,0 0 58 15,0 0-48-15,0 1-55 16,0 2 2-16,0-2 55 0,-1-1-33 0,-1 3 41 16,0-3 0-16,1 2 33 0,-1-2 108 0,0 0-54 15,2 0-37-15,-2 0 10 0,2 0 107 0,0 0-63 16,-2 0-12-16,2 0 15 0,0 0-14 0,0 0 4 15,-1 0 0-15,1 0-117 0,-4 0 55 0,1 0 17 16,0 0-452-16,-2 0 206 0,2 0 115 0</inkml:trace>
  <inkml:trace contextRef="#ctx0" brushRef="#br1" timeOffset="148937.01">27191 10182 2514 0,'-4'0'0'0,"3"0"0"0,1 0 0 0,0 0 0 0,0 7 0 0,0 5 0 0,0 1 0 0,0 4 0 0,1 4 0 0,2 5 0 0,-2-1 244 0,1 2-103 0,-1-2 0 15,-1 6-56-15,0-4-25 0,0-4 1 0,0-1-120 16,0-1 48-16,-3-4 33 0,-2-6 8 0,-1-1 6 16,0-3 1-16,1-3 0 0,0-3 75 0,2-1-28 15,1 0-10-15,-1 0-37 0,3 0 225 0,0 0-238 16,0 0-24-16,1-3 0 0,14-3 0 0,6 1 0 15,2 1 0-15,2 1 0 0,0 2 0 0,0 1 0 16,5 0 0-16,-2 0 0 0,-3 0 0 16,1 0 0-16,-7 4 0 0,3 2 0 0,-3 0 0 0,-1-1 0 15,-2-2 0-15,-3 1 0 16,-4-1 0-16,-1 2 0 0,-1 1 0 0,-3-3 0 16,0 1 0-16,-1 2 0 0,-1 1 0 0,-2 3 0 15,0 1 0-15,0 2 0 0,0 2 0 0,0 4 0 16,0 1 0-16,0 6 0 0,0-1 0 0,2 1 0 15,1-2 0-15,-2 3 0 0,1-5 0 0,0 1 0 16,-1 0 0-16,1-3 0 0,1-1 0 16,-3-3 0-16,0-1 0 0,0-1 0 0,0-5 0 15,0 1 0-15,0-2 0 0,-10-3 0 16,-1 1 0-16,-1-3 0 0,-3-1 0 0,0-2 0 16,-3 0 0-16,3 0 0 0,-7 0 0 0,-1-5 0 15,4-8 0-15,-2-6 0 0,0-7 0 16,0-15-569-16,8-7 47 0,-1-19 247 0</inkml:trace>
  <inkml:trace contextRef="#ctx0" brushRef="#br1" timeOffset="149091.91">27217 10224 3264 0,'-3'-5'0'0,"1"4"0"0,2 1 0 0,0 0 0 0,0 0 0 0,2 0 0 0,11 0 0 0,7 0 0 0,1 1 0 0,7 5 0 0,2 2 201 0,-2-2 145 0,2 1-226 0,-2-1-120 16,-4 0 0-16,6 4-107 15,-12 0-64-15,3 1 105 0,-4 0-341 0,-2 4 222 0,-6 0 120 16,-3 4 47-16,-4 0-950 0</inkml:trace>
  <inkml:trace contextRef="#ctx0" brushRef="#br1" timeOffset="149266.53">27194 10699 3159 0,'-20'7'0'0,"3"0"0"0,6-1 0 0,-1-4 0 0,7 0 0 0,2 0 0 0,3-2 0 0,0 0 0 0,7 0 0 0,17 0 0 0,3 0 517 0,5 0-262 0,-1-4-255 0,4-1 0 16,0-3 0-16,-3 3 0 0,0-2 0 0,-4 2 0 15,-1 0-74-15,-5 2 1 0,2 1 63 16,1-1-785-16,0 1 409 0,0-1 211 0</inkml:trace>
  <inkml:trace contextRef="#ctx0" brushRef="#br1" timeOffset="149470.73">27882 10383 3240 0,'2'-2'0'0,"-2"0"0"0,0 2 0 0,0 0 0 0,0 0 0 0,0 4 0 0,0 9 0 0,0 2 0 0,-7 8 0 0,-1 1 0 0,-3 4 413 0,-2 4-188 0,-2 2-172 16,-3 2-53-16,1 9 0 15,-3-5 0-15,7-7 0 0,-2 3 0 0,3-2 0 16,-2-3 0-16,3 0 0 0,4-3 0 0,0-8-88 15,2 1-6-15,3-8-799 0,2-4 358 16,0-3 257-16,0-6 95 0,2 0-586 0,10-20 366 0</inkml:trace>
  <inkml:trace contextRef="#ctx0" brushRef="#br1" timeOffset="149853.57">27870 10381 3031 0,'7'-2'0'0,"-2"2"0"0,3 0 0 0,-3 4 0 0,3 13 0 0,-2 4 0 0,-1 1 0 16,1 4 0-16,-2 5 0 0,-3 4 0 0,2 6 242 0,-3-7 323 0,0 4-472 0,0-3-93 0,0-6 0 16,0 5 0-16,2-12 0 0,1-1 0 0,1-5 0 15,-2-4 0-15,3-4 0 16,-2-5 0-16,5-3 0 0,2 0 0 0,-1-3 0 0,5-17 0 0,-3 0 0 16,3-8-63-16,2-3-78 0,1-6-49 0,-3 0 68 15,4-3 43-15,-6 8-74 16,3-2 63-16,-3 3 27 0,-4 8 0 0,3 0 195 15,-3 5-84-15,-3 5-51 0,1 3 9 0,-4 3 503 16,3 1-259-16,-2 4-228 0,0 2-22 0,2 0 0 16,1 0 0-16,2 9 0 0,2 7 0 0,-2 6 0 15,0 3 0-15,1 5 0 0,-1 4 0 0,0 0 0 16,-1 5 0-16,-2-3 0 0,3 2 0 0,-3-4 0 16,0-2 0-16,2-1 0 15,-3-1 0-15,1-4 0 0,-3-7 0 0,2 2 0 16,-1-6 0-16,2-7 0 0,-3 3 0 0,3-6 0 15,-1-4-51-15,1-1-825 0,2 0 424 0,0-3 208 16,0-18 104-16,3-5-607 0,1-11 355 0,-2-9 168 16</inkml:trace>
  <inkml:trace contextRef="#ctx0" brushRef="#br1" timeOffset="150754.4">28446 10293 3255 0,'0'-4'0'0,"0"2"0"0,0-2 0 0,0-1 0 0,4-3 0 0,4 3 0 0,7-3 0 0,-1 1 0 0,5 1 0 16,0 2 0-16,2-1 132 0,-1 1 62 0,1 1-79 0,0 0-39 0,0 2 10 16,-3-1-232-16,-2 2 92 0,-1 0 45 0,-2 0-609 15,-3 0 337-15,-1 2 154 0,-4 3 82 0,1-1-632 16,-6 2 265-16,3-2 188 0,-3-1 85 0,0 1-66 16,0 0 84-16,0-1 42 0,0 1 239 0,-5-2-98 15,0 2-59-15,-1-1-15 16,-1 5 189-16,-1-3-106 0,-1 5-54 0,-2 2 489 15,-1 2-171-15,-2 3-163 0,-3 2 20 0,-2 0 261 16,0 1-208-16,-1 1-104 0,5-3 316 0,-2-2-226 16,5-2-231-16,4-4 0 0,1-1 0 0,4-1 0 15,1-4 0-15,2 1 0 0,0-4 0 0,2-1 0 16,13 0 0-16,3 0 0 0,4-1 0 0,5-8 0 16,-2-1 0-16,1-1 0 0,1 0 0 0,-4 1 0 15,-2 0 0-15,0 0 0 16,-3 3 0-16,-4 1 0 0,-3 2-610 0,-1 3 262 15,-5-2 146-15,0 1-49 0,-2 2 107 0,-1 0 53 16,-2 0 28-16,0 0 63 0,0 0-8 0,0 0-29 16,0 6 0-16,-6 0 391 0,0 2-195 0,1 1-98 15,0-1 365-15,-1 1-225 0,2 2-12 0,-2 0-93 16,3 1-35-16,-3-1 0 0,-2 4-15 0,0 0-705 16,1 0 352-16,-5 0 172 0,1 2 84 0,-1-2-834 15,-4 2 415-15,2-3 221 16,0 0 106-16,-2-1-149 0,7-2 127 0,-5 0 65 15,2-3-45-15,3-3 59 0,-2 0 24 0,4-4 17 16,-1-1 411-16,2 0-220 0,2 0-100 0,1 0 650 16,3 0-367-16,0-1-182 0,0-5-25 0,0-1 490 15,5 2-279-15,7-5-152 0,1 6-73 0,2-4 33 16,-2 1-53-16,-1 1-25 0,-1 2 8 0,0 0-246 16,-3 1 105-16,0-1 54 0,-1 0-498 0,-4 2 285 15,-1 0 128-15,-2-1-522 16,0-3 297-16,0 2 126 0,0-1 82 0,-7 1-80 15,-1-1 86-15,0 2 37 0,1-1 1 0,-2 3 228 16,2-1-96-16,0 2-56 0,0 0 204 0,0 0-122 16,0 7-60-16,2 5-31 0,1 3 538 0,0 3-189 15,3 6-165-15,-1 3 372 0,0 1-257 0,2 0-127 16,0 2-64-16,0-5 318 0,0 5-203 0,0-9-216 16,5-1 0-16,1-2 0 15,3-2 0-15,-1-7 0 0,3-2 0 0,0-3 0 16,3-4 0-16,0 0 0 0,3-8-319 0,1-7 131 15,1-8 108-15,3-3-621 0,-1-3 333 0,2-6 165 16,-3-1 83-16,-3 0-208 0,5-7 150 0,-4 6 71 16,0 5 35-16,-3 2-69 0,-4 6 53 0,-2 4 16 15,-2 7 352-15,2 0-158 0,-6 7-80 0,0 2-39 16,2 2 279-16,-3 2-169 0,-1 0-70 0,2 6 654 16,-3 8-333-16,0-1-148 15,0 3-89-15,0 1 184 0,0 2-141 0,-4-1-67 16,0 2-33-16,0-1-197 0,0-2 83 0,1-7 49 15,1 4-562-15,2-4 297 0,0-3 149 0,0-1 73 16,0-5-321-16,0 1 91 0,0-2 131 0,0 0-480 16,0 0 290-16,2-6 146 0,5-9 71 0,2-4-219 15,3-6 151-15,-2-3 70 0,5-6 36 0</inkml:trace>
  <inkml:trace contextRef="#ctx0" brushRef="#br1" timeOffset="150941.91">29071 10252 1780 0,'5'-21'0'0,"0"9"0"0,-4 5 0 0,0 3 0 0,2 3 0 0,0 1 0 0,-1 5 0 0,-2 16 0 0,0 3 0 0,3 6 0 0,-1 8 1001 16,-2-1-473-16,2 14-251 0,-2 2 68 0,0 9-345 16,0-2 0-16,0 1 0 0,0-7 0 0,0 4 0 15,-2-4 0-15,2-3 0 0,-2-5 0 0,2 2 0 16,-3-9 0-16,1-3 0 0,-5-4 0 16,1-10 0-16,0-1 0 0,-3-2 0 0,-2-2 0 15,-1-3 0-15,-3-2-247 0,3-5-222 16,-3 1 215-16,-3-2 109 0,3-3-801 0,0-3 459 15</inkml:trace>
  <inkml:trace contextRef="#ctx0" brushRef="#br1" timeOffset="151409.1">29337 10355 2449 0,'-5'-6'0'0,"5"4"0"0,0 1 0 0,1 1 0 0,12-3 0 0,1 0 0 0,11 3 0 0,3 0 0 0,4 0 0 0,4-2 0 0,11 2 102 0,-11 0 156 0,10 0-110 16,-12 0-56-16,4 2-18 0,-6 7 0 0,-7 0 0 15,-8 3-37-15,-1 4-34 0,-9 3-1 0,-7 2 45 16,0 10-10-16,-18 2 119 0,-9 1-60 16,-7 4-29-16,-5-1-1 0,-3 1 75 0,5-1-133 15,-1-1-8-15,5-4 0 0,8-6 0 0,3 0 0 16,4-5 0-16,8 0 0 0,3-4 0 0,1-4 0 15,6 0 0-15,0-3 0 0,8-2 0 0,7 0 0 16,8-2 0-16,2 0 0 16,4-5 0-16,-1-1 0 0,-3 0 0 0,9 0 0 15,-6 0 0-15,-7 0 0 0,-1 0 0 0,-1 0 0 16,-8 0 0-16,-1 0 0 0,-3 0-297 0,-5-1 99 16,0 1-654-16,-2-2 407 0,0 2 194 0</inkml:trace>
  <inkml:trace contextRef="#ctx0" brushRef="#br1" timeOffset="151578.25">29367 10590 3765 0,'-16'-11'0'0,"9"7"0"0,1 0 0 0,1 2 0 0,5-2 0 0,0 2 0 0,6 1 0 0,13 1 0 0,8 0 0 0,1 0 0 0,4 0 166 0,4 3-166 15,1 3 0-15,1 2 0 0,5 1 0 0,-4 2 0 16,-6 0 0-16,5 1 0 0,-1 3-165 0,-5 3-242 15,1 3 222-15</inkml:trace>
  <inkml:trace contextRef="#ctx0" brushRef="#br1" timeOffset="151973">30057 10383 2904 0,'-10'-13'0'0,"8"13"0"0,2 0 0 0,0 0 0 0,2 0 0 0,10 0 0 0,6 0 0 0,2 0 0 0,4 0 0 0,7 1 0 0,11-1 124 15,1 0 193-15,1 3-140 0,0-3-69 0,-9 2-242 16,2-2 95-16,-3 2 34 0,-10-1 0 0,1 1-215 15,-6 0 129-15,-8 0 64 0,-1-1-673 0,-5-1 357 16,-3 3 112-16,-2-3 113 0,0 0-619 0</inkml:trace>
  <inkml:trace contextRef="#ctx0" brushRef="#br1" timeOffset="152239.1">30325 10203 1850 0,'0'-2'0'0,"2"0"0"0,1 2 0 0,1 0 0 0,-3 8 0 0,1 4 0 0,-2 6 0 16,0 3 0-16,0 4 0 0,-10 4 0 0,-3-1 255 0,-1 8-109 0,-7 1-54 0,1-8 98 0,-4 2-77 16,1 0-28-16,0-6-9 0,-2-1-13 0,5-2 0 15,3-7-25-15,0 0 110 0,5-6-46 0,5-1-37 16,2-2 0-16,1-5 121 0,4 3-75 0,0 0-36 16,0-2 9-16,12 2 32 0,10-3-108 0,2 1-8 15,6 0 0-15,2-1 0 0,3-1 0 0,2 0 0 16,0 0 0-16,-2 0 0 0,-2 0 0 0,-3 0 0 15,-7 0 0-15,0 0 0 0,-3 0 0 0,-10 0-705 16,2 0 275-16,-5 0 196 16,-2 0-515-16,-4 0 360 0,-1-1 176 0,0-1 88 15</inkml:trace>
  <inkml:trace contextRef="#ctx0" brushRef="#br1" timeOffset="152404.6">30385 10479 2233 0,'0'0'0'0,"-2"0"0"0,-5 1 0 0,2 9 0 0,0 1 0 0,-1 6 0 0,1 3 0 0,2 5 0 0,0 2 0 0,2 1 0 0,-1 2 515 16,0 2-230-16,0 0-128 0,1-1-60 0,-1 2-5 15,0-2-27-15,0 0-1 0,1-5-400 0,-1 4 182 16,-3-1 95-16,3-6 49 0,-5 2-656 16,-2-6 352-16,0 1 185 0,-5-2 79 0</inkml:trace>
  <inkml:trace contextRef="#ctx0" brushRef="#br1" timeOffset="152551.99">30105 10896 2167 0,'-4'-14'0'0,"2"8"0"0,2-1 0 0,0 0 0 0,2-1 0 0,11 1 0 0,2 2 0 0,3-1 0 0,7 1 0 0,-3 2 0 0,5 0 291 16,-1-1-127-16,-3 2-54 0,7 0-41 0,-5 0-26 0,-1 2-6 0,1 0 1 15,-3 0-593-15,-1 0 305 16,1-1 140-16</inkml:trace>
  <inkml:trace contextRef="#ctx0" brushRef="#br1" timeOffset="152973.69">30570 10582 2520 0,'0'-7'0'0,"2"5"0"0,0 2 0 0,-2 0 0 0,1 0 0 0,-1 6 0 0,2 7 0 0,1 3 0 0,-1 1 0 0,-2 4 0 0,3 0 362 0,-1 1-152 0,-2-1 1 0,0-1-86 16,0 1-44-16,0-2 0 0,0-2-213 0,0-4 95 15,0 1 32-15,0-3 0 16,0-5-497-16,0 1 269 0,0-3 136 0,-2-3-588 16,-3-1 342-16,0 0 62 0,2 0 122 0,-2-7-217 15,0-6 169-15,4-3 76 0,-3-2-20 0,2-9 57 16,-1 1 28-16,3-4 0 0,0-2 54 0,0-1 4 16,0-3 8-16,3 2 0 0,3 1 47 0,1 6-38 15,2 6-47-15,3-2 274 0,3 4-146 0,2 4-38 16,2 1-41-16,-2 2 504 0,5 3-245 0,-1 4-75 15,-4 1 250-15,5 1-204 0,-1 2-101 0,-2 1-52 16,1 0 134-16,-1 0-83 16,-2 0-56-16,-2 0 1 0,-3 5 229 0,1 1-137 15,-5 2-70-15,-1-1 218 0,-2 7-148 0,-3-1-169 16,0 1-7-16,-2 5 0 0,0 4 0 0,0 3 0 16,0 3 0-16,0 1 0 0,0 1 0 0,0 2 0 15,0-2 0-15,0-1 0 0,0 0 0 0,0 1 0 16,0-5 0-16,0-6 0 0,0 3 0 0,0-3-308 15,0-3-162-15,0-2 216 16,0-1 108-16,-9-3-593 0,1-2 342 0,-5-3 184 16</inkml:trace>
  <inkml:trace contextRef="#ctx0" brushRef="#br1" timeOffset="153135.78">30550 10706 2362 0,'-3'-7'0'0,"1"4"0"0,2-2 0 0,0-3 0 0,2 3 0 0,8-2 0 0,3 3 0 0,-1 0 0 0,9-1 0 0,-3 4 0 0,1-1 102 0,1 1-2 16,1-1-31-16,-2-1-1 0,-3 2-30 0,2 1-372 15,-10 0 195-15,5 0 84 0,-6 0-548 0,-4 0 318 16,-1 0 158-16</inkml:trace>
  <inkml:trace contextRef="#ctx0" brushRef="#br1" timeOffset="153372.1">30765 10218 2193 0,'-3'15'0'0,"3"7"0"0,-2-3 0 0,-1 10 0 0,1-2 0 0,-6 13 0 0,3 0 0 0,-2 4 0 0,-3-2 0 0,-1 11 0 0,1-9 473 0,-1 2-218 0,0-4-109 15,4-7-54-15,2 0 212 0,-2-5-138 0,7-6-65 0,0 1-31 16,0-4 30-16,0-6-69 15,0-5-31-15,5 0 0 0,8-5 0 0,1-4 0 0,5-1 0 16,2 0 0-16,4-6 0 0,2-5 0 0,-2-4-414 16,3 2 143-16,-1-3 137 0,-4 2-14 0,7-3-605 15,-5-2 358-15</inkml:trace>
  <inkml:trace contextRef="#ctx0" brushRef="#br1" timeOffset="154034.24">31198 10278 2775 0,'0'0'0'0,"0"9"0"0,0 4 0 0,0-1 0 0,0-3 0 0,0 0 0 0,0 1 0 0,0 3 0 0,0-4 0 0,0 5 0 0,0-4 272 0,0 2-117 0,0-3-242 0,0 1 63 15,0-2 40-15,0-3-9 0,0 1-494 0,0-4 262 16,0 0 131-16,0-2-418 0,0 0 272 0,0 0 129 15,0-6-114-15,0-7-60 0,0-3 124 0,0 0 61 16,7-2 22-16,-5 2 4 0,7 1 0 0,-3 0 36 16,0 3 204-16,1 4-102 0,0 0-61 0,4-2-15 15,1 6 353-15,4 1-189 0,-2-2-69 0,4 4 404 16,3 1-183-16,-2 0-139 16,1 0-54-16,1 0 132 0,0 4-102 0,-3 3-52 0,-3 4-16 15,0-2 27-15,-7 1-31 0,-2 3 0 0,-5-1-31 16,-1 4-12-16,-3 2 22 0,-17 1-11 15,0-1-120-15,-7-1 60 0,1 3 30 0,-1-6-130 0,2-1 90 16,-5-1 3-16,11 0 29 16,-2-4-65-16,7 0 36 0,5-3-9 0,0-1 1 15,4 0 126-15,4-3-47 0,1 3-9 0,0 0 2 16,0-3 5-16,6 4-39 0,3-2 28 0,2 1 53 16,1 2-17-16,2-2 0 0,-3-1-63 0,1 1 23 15,-1 0 12-15,-1 1-9 0,-5-1-40 0,-1 2 38 16,-1 0 3-16,-1-1-4 0,-2 3-30 0,0-1-1 15,0 5 18-15,-4-3 42 16,-2 2-34-16,-3 0-2 0,2 2-9 0,0 0 59 16,-2 3-22-16,4-1 0 0,1-1-8 0,1 3 20 15,1 1 8-15,0-3-37 0,2 0-36 0,0-1 0 16,0 0 49-16,0-2-12 0,0 0-146 0,2-2 69 16,0-1 29-16,1-3-165 0,-3-1 86 0,0 1 50 15,0-5 6-15,0 4-33 0,0-4 12 0,0 2 1 16,0-3-15-16,-3 0-53 0,-3 0 36 0,3 0 28 15,-1 0-92-15,-1 0 60 16,3 0 20-16,2 0 10 0,-3 0-208 0,3-3 119 16,0 2 59-16,0-4-150 0,0 1 96 0,3 1 62 15,6-2 26-15,2-1-59 0,1-3 43 0,2-1 0 16,2 1 33-16,-1-4-113 0,5-1 61 0,1 0 31 16,-2-3-1-16,4-4-95 0,-1-2 53 0</inkml:trace>
  <inkml:trace contextRef="#ctx0" brushRef="#br1" timeOffset="154191.91">31686 10312 1841 0,'5'-9'0'0,"-1"3"0"0,1 5 0 0,-2-5 0 0,5 3 0 0,-6 1 0 0,3 0 0 0,0 2 0 0,0 0 0 0,0 0 0 0,3 0 87 0,-3 2 92 16,2 3-71-16,-2 4-25 0,0-2-114 0,1 5 35 15,-2-5-1-15,-4 4 35 0,3 0-462 0,-3 0 240 16,0 1 106-16</inkml:trace>
  <inkml:trace contextRef="#ctx0" brushRef="#br1" timeOffset="154374.01">31545 10520 2069 0,'0'4'0'0,"2"1"0"0,9-1 0 0,-1-4 0 0,2 0 0 0,1 0 0 0,2 0 0 0,3 0 0 0,-1 0 0 0,3 0 0 0,0 0 115 0,-1 0 163 0,-1 0-120 15,-5 0-61-15,-3 0-85 0,-2 0 10 0,-3 0 15 0,-3 0 1 16,-2 0-407-16,0 0 203 16,-5 2 102-16,-7 1-496 0,-2 2 288 0,0-5 79 15,1 0 96-15,-1 0-441 0</inkml:trace>
  <inkml:trace contextRef="#ctx0" brushRef="#br1" timeOffset="154559.76">31616 10383 2401 0,'0'-2'0'0,"-4"2"0"0,-1 0 0 0,-4 4 0 0,1 7 0 0,-4 4 0 0,2 4 0 0,-3 3 0 0,1 5 0 0,2-1 0 0,2 4 114 16,0 2 515-16,1 0-287 0,2 0-156 0,3 0-75 15,2-2 37-15,0-2-148 0,0-2 0 0,7-5 0 16,11 2 0-16,1-4 0 0,2-4 0 0,7-4 0 16,2-4 0-16,2-1 0 0,1-4-85 0,3 0-189 15,8-2 156-15,-5 0 78 0,-3 0-897 0,1-4 454 16,0-2 223-16</inkml:trace>
  <inkml:trace contextRef="#ctx0" brushRef="#br1" timeOffset="155487.1">32196 10081 3266 0,'-8'-15'-4'0,"6"12"2"0,2 3 1 0,0 0 0 0,0 0 1 0,2 0-1 0,3 0 1 0,1 5 0 0,-1 0 0 0,5 3 0 0,-3 1 134 0,4 2-38 16,-2 3-16-16,3 0 0 0,-3 1-41 0,-2 2 0 15,0 1-389-15,-4-3 204 0,-1 1 87 0,-2-1-702 16,0-1 380-16,0-1 190 15,-10 0 94-15,-3 0-516 0,-1-2 291 0,-4-3 142 16,-2-2 69-16,-2-3-148 0,-4 1 111 0,7-2 70 16,-9-2 49-16,6 0 29 0,-1 0 0 0,3 0 0 15,4 0 225-15,7 0-162 0,0 0-47 0,5 0-27 16,4 0 547-16,2 0-192 0,16 0-174 0,8 0 457 16,6 0-299-16,7 0-144 15,2 0-72-15,2 0 370 0,3 1-221 0,-7 1-101 16,12 2 121-16,-9-2-128 0,-8 0-153 0,4 0 0 15,-6 1 0-15,-7-2 0 0,-2 0 0 0,-11 1-170 16,0 0-7-16,-6 0 108 0,-3-2 54 0,-1 2-433 16,-2 0 233-16,-3 4 28 0,-12-1 90 0,0 0-63 15,-9 5 59-15,6 0 21 0,-8 0 216 0,5 2-88 16,-2 1-43-16,5-2-1 0,1 5 128 0,1-3-80 16,2 2-47-16,-2-1 437 0,6 5-154 0,-4-5-135 15,3 2 3-15,-1 1 28 0,1-1-73 0,0-2-108 16,1 0-113-16,-1-1 38 0,1 0 64 15,0-4 17-15,-2 1-689 0,2-4 349 16,2-3 125-16,-1-1 104 0,-2-2-694 0,2 0 384 16,3 0 186-16,-1-7-143 0,4-7 165 0</inkml:trace>
  <inkml:trace contextRef="#ctx0" brushRef="#br1" timeOffset="155627.5">32158 10485 2276 0,'3'-19'0'0,"-1"7"0"0,-2 4 0 0,3 2 0 0,4 0 0 0,-2 5 0 0,1-2 0 0,3 3 0 0,1 0 0 0,3 3 0 0,-1 4 182 0,4 2-72 15,-2 0-25-15,4 2 445 0,-2 2-246 0,1-1-122 16,0 1-39-16,-2-2-42 0,3 0 10 0,-6 1-84 16,1-1-514-16,-3-1 257 0,-3-1 145 0,-2-1-337 15,0 1-256-15,-5-4 351 0,0 3 61 0</inkml:trace>
  <inkml:trace contextRef="#ctx0" brushRef="#br1" timeOffset="155872.47">32184 10571 1862 0,'-6'0'0'0,"1"0"0"0,1 0 0 0,-2 2 0 0,-1 5 0 0,-1 3 0 0,1 1 0 0,-6 0 0 0,4 2 0 0,-5-1 0 0,2-1 148 0,2-2-60 0,-5 1 161 0,3-4-105 16,5-3-53-16,-1 1-25 0,3-3 167 0,2-1-102 16,1 0-46-16,2 0 210 0,0 0-128 0,5 0-64 15,15 0-22-15,7 0 107 0,1 0-188 0,4 0 0 16,1 0 0-16,0 0 0 15,4-1 0-15,2 1 0 0,-4-2 0 0,-1 2 0 0,-4 0 0 16,-6 0 0-16,2 0 0 0,-1 0 0 0,-3 0 0 16,-7 0 0-16,1 0-886 0,-4 2 357 0,-3-1 249 15,-1-1-568-15</inkml:trace>
  <inkml:trace contextRef="#ctx0" brushRef="#br1" timeOffset="156014.47">32533 10501 2023 0,'-2'-1'0'0,"0"1"0"0,-1 0 0 15,1 1 0-15,2 3 0 0,-5 4 0 0,2 2 0 0,1 0 0 0,-1 3 0 0,-5 1 0 0,4 2 259 0,-6 1-110 0,0 4-55 16,-5 0-561-16,2-1 253 0,-7 3 136 0</inkml:trace>
  <inkml:trace contextRef="#ctx0" brushRef="#br1" timeOffset="156305.26">32081 10885 2118 0,'-13'9'0'0,"3"5"0"0,3 4 0 0,-3-5 0 0,7-4 0 0,-2-1 0 0,0 1 0 16,1-3 0-16,1-1 0 0,3-1 0 0,0 0 164 0,-2-2-63 0,2-2-21 0,0 0 187 0,0 0-114 16,0 0-58-16,5 0-27 0,12-8-67 0,3-5 9 15,8 0 29-15,4-2-60 0,10-2 29 16,-1 4 1-16,1 0-98 0,-2 5 73 0,13-2 23 15,-11 9 0-15,-4-1-64 0,-1 2 7 0,-4 0 2 16,-5 7 25-16,-6 5-27 0,-5 0 0 0,-2 1 46 16,-7 1-58-16,-6 1 16 0,1 1 3 15,-3-2 15-15,-7 3 43 0,-9 0-2 0,-3-2-27 0,1-3-150 16,-7 0 74-16,7-4 32 16,-4-1 1-16,4 0-223 0,-2-4 120 0,2-1 51 15,2-2 39-15,0 0-143 0,4 0 87 0,-1-5 43 16,3-9-354-16</inkml:trace>
  <inkml:trace contextRef="#ctx0" brushRef="#br1" timeOffset="156564.96">32281 10807 2071 0,'0'-13'0'0,"-2"10"0"0,-6 1 0 0,3 2 0 0,-5 0 0 0,0 9 0 0,-8 8 0 0,6-1 0 0,-3 10 0 0,-2-4 0 0,6 3 404 0,-4-1-183 0,8-4-91 0,0 1 126 15,4-2-113-15,3-2-52 0,0-4-26 0,0-2-240 16,2-3 107-16,10-4 63 0,4-4 16 0,1 0-269 15,6 0 148-15,-2-4 74 0,-2-5-112 0,1-1 28 16,1 0 66-16,-2 1-81 0,-4 2-54 0,0 1 62 16,-5 2 44-16,0 2 293 0,-2 0-119 0,-3 2-64 15,-1 0-34-15,-2 0 456 16,-1 0-227-16,2 4-69 0,-3 4 275 0,0-1-195 16,0 3-97-16,0-1-49 0,-3 3-152 0,0-3 61 15,-1-2 17-15,3 3 0 0,-1-3-244 0,0 0 135 16,1-1 67-16,1-1-837 0,0 2 372 0</inkml:trace>
  <inkml:trace contextRef="#ctx0" brushRef="#br1" timeOffset="156887.26">31160 11393 3931 0,'0'-28'0'0,"0"25"0"0,10 3 0 0,27 0 0 0,6 0 0 0,-3-6 0 0,2-2 0 0,-1 1 0 0,3-1 0 0,2 1 0 0,-4 3 0 15,6-1 0-15,-3 2 0 0,-12-2 0 0,3 3 0 16,-5-1 0-16,-9 0 0 0,-3 1 0 0,-8 2-20 16,-6 0-79-16,-2 0-808 15,-1 0 437-15,-2 0 218 0,-4 0 97 0,-6 0-212 0,-8-1 155 16</inkml:trace>
  <inkml:trace contextRef="#ctx0" brushRef="#br1" timeOffset="157077.88">31518 10975 3123 0,'-8'0'0'0,"-1"5"0"0,4 8 0 0,2 2 0 0,-5 2 0 0,1 4 0 0,2 7 0 0,0 6 0 16,2 7 0-16,1-1 0 0,0 3 447 0,-2-4-195 0,2 10-143 0,2-7-109 0,0-7 0 0,0 3 0 16,0-1 0-16,0 0 0 0,-5-7 0 15,2 3 0-15,-2-6 0 0,-2 0 0 16,-3-6 0-16,2 0-646 0,-1-6 207 0,2-4 223 15,-4-6-60-15,4-3-560 0,4-2 389 0</inkml:trace>
  <inkml:trace contextRef="#ctx0" brushRef="#br1" timeOffset="157223.96">31410 11382 2724 0,'-2'-3'0'0,"-9"3"0"16,4 0 0-16,0 0 0 0,-5 5 0 0,-2 4 0 0,-8 5 0 0,7 2 0 0,-6 4 0 0,-2-2 0 0,0 4 260 0,0-1-111 15,3 1-205-15,2 1 47 0,3-5 0 0,3-2 56 0,7-5-293 16,2 0 143-16,3-2 70 0,0-4 35 0,1-5-869 16</inkml:trace>
  <inkml:trace contextRef="#ctx0" brushRef="#br1" timeOffset="157366.29">31531 11403 3041 0,'7'0'0'0,"3"0"0"0,0 2 0 0,-2 1 0 0,-4-1 0 0,1 2 0 0,-2 2 0 0,2 2 0 0,-3-1 0 0,1 2 0 0,-1 2 188 0,-1 1-360 0,-1-1 105 0,0-3 53 16,0 0 35-16,2 2-752 0,-2-2 384 0,3-2 193 15</inkml:trace>
  <inkml:trace contextRef="#ctx0" brushRef="#br1" timeOffset="158036.26">31748 11342 3391 0,'7'0'0'0,"1"12"0"0,0-2 0 15,-6 1 0-15,-2 4 0 0,0 7 0 0,0-1 0 0,0 5 0 0,0 2 0 0,0 0 0 0,-2-1 540 0,-6 0-540 0,5-7 0 0,-1 1 0 0,1 1 0 16,-2-1 0-16,3-5 0 0,-1-2 0 0,1-6 0 16,0-1-107-16,-2-4-12 0,2 0-279 0,-1-3 219 15,0 0 108-15,1 0-70 0,2-12-682 16,0-5 393-16,0-5 196 0,0-2 97 15,0-7-254-15,0-3 167 0,0-9 97 0,0 2-134 16,0-1 112-16,0 0 60 0,0 10 38 0,0 1 51 16,3-3 0-16,2 11 0 0,5 3 170 0,-2 2-124 15,4 5-41-15,-2 3-10 0,3 2 551 0,4 5-208 16,-4 1-172-16,2 0 26 0,0 2 432 0,0 0-284 16,0 5-155-16,-3 7 303 0,1 3-224 15,-1 0-114-15,-2 4-56 0,-4 4 234 0,3 2-328 0,-4 0 0 16,-2 0 0-16,-1 1 0 15,0 0 0-15,1-1 0 0,-3 5 0 0,0-4 0 16,0 1 0-16,0 0 0 0,0-6 0 0,0 3 0 16,0-3 0-16,0-3 0 0,0 0 0 0,0-7-1 15,0 0-52-15,0-4-781 0,0-3 403 0,0-1 196 16,-3-3-315-16,-4 0 255 0,0 0 129 0,-3-3 55 16,-1-8-88-16,-1-2 81 15,2-5 40-15,-7-1-75 0,7-4 57 0,-1 4 20 0,-1-2 9 0,2 3 92 16,-3 0-31-16,6 6 0 15,2 4-32-15,0 0 377 0,1 3-183 0,0 1-97 16,2 2 536-16,2 1-247 0,0 1-165 0,0 0-15 16,0 0 63-16,0 0-96 0,6 0-49 0,-1 0-24 15,1 1 58-15,-3 4-46 0,0 0 0 0,-1 1-97 16,0 3 31-16,-2 0-1 0,0 2 41 0,-2 1-93 16,-3-2 42-16,-2 3 0 15,0-4-58-15,1-2 49 0,1 1-4 0,0-1-7 16,5-1-4-16,0 0 37 0,0-2-22 15,0 1 17-15,0-1 26 0,0-1-1 0,3 1-27 0,4 0 138 16,1 0-57-16,-3 0-33 0,-1-2 1 0,-1 4 74 16,0-2-34-16,-1 2-29 0,-2 2-198 0,0 0 84 15,0 1 55-15,-5-2-9 0,-2 0-498 16,0-1 250-16,1 0 102 0,-2-2-251 0,4-1 166 0,1-1 103 16,1-2 48-16,2 0-410 0,0 0 228 15</inkml:trace>
  <inkml:trace contextRef="#ctx0" brushRef="#br1" timeOffset="158405.29">32201 11134 2781 0,'5'-11'0'0,"0"7"0"0,0 3 0 15,-3-2 0-15,-2 3 0 0,0 0 0 0,-2 11 0 0,-10 5 0 0,-4 4 0 0,2-2 0 0,-2 4 156 0,2-1 3 0,3-3-53 0,-3-1-42 16,4 0 2-16,2-6-147 0,2-1 60 0,2-2 29 15,2-5 9-15,1-1-147 0,1 0 84 0,0-2 41 16,0 0-44-16,8 0 43 0,7 0 6 0,0-2-7 0,5-3 40 16,0-1 1-16,5 0-64 15,-5 3 80-15,3-1-4 0,-2 2-43 0,-5 0 25 16,1 0-336-16,-6-1 162 0,-2 3 73 0,-2 0-262 16,-4 0 162-16,-3 0 65 0,0 0 44 0,-3 0-524 15,-11 5 266-15,-1-1 146 0,-2 0 69 0,1 1-181 16,-1-1 125-16,-1-1 62 0,8 1 201 0,-5 2-65 15,6-2-36-15,1-1-1 0,5 1 468 0,1 0-252 16,2 1-136-16,0 1 196 0,0-2-71 0,0 2-105 16,5-1-52-16,3 0 469 0,4 0-228 0,1-2-130 15,1-1-59-15,-1-2-22 16,2 0 0-16,0 0-38 0,0 0-561 0,3 0 275 16,-1-5 144-16,3-7 70 0</inkml:trace>
  <inkml:trace contextRef="#ctx0" brushRef="#br1" timeOffset="158651.94">32628 11125 2212 0,'3'-7'0'0,"-3"4"0"0,0 3 0 0,0 0 0 0,-12 4 0 0,-3 7 0 0,-3 5 0 0,1 5 0 0,-3-1 0 0,-3 3 0 0,6-3 349 0,-1-3-146 0,4 2-87 16,0-2-39-16,5-4 263 0,4-4-151 0,-1 1-76 15,4-3-27-15,2-3 24 0,0-1-36 0,0-1-12 16,11-2-75-16,3 0 19 0,6 0 1 0,1 0-7 15,-4 0-49-15,5-2 20 0,-5-1 34 0,-1 3-130 16,-2 0 67-16,-3 0 39 0,-4 0-26 0,-2 0-88 16,0 0 33-16,-3 0 46 0,-2 0-21 0,0 0-185 15,0 5 99-15,-7 1 61 16,-5-1-238-16,2 3 150 0,2-2 65 0,-4 2-325 16,4-3 205-16,-2 5 103 0</inkml:trace>
  <inkml:trace contextRef="#ctx0" brushRef="#br1" timeOffset="158830.31">32188 11567 2663 0,'0'0'0'0,"0"1"0"0,0-1 0 0,3 0 0 0,9 0 0 0,1-1 0 0,5-7-15 0,4 0-9 0,5 3 6 0,1-3 3 0,2 0 440 0,0 2-188 15,0 0-106-15,-2 0-212 0,-6 3 60 0,0-2 28 16,-6 2 2-16,-4 0-616 0,-1 2 318 0,-6-2 164 15,-3 2 81-15,0 0-882 0</inkml:trace>
  <inkml:trace contextRef="#ctx0" brushRef="#br1" timeOffset="159050.94">32404 11382 1798 0,'0'2'0'0,"0"4"0"0,-1 0 0 0,1 1 0 0,-4-2 0 0,-4 7 0 0,-2-1 0 0,2 4 0 0,-1 3 0 0,-4 4 0 0,3-5 617 0,-2 1-289 0,1 0-145 0,2 2 227 16,4-5-190-16,0-2-91 0,5-2-46 16,0-2-78-16,0-1-1 0,0 0 44 15,5-5-191-15,9 0 90 0,7-3 46 0,1 0-1 16,4 0-124-16,-2-3 94 0,6-3 34 0,-5 0-537 16,2-1 268-16,-8 2 43 0,0 1 99 0,-8 2-474 15,-2 0 288-15,-6 2 140 0,-3 0 69 0</inkml:trace>
  <inkml:trace contextRef="#ctx0" brushRef="#br1" timeOffset="159425.96">32294 11715 1928 0,'-18'9'-1'0,"3"0"1"0,7-1-1 0,1-5 0 0,5 1 0 0,2 0 0 0,0-2 1 0,0 2-1 0,2-4 0 0,13 2 1 0,0-2 345 16,3 0-153-16,3 0-78 0,0 0-38 0,0-2-183 0,-2 0 68 15,-1-4 38-15,-1 0-206 0,-4 1 122 0,-6 1 62 16,-2 1 40-16,0-1-503 0,-3-2 205 0,2 0 144 15,-4-1-38-15,0-1-228 0,0 1 173 16,0-1 100-16,-6 4 45 0,1-5 23 0,2 5 0 0,-1-1 24 16,1 3 237-16,1 0-114 0,-1 1-62 15,3-1-30-15,0 2 220 0,0 0-126 16,0 5-51-16,0 8 557 0,0 3-231 0,0 2-162 16,0 8-82-16,0-1 361 0,0-1-212 0,0 9-119 15,0-4 201-15,0 3-156 0,-2-1-78 0,-4-4-38 16,4-1 8-16,-6 5-10 0,-1-5-38 0,-4-4-2 15,0 2-125-15,-5-2 63 0,4-8 40 16,-6 3-51-16,3-6 36 0,-1-4 1 0,1 0 36 0,1-7-85 16,4 0 15-16,-1 0 26 15,1 0 30-15,4-2-13 0,0-7-40 0,4-3 33 16,4 3 125-16,0-4-60 0,0 2-19 0,2-1-32 16,8-1-15-16,3 1-13 0,5 0 26 0,4-1-151 15,0 2 63-15,-1 1 46 0,6 0 0 0</inkml:trace>
  <inkml:trace contextRef="#ctx0" brushRef="#br1" timeOffset="159563.07">32821 12124 372 0,'-19'-4'0'0,"18"6"0"0,1 11 1740 0,5-12-871 0,6-1-434 0</inkml:trace>
  <inkml:trace contextRef="#ctx0" brushRef="#br1" timeOffset="164559.26">26937 11758 2585 0,'-1'-2'0'0,"-1"0"0"0,2 0 0 0,-3 0 0 0,3 2 0 0,0 0 0 0,0 2 0 15,0 13 0-15,0 5 0 0,0 7 0 0,0 5 183 0,0 9-78 0,3 2-33 0,-1 3 108 0,-2 1-72 0,1-1-35 16,-1-1 10-16,3 8 196 0,-3-6-120 15,0 0-61-15,0-4-92 0,0 1-6 16,0-9 0-16,0 3 0 0,0-2 0 0,0-4 0 16,0-3 0-16,0-3 0 0,0-5 0 0,-3-1 0 15,2-2 0-15,-4-5 0 0,2-3 0 0,1-1 0 16,-2-5 0-16,3-1 0 0,-1-1 0 0,0-2 0 16,-1 0 0-16,2 0 0 0,0 0-75 0,1-5-62 15,0-8-595-15,0-8 347 0,1-4 173 0,10-2-615 16,2-14 399-16</inkml:trace>
  <inkml:trace contextRef="#ctx0" brushRef="#br1" timeOffset="164771.24">27066 12002 3030 0,'-2'-6'0'0,"0"4"0"0,0 2 0 0,-1 0 0 0,3 0 0 0,0 0 0 0,0 0 0 0,0 4 0 0,3 9 0 0,10 2 0 16,1 2 387-16,3 2-179 0,3 2-86 0,0-3 62 0,3 1-184 15,-3 0 0-15,-1-2 0 16,6 2 0-16,-10-4 0 0,1 0 0 0,-1 0 0 16,-3-2 0-16,-2 0 0 0,-2-4 0 0,-3 1 0 15,0-3 0-15,-1-1 0 0,-1 0-434 0,-1-3-85 16,0 0 246-16,3-2 117 0,-2-1-599 0,3 0 359 16</inkml:trace>
  <inkml:trace contextRef="#ctx0" brushRef="#br1" timeOffset="165120.2">27494 11925 2994 0,'0'-8'0'0,"0"5"0"0,0-2 0 0,0-1 0 0,-2 1 0 0,-2 4 0 0,0-2 0 0,2 2 0 0,2-1 0 0,-3 2 0 0,2 0 183 16,0 0-72-16,-5 6 123 0,2 7-89 0,-3 6-58 15,-4 3 90-15,3 6-177 0,-5 8 0 0,-1-1 0 16,-2 11 0-16,-1-1 0 0,1 2 0 0,-2 4 0 0,-1 1 0 15,1 3 0-15,-5 7 0 0,4-6 0 16,3-8 0-16,-4 5 0 0,4-2 0 16,2-8 0-16,-1 4 0 0,7-11 0 0,-2 0 0 15,0-3 0-15,5-5 0 0,0-3 0 0,-2-2 0 16,2-5 0-16,1-4 0 0,0-3 0 0,1-2 0 16,-1-3 0-16,2-1 0 0,-2-2 0 0,4-2 0 15,-2-1 0-15,2 1 0 0,-2-1 0 0,2 0 0 16,-3 0 0-16,3 0 0 0,0 0 0 0,0 0 0 15,-1 0 0-15,1 0 0 16,0 0 0-16,0 0 0 0,0 0 0 0,0 0-435 16,0 0 81-16,0 0 163 0,0 0-593 0,0-1 373 15,4-6 186-15</inkml:trace>
  <inkml:trace contextRef="#ctx0" brushRef="#br1" timeOffset="165535.1">27574 12419 2850 0,'-2'-4'0'0,"0"3"0"0,-1-2 0 0,1 1 0 0,-1 1 0 0,3 1 0 0,0 0 0 0,-1 0 0 0,1 0 0 0,0 0 0 0,0 7 378 16,0 5-170-16,0 0-85 0,4 3-43 0,0 2 86 16,-1 2-69-16,-1 1-68 0,2 7-29 0,-2-5 0 15,0-2 0-15,-2 1 0 0,0-1 0 0,0-4 0 16,0 2 0-16,0-1 0 0,0-4 0 0,0-4 0 15,0-1 0-15,0-1 0 16,0-3 0-16,0-1 0 0,0-1 0 0,0-2 0 16,0 0 0-16,0 0 0 0,0 0 0 0,0 0 0 15,0 0 0-15,0 0 0 0,0-2-240 0,0-1-54 16,0-5 129-16,0-3 63 0,2 2-590 0,1-3 318 16,1-1 173-16,2-2-545 0,-1 0 354 0</inkml:trace>
  <inkml:trace contextRef="#ctx0" brushRef="#br1" timeOffset="166092.67">27882 11833 2302 0,'0'-7'0'0,"-2"-2"0"0,2 4 0 0,-3-2 0 15,3 3 0-15,0 2 0 0,0 0 0 0,0 1 0 0,0-2 0 0,0 3 0 0,0 0 262 0,0 0-112 0,3 9-47 0,3 6 277 16,0 11-171-16,0-2-85 0,-4 10-43 0,3 7 239 15,-3-5-320-15,0 12 0 16,-1-1 0-16,1 2 0 0,-2 2 0 0,0 0 0 0,0 3 0 0,0 3 0 16,0 6 0-16,-2-11 0 15,-3 3 0-15,-1 2 0 0,1-3 0 0,1-4 0 0,2-12 0 0,-2 1 0 16,0-4 0-16,1-5 0 16,-2-8 0-16,2-1 0 0,2-10 0 0,-2 0 0 0,2-7 0 15,-1 1 0-15,2-5 0 0,0 0 0 0,0 0 0 16,-2 0 0-16,2 0 0 0,0 0 0 0,0-3-42 15,2-4-917-15,4-1 460 0,-4-3 231 0</inkml:trace>
  <inkml:trace contextRef="#ctx0" brushRef="#br1" timeOffset="166261.53">28383 12847 3931 0,'-2'-2'0'0,"2"2"0"0,-4 0 0 0,4 0 0 0,0 0 0 0,0 0 0 0,0 0 0 0,0 0 0 0,0 0 0 0,0 0 0 0,0 0 0 0,0 0 0 16,0 0 0-16,0 0-66 0</inkml:trace>
  <inkml:trace contextRef="#ctx0" brushRef="#br1" timeOffset="177686.51">29379 12148 1765 0,'0'0'0'0,"-1"-2"0"0,-1 0 0 0,2 2 0 0,0 0 0 0,0 0 0 0,0-1 0 0,0 1 0 0,0 0 0 0,0 0 0 0,0 0 39 0,0 0 0 0,0 0 101 15,0 0-50-15,0-2-26 0,0 2 75 0,2-2-55 16,5-2 1-16,-2-2-46 16,-2 5 68-16,3-3-34 0,1 0 10 0,-4 2-43 0,3 0 79 15,-1 0-40-15,-2-1 1 0,5-1 13 0,-5 2-17 16,2 1-10-16,1-4-27 15,0 2 42-15,4-3-41 0,0 1 8 0,0-1 24 16,2 2-33-16,-1 0 0 0,3 0 0 0,-1 2 40 16,4 1 0-16,-1-1-30 0,6 2-22 0,4 0-27 15,2 0 0-15,2 0 0 0,7 0 0 0,2 0 0 16,4 0 0-16,5 0 0 0,3 0 0 0,2 0 0 16,2 0 0-16,5 0 0 0,5 0 0 0,1 0 0 15,3 0 0-15,0 0 0 0,-7-2 0 0,-4 1 0 16,1-1 0-16,-2 2 0 0,-3-3 0 0,-4 3 0 15,-5-1 0-15,-6-2 0 16,2 2 0-16,-6-1 0 0,-5-1 0 0,-5 2 0 16,-5-1 0-16,-5 1 0 0,-3-1 0 0,-5 2 0 15,-1 0 0-15,-4-3 0 0,-1 3 0 0,-1 0 0 16,0 0 0-16,0 0 0 0,0 0 0 0,0 0 0 16,0-1 0-16,0-1 0 0,0 0 0 0,0 1-685 15,-3-2 302-15,-3 2 172 0,-3-1 86 0,-4 2-348 16,-7 0 222-16</inkml:trace>
  <inkml:trace contextRef="#ctx0" brushRef="#br1" timeOffset="178248.02">29546 12085 2061 0,'-10'-2'0'16,"3"2"0"-16,1 0 0 0,-1 7 0 0,2 4 0 0,-2 2 0 0,2 1 0 0,2 2 0 0,0 7 0 0,-4 3 0 0,4 5 209 0,1 0-89 0,0 4 67 0,-1 7-73 15,2-2-37-15,1 2-1 0,0-5 112 0,0 10-79 16,0-6-35-16,0-5 127 0,0 3-81 0,0-2-40 16,0 2 10-16,0-7 42 0,0 1-46 0,-2-1-79 15,-3-4-7-15,-1-2 0 0,0-1 0 0,-1 1 0 16,-1-6 0-16,1 1 0 0,-1-4 0 0,2-3 0 16,1-5 0-16,-1-2 0 0,3-3 0 15,-1 0 0-15,-1-4 0 0,-2 0 0 0,0 0 0 0,-2-3 0 16,2-3 0-16,-4-9 0 15,-1-4 0-15,0-2 0 0,1-5 0 0,-1 0 0 16,1-3 0-16,-1 3 0 0,3 2 0 0,-3 4 0 16,3 2 0-16,-1 3 0 0,-1 2 0 0,2 7 0 15,2-1 0-15,1 3 0 0,-4 2 0 0,3 2 0 16,2 0 0-16,-2 2 0 0,-1 7 0 0,-2 4 0 16,2 5 0-16,-2-2 0 0,0 3 0 0,0 2 0 15,0 0 0-15,-2-3 0 0,2 3 0 16,-3-4 0-16,5 0 0 0,-1-3 0 0,-1 0 0 15,4-3 0-15,1 0 0 0,1-3 0 16,1-1-188-16,3-3 22 0,0 0 63 0,0 0-566 16,0-2 320-16,7-2 155 0,9 0-485 0,1 0 319 15,6-8 161-15,-3-3 69 0</inkml:trace>
  <inkml:trace contextRef="#ctx0" brushRef="#br1" timeOffset="187756.73">29668 12477 2329 0,'0'-11'0'0,"0"9"0"0,0 0 0 0,0-1 0 0,0-6 0 0,0 0 0 0,0 2 0 0,3 3 0 0,5 1 0 0,2 0 0 0,4 2 89 0,2 1-25 0,2 0 159 16,-1 1-92-16,1 11-46 0,-1 2 60 0,2 2-59 15,-1 3 1-15,-8 0-48 0,0-1 32 0,-2 4 0 16,-1 1-22-16,-6 0-10 0,-1 1 43 0,0 1 1 16,-11-3-44-16,-4 1 50 0,-2-5-16 0,-8 2-16 15,0 0-57-15,-2-5 0 16,1-5 0-16,-4 1 0 0,7-6 0 0,-9-3 0 0,11-2 0 15,-1 0 0-15,3 0 0 0,2 0 0 0,6-6 0 16,3-1 0-16,3-3-617 0,5-2 287 16,0-2 113-16,6-3-525 0,19-2 357 0,8-7 173 15,4 0 86-15,4-1-213 0,1-3 150 0,-8 3 65 16</inkml:trace>
  <inkml:trace contextRef="#ctx0" brushRef="#br1" timeOffset="187940.23">29957 12383 2005 0,'12'-17'0'0,"-5"6"0"0,-1 2 0 0,-2 3 0 0,-3 1 0 0,-1 0 0 0,0 3 0 0,-1 2 0 0,-9 2 0 0,-2 16 0 16,0 0 120-16,-1 9 439 0,0 1-260 0,1 4-130 0,2 2-65 16,3 1 284-16,2 2-165 0,5-3-159 0,0 1-64 15,2-4 0-15,8 1 0 0,8-2 0 0,3-4 0 16,0-1 0-16,4-4 0 0,1-5 0 0,-2-2-13 16,-2-5-60-16,1-3 65 0,-6-3-724 0,3-3 273 15,-2 0 212-15,-3-2 93 0,0-10-469 0,-5-7 283 16,0-6 155-16</inkml:trace>
  <inkml:trace contextRef="#ctx0" brushRef="#br1" timeOffset="188191.91">30119 12321 2361 0,'-5'-11'0'0,"3"4"0"0,0 4 0 0,2-3 0 0,0 3 0 0,0-1 0 0,6 1 0 0,7 1 0 0,0 2 0 0,4 0 0 0,1 0 148 15,-1 0-55-15,1 8 223 0,-4 2-139 0,-3-2-59 16,-1 3-21-16,-6 2-29 0,-3 3-1 15,-1 1-28-15,-3 3-26 0,-11-5 35 16,0 2-9-16,-3-4-49 0,2 0 24 0,2-3 0 16,4-4 25-16,1-3 46 0,1-1-10 0,4 0-36 15,1-2 0-15,2 0 13 0,0 0-52 0,4 0 0 16,14 0 0-16,4-6 0 0,-1-1 0 0,7-2 0 16,-6 4 0-16,2-2 0 0,-1 4 0 0,0-2-109 15,-3 4-118-15,-3-1 105 0,-3 2 69 0,0 0-848 16,-4 3 431-16,-4 7 215 0,-4 0 108 0</inkml:trace>
  <inkml:trace contextRef="#ctx0" brushRef="#br1" timeOffset="188353.92">30254 12616 2724 0,'-12'8'0'0,"4"-3"0"0,0 2 0 0,4-4 0 0,1-2 0 0,3 3 0 0,0-2 0 15,2 0 0-15,11 1 0 0,5 0 0 0,7-3 297 0,0 1-128 0,-2-1-66 0,-2 0-25 0,5 0-9 16,-1 0-30-16,-2 0-250 15,-4 0 126-15,1 0 62 0,-7 0 40 0,0 0-679 16,-4 0 350-16,-1 0 175 0,-3 0 1 0,-5 0-665 16</inkml:trace>
  <inkml:trace contextRef="#ctx0" brushRef="#br1" timeOffset="188528.18">30429 12430 2437 0,'0'-11'0'0,"0"6"0"0,0 0 0 0,-2 4 0 0,2-2 0 0,0 3 0 0,-2 0 0 0,2 12 0 0,0 5 0 0,0 9 0 0,0 3 117 0,0 2 626 0,-1 4-356 16,-6 3-175-16,3 1-177 0,-2 0-35 0,1-2 0 16,2 1 0-16,1-6 0 0,1 1 0 0,1-1 0 15,0-3 0-15,0-3-13 0,0-6-239 0,1-1 141 16,3-6-856-16,2-8 481 0,4-2 143 0,2-3 142 16,1-10-451-16</inkml:trace>
  <inkml:trace contextRef="#ctx0" brushRef="#br1" timeOffset="188855.11">30550 12507 3042 0,'2'-11'0'0,"3"5"0"0,-1 3 0 0,-3 1 0 0,4 0 0 0,-2 1 0 0,2 1 0 0,2 0 0 0,-2 0 0 0,2 7 0 0,2 5 124 0,-2-1-13 16,0 5-36-16,0-1 0 0,2 2-36 0,-2-2-240 16,-2-2 115-16,2 0 62 0,-2-5-640 0,1 1 351 15,1-3 176-15,-3-1 98 0,1-2-708 16,-2-3 354-16,2 0 177 0,3-4-106 0,-5-12 141 0,3 0 85 15,-3-7 49-15,2 0 47 16,0-2 0-16,1 5 0 0,-4-2 0 0,1 1 31 16,-1 6-39-16,0 6-15 0,0 1 436 0,-1 2-246 15,-1 5-103-15,0 1 51 0,0 0 500 0,0 20-288 16,0 4-144-16,-1 13 492 0,-8 3-319 0,-9 6-148 16,1 4-89-16,-3 3 483 0,-1 0-515 0,2 1-87 15,-1-1 0-15,2-1 0 0,3 1 0 16,2-2 0-16,-1-1 0 0,4-1 0 0,-3-2 0 0,1-6 0 15,1 8 0-15,1-15-220 16,3-10 85-16,2-3-890 0,2-8 493 0,1-5 237 16,2-5 133-16,0-3-466 0</inkml:trace>
  <inkml:trace contextRef="#ctx0" brushRef="#br1" timeOffset="189100.28">30865 12387 2582 0,'18'-21'0'0,"-1"12"0"0,3 2 0 0,-2 0 0 0,-1 4 0 0,-2 1 0 0,-2 2 0 0,-2 0 0 0,-2 10 0 0,0 7 0 0,-8 3 240 0,-1 4-101 0,0 6 10 15,-15 0-45-15,-5 1-37 0,-6-3-1 0,4-2-89 16,-4-3 30-16,4-4 1 0,5-9 41 0,2 2 167 16,5-4-88-16,2-2-45 0,5-5 33 0,1 1-116 15,2-1 0-15,2-1 0 16,11 0 0-16,12 0 0 0,0 0 0 0,5-4 0 0,3-2 0 15,1-2 0-15,-3 1 0 0,-1-1 0 16,2 2 0-16,-2 2 0 0,0 2 0 0,1 1-1057 16</inkml:trace>
  <inkml:trace contextRef="#ctx0" brushRef="#br1" timeOffset="189587.83">28284 12249 2982 0,'-2'-7'0'0,"2"5"0"0,0 1 0 0,4-1 0 0,10 0 0 0,7 0 0 0,3 1 0 0,12-2 0 0,5 1 0 0,0 1 0 0,2-1 192 0,-7 2 212 0,3 0-188 0,-2 0-89 16,-3 0-117-16,-2 0-37 15,-4 5-4-15,-5 1 44 0,0-2-9 0,-6 1-187 16,-1-2 110-16,-6-1 56 0,-1 3-557 0,-5-4 315 15,-2 3 89-15,0-1 95 0,-2 4-741 0,-2 1 388 0</inkml:trace>
  <inkml:trace contextRef="#ctx0" brushRef="#br1" timeOffset="189863.5">28427 12479 2289 0,'-11'0'0'0,"3"3"0"0,2 0 0 0,1-1 0 0,0-2 0 16,3 0 0-16,0 0 0 0,0 0 0 0,2 0 0 0,0 2 0 0,0-1 84 0,0 3 422 0,6-2-234 0,2 2-117 0,3 0 305 15,1-1-295-15,-1 0-165 0,5 3 0 16,-3-2 0-16,2 1 0 0,2-1 0 0,1 0 0 0,4 0 0 16,3-2 0-16,2-1 0 0,-3-1 0 15,8 0 0-15,0 0 0 0,0 0 0 0,-1 0 0 16,-1-1 0-16,-3-1 0 0,-1 0 0 0,-1 0 0 15,-5 1 0-15,-5 1 0 0,-3-3 0 0,-3 3 0 16,-3 0 0-16,-4 0-125 0,-1 0-276 0,2 0 182 16,-3 0 90-16,0 0-328 0</inkml:trace>
  <inkml:trace contextRef="#ctx0" brushRef="#br1" timeOffset="195421.81">15186 13000 2346 0,'-13'0'0'0,"3"-4"0"0,-1 1 0 0,2 1 0 0,-3 1 0 0,1-1 0 0,2-1 0 0,1 2 0 0,1-1 0 0,3 0 0 0,0 1 283 0,4-1-120 16,-1 2 137-16,1 0-129 0,0-2-53 0,0 2-44 15,0 0 240-15,0 0-152 0,0 0-162 0,3 0 0 16,4 0 0-16,4 0 0 0,-4 0 0 0,2 4 0 16,-2-1 0-16,1-1 0 0,0 2 0 0,-1-1 0 15,-2-1 0-15,3 1 0 0,-2-2 0 0,1 2 0 16,1-3 0-16,-3 3 0 16,3-3 0-16,2 2 0 0,-1 2 0 0,3-1 0 15,-3-1 0-15,2 4 0 0,0-2 0 0,2 0 0 16,-2 1 0-16,3-2 0 0,0 1 0 0,0 1 0 15,1-2 0-15,0 0 0 0,3 1 0 0,1-2 0 16,2 0 0-16,8 0 0 16,-4-1 0-16,3-1 0 0,2 3 0 0,1-3 0 0,0 1 0 15,3 2 0-15,3-1 0 0,4 2 0 0,0-1 0 16,1 1 0-16,-3-1 0 0,14 2 0 0,-7 0 0 16,5 0 0-16,1-1 0 0,5 2 0 0,-1-2 0 15,10 1 0-15,-3-2 0 0,5 2 0 16,2-2 0-16,-6-1 0 0,16 0 0 0,-4-2 0 0,0 0 0 15,2 0 0-15,14 0 0 0,-14 0 0 0,6-2 0 16,1 0 0-16,0-1 0 16,-1 1 0-16,-1-2 0 0,5 1 0 0,10-1 0 15,-12-2 0-15,-11 2 0 0,6-3 0 0,-4 1 0 16,-14 2 0-16,0 1 0 0,-4 1 0 0,-4 0 0 16,-7 2 0-16,-13 0 0 0,1 0 0 0,-6 0 0 15,-7 0 0-15,-1 4 0 0,-3-1 0 0,-4 1 0 16,-4-2 0-16,-2 2 0 15,-1-1 0-15,0-2 0 0,-1 0 0 0,-4-1 0 0,3 2 0 16,-1-2 0-16,-2 0 0 0,-1 0 0 16,2 0 0-16,-3 0 0 0,1 0 0 0,0 0 0 15,-2 0 0-15,0 0 0 0,2 0 0 0,-2 0 0 16,2 0 0-16,-2-2 0 0,2-5 0 0,-2-1 0 16,0 1 0-16,0-2 0 0,0 0 0 0,-10 4 0 15,-5 3 0-15,-12 2 0 0</inkml:trace>
  <inkml:trace contextRef="#ctx0" brushRef="#br1" timeOffset="199315.41">19213 13172 2164 0,'-6'-2'0'0,"3"0"0"0,-2-1 0 0,1 0 0 0,2 2 0 0,1-1 0 0,-1 0 0 0,2 0 0 0,-2 2 0 0,2 0 0 0,0 0 199 0,0 0-78 0,0 0-39 0,0 0 227 16,0 0-139-16,0 0-63 15,0 0-33-15,0 0 180 0,0 0-106 0,2-1-42 16,3 1 91-16,5-3-197 0,-1 2 0 0,2-2 0 16,-1 0 0-16,1 1 0 0,-2-3 0 0,2 4 0 15,-2-1 0-15,0 0 0 0,3 0 0 0,-3 1 0 16,0-1 0-16,0 0 0 0,5-1 0 16,-2 2 0-16,2-1 0 0,1 1 0 0,2-2 0 15,-1 0 0-15,3-1 0 0,-2 2 0 0,2-2 0 16,-2 3 0-16,0-3 0 0,0 2 0 0,-1 0 0 15,2 0 0-15,-4 1 0 0,4 1 0 0,-4-3 0 16,4 3 0-16,-4 0 0 0,3 0 0 0,0 0 0 16,0 0 0-16,2 0 0 0,-1 0 0 0,2 0 0 15,1 0 0-15,-1 0 0 0,1 0 0 0,0 0 0 16,0 0 0-16,2 3 0 16,2 0 0-16,-2-1 0 0,2 0 0 0,2 2 0 15,-5-3 0-15,3 1 0 0,0 2 0 0,-4-2 0 16,6 2 0-16,-1 0 0 0,1-3 0 0,-1 2 0 15,1 2 0-15,0-2 0 0,3 1 0 16,-2-1 0-16,2 2 0 0,4-3 0 0,-2 0 0 0,1-1 0 16,-1 2 0-16,0-2 0 0,1 3 0 0,3 0 0 15,-2-1 0-15,-3 1 0 16,5 0 0-16,-4 0 0 0,2 0 0 0,-1-3 0 0,1 3 0 16,2-2 0-16,0 0 0 0,0-1 0 15,1-1 0-15,2 0 0 0,-1 0 0 0,0 0 0 16,5 0 0-16,-1 0 0 0,-2 0 0 0,-4 0 0 15,3 3 0-15,0-1 0 0,-2-2 0 0,0 0 0 16,-1 2 0-16,-1-2 0 0,2 1 0 0,-2 1 0 16,1-2 0-16,1 2 0 0,1-2 0 0,0 2 0 15,5-2 0-15,-6 0 0 16,9 0 0-16,-4 0 0 0,1 0 0 0,-1 0 0 0,-1 0 0 16,-3 0 0-16,9 0 0 0,-6 0 0 15,3 0 0-15,-1 0 0 0,-1-2 0 0,-5 0 0 16,9 2 0-16,0 0 0 0,0-2 0 0,0 2 0 15,0 0 0-15,-5 0 0 0,10 0 0 0,-3 0 0 16,-4 0 0-16,4 0 0 0,-2 0 0 0,-5 0 0 16,12 0 0-16,-4 0 0 0,3 0 0 0,1 0 0 15,2 0 0-15,-2 0 0 16,-1 0 0-16,1 0 0 0,-2 0 0 0,-3 0 0 0,3-1 0 16,-3-1 0-16,0 0 0 0,1-1 0 15,-1 2 0-15,3-1 0 0,-6 2 0 0,8-2 0 16,-6 2 0-16,0-1 0 0,-3-2 0 0,0 3 0 15,-5 0 0-15,10-1 0 0,-6-1 0 0,1 2 0 16,-1 0 0-16,1-2 0 0,-2 0 0 0,7 0 0 16,-4 2 0-16,-2 0 0 0,1 0 0 0,-3-2 0 15,-4 2 0-15,9 0 0 0,-5 0 0 0,2 0 0 16,0 0 0-16,2 0 0 16,-3 0 0-16,10 0 0 0,-1 0 0 0,2 0 0 15,-3 0 0-15,3 0 0 0,-9-2 0 0,11 2 0 16,-6 0 0-16,0 0 0 0,-3 0 0 0,0 0 0 15,-6 0 0-15,8 0 0 0,-4 0 0 0,0 0 0 16,2 0 0-16,-3 0 0 0,-4 0 0 0,8 0 0 16,-6 2 0-16,1-2 0 0,-1 0 0 0,-1 0 0 15,-3 0 0-15,8 0 0 0,-5 0 0 0,1 0 0 16,1 0 0-16,-3 0 0 16,-4 0 0-16,4 0 0 0,0 0 0 0,-4 0 0 15,1-2 0-15,-4 2 0 0,0-1 0 0,-2 1 0 16,0 0 0-16,-2 0 0 0,2-3 0 0,-3 3 0 15,-7-1 0-15,4 1 0 0,-3 0 0 0,-3 0 0 16,-3 0 0-16,-1 0 0 0,-5 0 0 0,1 0 0 16,-3 0 0-16,-2 0 0 0,0 0 0 0,-3 0 0 15,-1 0 0-15,2 0 0 16,-3 0 0-16,0 0 0 0,0 0 0 0,0 0 0 16,0 0 0-16,0 0 0 0,0-2 0 0,0 0 0 15,0 0 0-15,0-3 0 0,0-1 0 0,0-1 0 16,-6 4 0-16,-6-1 0 0,-16 4 0 0</inkml:trace>
  <inkml:trace contextRef="#ctx0" brushRef="#br1" timeOffset="211870.26">8706 13182 2382 0,'-10'0'0'0,"5"0"0"0,-1 0 0 0,3-3 0 0,1 2 0 0,0 1 0 0,2-2 0 0,0 2 0 0,0-2 0 0,0 2 0 0,0 0 127 0,0-2 204 0,0 2-145 0,0 0-73 16,0 0-37-16,0 0 206 0,0 0-111 0,0 0-71 15,0 0 63-15,0 0-163 0,2 0 0 0,2 0 0 16,3 0 0-16,-2 0 0 0,2 0 0 0,1-2 0 15,-2 2 0-15,2-2 0 0,2 0 0 0,-1 1 0 16,2-2 0-16,5 2 0 16,-4-1 0-16,3-2 0 0,-4 3 0 0,5-3 0 0,0 1 0 15,0 2 0-15,-2-1 0 0,2 0 0 0,0 0 0 16,0-1 0-16,0 3 0 0,3-1 0 0,1 1 0 16,2 0 0-16,2-2 0 0,2 0 0 0,-1 2 0 15,-1-2 0-15,2 1 0 0,-5-1 0 0,4-3 0 16,0 2 0-16,-4-1 0 15,2 1 0-15,3-1 0 0,-6 0 0 0,3 1 0 16,2-1 0-16,-3 0 0 0,0 2 0 0,7 1 0 16,-5-2 0-16,1 1 0 0,3 1 0 0,0 1 0 15,1 0 0-15,2-2 0 0,3 2 0 0,0 0 0 16,1 0 0-16,-1-2 0 0,2 2 0 0,-1 0 0 16,4 0 0-16,-4 0 0 0,1 0 0 0,1 0 0 15,-1 0 0-15,0 0 0 16,1 0 0-16,-1 0 0 0,1 0 0 0,-1 0 0 15,8 0 0-15,-5 2 0 0,-4-2 0 0,11 2 0 16,-7-1 0-16,0 1 0 0,2 1 0 0,0-3 0 16,-4 0 0-16,0 0 0 0,0 0 0 0,2 0 0 15,-2 0 0-15,-1 0 0 0,-3 1 0 0,3 1 0 16,6 0 0-16,-3 0 0 0,-5 1 0 0,5-3 0 16,1 0 0-16,-3 0 0 0,2 0 0 0,1 0 0 15,-2 0 0-15,-1 0 0 0,1 0 0 16,1 0 0-16,-1 0 0 0,0 0 0 15,-1 0 0-15,4 0 0 0,-3 0 0 0,7 0 0 16,-2-3 0-16,0 1 0 0,0 0 0 0,3 0 0 16,-7-2 0-16,14 1 0 0,-5-1 0 0,5-1 0 15,-2 1 0-15,3-2 0 0,2 0 0 0,8 1 0 16,-13-1 0-16,7 1 0 0,-3 1 0 0,-1 0 0 16,-3-1 0-16,4 4 0 0,-3 0 0 0,0-1 0 15,-1 0 0-15,6-1 0 16,1 3 0-16,-2 0 0 0,2 0 0 0,-3 0 0 0,1 0 0 0,1-1 0 15,-3-1 0-15,0 2 0 16,1-2 0-16,-2 0 0 0,1 0 0 0,4 1 0 16,-5-1 0-16,2-1 0 0,-5 2 0 0,1 1 0 15,0-2 0-15,-3-1 0 0,3 3 0 0,0 0 0 16,-1-3 0-16,-1 2 0 0,4-2 0 0,1 1 0 16,-1-1 0-16,-2 0 0 0,-1 2 0 15,1-1 0-15,-2-1 0 0,-2-1 0 0,-2 2 0 0,7-2 0 16,-4 0 0-16,0 1 0 15,3 1 0-15,2-3 0 0,-3 4 0 0,1-3 0 16,-4 2 0-16,-4 1 0 0,-5-1 0 0,-1 0 0 16,-1 2 0-16,-5-3 0 0,-4 3 0 0,-4 0 0 15,-2 0 0-15,0 0 0 0,-5 0 0 0,-1 0 0 16,-5 0 0-16,0 0 0 0,-2 0 0 0,-2 0 0 16,0 0 0-16,-3 0 0 0,-1 0 0 15,0 0 0-15,0 0 0 0,-2 0 0 0,0 0 0 0,0 0 0 16,0 0 0-16,0 0 0 15,0 0 0-15,0 0 0 0,0 0 0 0,0 0 0 16,0 0 0-16,0 0 0 0,0 0 0 0,0 0 0 16,0-1 0-16,0-4 0 0,-6 4 0 0,-6 1 0 15,-13 1 0-15</inkml:trace>
  <inkml:trace contextRef="#ctx1" brushRef="#br0">30717 18419 0,'0'0'0,"0"0"15,0 0 1,0 0-16,0 0 16</inkml:trace>
  <inkml:trace contextRef="#ctx0" brushRef="#br0" timeOffset="-212718">22369 4569 1281 0,'-3'-12'0'0,"-1"5"0"0,2 4 0 0,2 1 0 0,-1 0 0 16,1 2 0-16,0 0 0 0,0 0 0 0,0-2 0 0,0 0 0 0,0 0 86 15,0 0 0-15,3 1 150 0,3-1-99 0,2 0-44 0,-1-1 0 0,0 1 94 16,1 1-69-16,0-1-22 0,-1-1 134 0,-1 3-90 16,1 0-45-16,-2 0 38 0</inkml:trace>
  <inkml:trace contextRef="#ctx0" brushRef="#br0" timeOffset="-211909.35">22451 4517 3931 0,'7'0'0'0,"3"0"0"0,1-5 0 0,2 2 0 0,0-3 0 0,2 1 0 0,0-1 0 0,2 1 0 0,-2 0 0 0,2 2 0 0,0-1 0 0,1 2 0 16,-1-2 0-16,1 2 0 0,-2 1 0 16,0-1 0-16,0 2 0 0,0 0 0 0,0 0 0 0,0-3 0 15,0 3 0-15,1 0 0 0,1-1 0 0,2-1 0 16,1 0 0-16,-1 0 0 16,1 0 0-16,0-3 0 0,0 1 0 0,2-2 0 0,2 1 0 0,-4-1 0 15,1-2 0-15,-1 3 0 0,0-1 0 16,-1 1 0-16,1-1 0 0,-2-2 0 0,1 5 0 15,-1-2 0-15,0 0 0 0,-1 0 0 16,3 1 0-16,-1 0 0 0,3 2 0 0,2-1 0 16,-3 1 0-16,7-1 0 0,-4 1 0 15,3 0 0-15,1 0 0 0,1 0 0 0,0 0 0 16,2 0 0-16,1 2 0 0,4 0 0 0,-5 0 0 16,2 0 0-16,-1 0 0 0,1 0 0 0,-2 0 0 15,0 0 0-15,0 0 0 0,-2 0 0 16,2 0 0-16,0 2 0 0,-1 2 0 0,-1-2 0 15,2 2 0-15,0-3 0 0,2 1 0 0,0 0 0 16,1-2 0-16,7 0 0 0,-4 0 0 0,3 0 0 16,-8 0 0-16,7 0 0 0,-2 0 0 0,-3-2 0 15,1 0 0-15,2 1 0 0,-2-1 0 0,-1 0 0 16,3 0 0-16,-3 0 0 0,0 0 0 0,6 2 0 16,-4 0 0-16,0 0 0 0,3 0 0 15,-2 0 0-15,1 0 0 0,-3 0 0 0,3 0 0 0,-4-2 0 16,2 2 0-16,-2 0 0 0,1 0 0 15,-1-3 0-15,3 2 0 0,0 1 0 0,-1-1 0 16,4 1 0-16,-1-3 0 0,-2 3 0 16,6 0 0-16,-9 0 0 0,6 0 0 15,4 0 0-15,-6 0 0 0,1 0 0 0,8 0 0 16,2 0 0-16,2 0 0 0,2 0 0 0,12 0 0 0,-10 0 0 16,14 0 0-16,-8 0 0 0,-12 0 0 15,5 0 0-15,-6 0 0 0,-7 0 0 0,7 0 0 0,-6 0 0 16,1 0 0-16,2 0 0 15,-3 0 0-15,-2 0 0 0,8 0 0 0,-5 0 0 16,4 0 0-16,-3 0 0 0,0 0 0 0,-7 0 0 16,9 0 0-16,-6 0 0 0,2 0 0 0,-1 0 0 15,0 0 0-15,-5 0 0 0,11 0 0 0,-1 0 0 16,1 0 0-16,2 0 0 0,-2 0 0 0,-4 0 0 16,8 0 0-16,-4 0 0 0,-5 0 0 0,0 0 0 15,-8 0 0-15,5 0 0 0,-1 0 0 16,-2 0 0-16,2 0 0 0,1 0 0 0,3 4 0 0,-6-3 0 15,8 2 0-15,-5 1 0 16,-3-2 0-16,-1 2 0 0,-4-2 0 0,-6-1 0 16,-1 3 0-16,-2-1 0 0,-2-1 0 0,-3 0 0 15,-6 0 0-15,-2 0 0 0,1 0 0 0,-2-2 0 16,-1 1 0-16,-3-1 0 0,2 0 0 0,-2 0 0 16,2 0 0-16,-3 0 0 0,1 0 0 0,1 0 0 15,-2 0 0-15,-2 0 0 0,0 0 0 16,-1 0 0-16,1 0 0 0,-2 0 0 0,0 0 0 0,0 0 0 15,-2 6 0-15,-13 9-268 16,-11 6-209-16</inkml:trace>
  <inkml:trace contextRef="#ctx0" brushRef="#br0" timeOffset="-199128.07">11482 10876 1868 0,'-9'-10'0'0,"6"8"0"0,3 0 0 0,0 2 0 0,0-2 0 0,7 0 0 0,4 1 0 0,3-2 0 0,7 2 0 0,0-1 0 0,7 2 314 0,1 0-143 0,1 0-66 0,4 0 44 16,-1 0-55-16,1 0-28 16,-2 0 10-16,0 0 15 0,-2 0-26 0,-2 0 1 15,-7 0 49-15,-1 0-39 0,-3 0 11 0,-4 0-48 16,-3 3 25-16,-3 5 0 15,-3-1-26-15,-2 6 1 0,-2 2 60 0,-4 6-35 0,-9 2 0 0,-6 3 53 16,-7 6-117-16,-2-2 0 0,3-2 0 0,-9 8 0 16,6-4 0-16,5-4 0 0,2-1 0 0,1 0 0 15,9-6 0-15,0 0 0 0,5-4 0 16,4-2 0-16,2-2 0 0,0-2 0 16,0-1 0-16,12-3 0 0,3 0 0 0,2-3 0 15,1-2 0-15,3-2 0 0,2 0 0 0,2 0 0 16,-5 0 0-16,2-4 0 0,-2-1 0 0,-2-3 0 15,-1 1 0-15,-2 0 0 0,-4-1-83 0,-1 3-221 16,-1-1 133-16,-4 2 67 0,-1 2-253 0,-2-1 164 16,-1 2 77-16,-1-3 39 0,0 2-577 0,0-1 308 15</inkml:trace>
  <inkml:trace contextRef="#ctx0" brushRef="#br0" timeOffset="-198967.81">11580 11016 3479 0,'-25'-11'0'0,"9"3"0"0,-2 3 0 0,6-1 0 0,2 0 0 0,4 1 0 0,4 3 0 0,2-2 0 0,2 0 0 0,23 3 0 0,10-1 452 0,4 0-452 15,9 2 0-15,1 0 0 0,3 0 0 0,3 0 0 16,-2 5 0-16,-1 3 0 0,0 3 0 0,1 1 0 16,0 2 0-16,-3 5-223 0</inkml:trace>
  <inkml:trace contextRef="#ctx0" brushRef="#br0" timeOffset="-197452.38">7765 10823 2398 0,'-13'-2'0'0,"3"2"0"0,5 0 0 0,1 0 0 0,4 0 0 0,-2 0 0 0,2 0 0 0,0 0 0 0,2 5 0 0,14-1 0 0,5 2 260 0,8-4-111 15,1 2-55-15,5-3 237 0,4-1-136 0,0 0-84 16,-1 0-11-16,0 0-31 0,2 0 1 0,-2 0-33 16,-5-1-30-16,1-5-10 0,-6 0 41 0,-3 2 0 15,-5 1-255-15,-1-3 127 16,-8 3 73-16,-1-1-521 0,-3 1 273 0,-5 1 62 16,0 1 94-16,-2-3-468 0,0 2 259 0,0-2 146 15,-4 1-344-15,-11-3 240 0</inkml:trace>
  <inkml:trace contextRef="#ctx0" brushRef="#br0" timeOffset="-197104.35">8069 10496 2202 0,'-17'-14'0'0,"6"10"0"0,0-1 0 0,-1 1 0 0,5 2 0 0,0 2 0 0,3 0 0 0,0 0 0 0,4 8 0 0,0 7 0 0,0 3 174 0,0 7-72 0,4 2 276 15,1 5-169-15,5 1-86 0,-3 5-43 0,3 0-70 16,-1 4 27-16,-2-6 1 0,3 2-401 0,-5 2 201 15,1-3 99-15,-2 0 60 0,-2 1-515 0,0-2 269 16,-2-2 39-16,0 0 99 0,-6-4-207 16,-2-7 130-16,-9 6 80 0,5-12-124 0,-4 0 98 0,2-6 48 15,-4-4 24-15,2 0 56 16,-1-6 9-16,0 1-41 0,1-2 347 0,0 0-174 16,2 0-86-16,4 0-53 0,1 0 708 0,0 0-348 15,6 0-95-15,1 0-113 0,2 0 475 0,0 0-283 16,2 2-156-16,10 2 44 0,8-2-135 0,2-1-93 15,5 1 0-15,-2 2 0 0,6 0 0 0,1-2 0 16,0 0 0-16,1-1 0 0,-2 4 0 0,-1-4 0 16,0 3 0-16,-2 1 0 0,1-1 0 0,-4 2 0 15,0 1-800-15,-3-1 324 16,0 1 192-16,-1-1-239 0,4-2 243 0</inkml:trace>
  <inkml:trace contextRef="#ctx0" brushRef="#br0" timeOffset="-196782.79">8682 10586 3774 0,'-9'-17'0'0,"4"13"0"0,5-1 0 0,0-5 0 0,0 1 0 0,8-1 0 16,7 2 0-16,5 0 0 0,5 0 0 0,7 1 0 0,9-1 157 0,0 3-157 0,7 3 0 0,6-1 0 15,10 1 0-15,-9 1 0 0,16-3 0 0,-5 2 0 16,2-2 0-16,0 2 0 0,4 1 0 0,-6-3 0 0,14 0 0 16,-2 0 0-16,-9 1 0 0,-2 0 0 15,-12 1 0-15,3-2 0 0,-3 2 0 16,-7-2 0-16,-2 2 0 0,-13 1 0 0,1-4 0 16,-9 3 0-16,-1 1 0 0,-5-2 0 15,-4 2 0-15,-4-1 0 0,-2 0 0 0,-2 0 0 0,-6 0 0 16,1 0 0-16,-2-4-306 0,0 2 102 0,-2-1 83 15,-8 3-599-15,-4-2 345 0,-4 4 169 0,0 0 83 16,-8 0-320-16</inkml:trace>
  <inkml:trace contextRef="#ctx0" brushRef="#br0" timeOffset="-196382.02">8922 10538 3158 0,'-17'-3'0'0,"6"3"0"0,6 0 0 0,-1 0 0 0,2 0 0 0,2 2 0 0,2 7 0 0,0 7 0 0,0 2 0 0,0 7 0 0,2 1 114 0,3 6 204 0,5 6-131 15,-3 4-78-15,1-2-64 0,0 3-45 16,-3 0 0-16,-1-1 0 0,-2-7 0 16,1 7 0-16,-3-5 0 0,0-1 0 0,0 0 0 15,0-4 0-15,-7-6 0 0,0 4 0 16,-1-10 0-16,0 1 0 0,-1-6 0 0,0-2 0 0,-1-3 0 15,-1-5 0-15,-3-3 0 0,-2-2 0 0,2 0 0 16,-3-3 0-16,-1-11 0 0,0-4 0 0,0-1 0 16,-1-4 0-16,3-1 0 15,-2 1 0-15,6 2 0 0,-4 3 0 0,3 1 0 0,1 4 0 0,0 2 0 16,3 8 0-16,0-3 0 16,-1 5 0-16,0 1 0 0,3 0 0 0,-3 4 0 15,4 8 0-15,-4 4 0 0,3 1 0 0,0 0 0 16,0 4 0-16,1 0 0 0,3-1 0 0,-3 2 0 15,5-1 0-15,-1 0 0 0,2-2 0 0,0-1 0 16,0 0-605-16,0-5 192 0,7-1 193 0,4-4 91 16,6-3-667-16,3-5 378 15</inkml:trace>
  <inkml:trace contextRef="#ctx0" brushRef="#br0" timeOffset="-196211.99">8982 10871 3314 0,'4'-7'0'0,"1"3"0"0,-3 2 0 0,1 1 0 0,-2-2 0 0,3 3 0 0,-1 0 0 0,4 0 0 0,0 0 0 0,2 8 0 0,0 3 303 0,-1 2-133 0,0 1-65 15,-1 1-153-15,0 1 53 0,2 3-9 0,-2-2 42 16,0 0-650-16,0 0 325 0,2-4 162 0,-2 1 92 16,2-3-801-16,-2-4 417 0,1-1 96 0</inkml:trace>
  <inkml:trace contextRef="#ctx0" brushRef="#br0" timeOffset="-196004.56">9220 10762 2635 0,'2'-7'0'0,"-2"5"0"0,3 0 0 0,-3 0 0 0,0 2 0 0,0 2 0 0,0 14 0 0,-3 4 0 0,-1 7 0 0,2 5 0 0,-8 8 351 16,3 2-157-16,-4 3-78 0,2 2 378 0,-1 1-353 15,-3 3-141-15,1-2 0 0,2 2 0 0,-3-4 0 16,4-4 0-16,1-2 0 0,-3-7 0 0,4 2 0 15,-1-4-204-15,4-4 76 0,-4-7 82 0,5-3 43 16,-1-7-770-16,1-2 344 0,1-4 196 0,0-5 97 16,2 0-425-16,0-20 261 0,0-7 121 15</inkml:trace>
  <inkml:trace contextRef="#ctx0" brushRef="#br0" timeOffset="-195731.85">9294 10528 2419 0,'13'-11'0'0,"1"1"0"0,-2 3 0 0,-3 3 0 0,1 2 0 0,-2 0 0 0,1 2 0 0,1 0 0 0,-3 8 0 0,2 3 0 0,-3 4 153 0,-3 2-63 0,-1 2-25 0,-2 1-1 16,0 1-51-16,0 0 1 0,-7-1 33 16,-3-1 17-1,-3-4-1-15,0 0-25 0,4-4 0 0,-1-3 156 0,3-1-69 0,3-3-48 0,1-2 201 0,1-1-120 16,0-1-127-16,2 0-31 0,0 0 0 0,0 0 0 15,2 0 0-15,11 0 0 0,2 0 0 0,0 0 0 16,4 0 0-16,-1 0 0 16,3 0 0-16,0 0 0 0,-5 0 0 0,4 0-115 15,-3 0-162-15,-3 0 97 0,0 6-721 0,-3 4 431 16,-2 1 216-16,1 3 99 0,-4-2-559 0</inkml:trace>
  <inkml:trace contextRef="#ctx0" brushRef="#br0" timeOffset="-195554.87">9461 10952 2752 0,'-16'6'0'0,"5"-2"0"0,2-1 0 0,3-1 0 0,0-2 0 0,4 0 0 0,-1 0 0 0,3 0 0 0,0 0 0 0,12 0 0 0,2 0 300 0,4 0-131 0,1 0-66 16,1 0-32-16,1 0 41 0,0 0-41 0,1 0-1 16,-3 0-453-16,-3 0 211 0,3 0 105 0,-11-2 62 15,4 2-562-15,-3 0 302 0,-4 0 75 0,1 0 101 16,-5 0-572-16,1-1 302 0,0-3 166 0</inkml:trace>
  <inkml:trace contextRef="#ctx0" brushRef="#br0" timeOffset="-195385.91">9613 10747 2285 0,'-9'0'0'0,"2"0"0"0,0 6 0 0,2 2 0 0,-1 1 0 0,1 4 0 0,1 4 0 0,2 0 0 0,2 4 0 0,0 3 0 0,0 3 118 0,0-1 309 0,-1 2-195 16,1-2-97-16,-2-3-39 0,2 7-111 0,-3-8 26 15,3 1 1-15,0-1 26 0,0-1-439 0,0-5 229 16,0 2 100-16,0-5-563 0,0-2 291 16,0-4 180-16,0-3-30 0,6-4-197 0</inkml:trace>
  <inkml:trace contextRef="#ctx0" brushRef="#br0" timeOffset="-195076.75">9760 10708 2162 0,'11'-9'0'0,"1"3"0"0,2 0 0 0,2-1 0 0,-4 1 0 0,4 3 0 0,-3-1 0 0,4 2 0 0,-2 0 0 0,-1 2 0 15,3 0 250-15,-1 0-106 0,-3 2 110 0,-2 7-109 0,1 4-53 16,-5 1-17-16,-4 4 11 0,-1 5-23 0,-2 2-1 16,0 1 8-16,-11 2 0 0,-2 0-23 0,-4-1-8 15,0 2 123-15,-1-1-62 0,0-1-30 0,4-5-30 16,0-1-40-16,5 0 0 0,2-2 0 0,0-4 0 15,6 3 0-15,1-5 0 0,0 2 0 16,0-1 0-16,3-3 0 0,9-2 0 0,2 0 0 16,0-1 0-16,3-5 0 0,2 1 0 0,0-1 0 15,-1-3 0-15,1 0 0 0,-2 0 0 0,0 0 0 16,-2 0 0-16,-2-3 0 0,-4 1-663 0,1 0 285 16,-2 1 170-16,-5-1 76 0,1-2-507 0,-2-1 300 15,-2-3 151-15</inkml:trace>
  <inkml:trace contextRef="#ctx0" brushRef="#br0" timeOffset="-194907.78">9803 10908 2642 0,'-9'0'0'0,"3"0"0"0,4 0 0 15,0 0 0-15,2 0 0 0,0 0 0 0,0 0 0 0,0 0 0 0,11 0 0 0,5 0 0 0,0 3 310 0,4-3-136 0,-2 4 77 0,4-2-106 16,-1 1-44-16,-1 0-514 0,1 0 225 0,0-1 114 15,-2-1 55-15,0 1-805 0,-2 0 441 0,-1-2 205 16</inkml:trace>
  <inkml:trace contextRef="#ctx0" brushRef="#br0" timeOffset="-194650.41">10126 10646 2212 0,'4'-5'0'0,"5"-1"0"0,3 2 0 0,1-2 0 0,-1 5 0 0,2-1 0 0,1 2 0 0,-2 0 0 0,-2 0 0 0,3 6 0 0,-5 5 409 0,-4-1-185 0,-1 4-93 0,-2 1 63 16,-2 3-69-16,-2-4-48 0,-7 2 0 0,-5-2 30 15,3-1-35-15,-3-4 1 0,4-1-26 0,-1-2 108 16,4-1-127-16,2-3-28 0,1 0 0 0,2-2 0 16,1 0 0-16,1 0 0 0,0 2 0 0,0-2 0 15,7 0 0-15,7 0 0 16,3 0 0-16,3 0 0 0,5 0 0 0,1 0 0 15,2 0 0-15,1 0 0 0,-6 0 0 0,7 0-743 16,-7 6 295-16,5-1 205 0,-3 4-323 0</inkml:trace>
  <inkml:trace contextRef="#ctx0" brushRef="#br0" timeOffset="-194493.99">10861 11041 2184 0,'0'-13'0'0,"0"7"0"0,0-4 0 0,0-1 0 0,0 2 0 0,0 3 0 0,0 0 0 0,0 2 0 0,0 3 0 0,0-1 0 0</inkml:trace>
  <inkml:trace contextRef="#ctx0" brushRef="#br0" timeOffset="-183856.56">12408 17720 1532 0,'-7'-3'0'0,"-1"-3"0"0,0 0 0 0,1 1 0 0,5 1 0 0,-3 0 0 0,5 2 0 0,-2 0 0 0,2 1 0 0,0-1 0 0,0 2 102 0,0 0-1 0,0 0 56 16,0 0-60-16,2 0-1 15,5 0 241-15,0 0-145 0,1 0-72 0,-2 0-24 16,1 0 75-16,4 0-61 0,-5 2-32 0,2-1 1 16,1 3 157-16,-2-3-83 0,-1 2-58 0,4 1 84 15,-1-2-179-15,2-1 0 0,-3 1 0 0,3 1 0 16,2-3 0-16,0 0 0 0,0 1 0 0,1-1 0 16,-1 0 0-16,-1 0 0 0,2 0 0 0,1 0 0 15,-2 0 0-15,0 0 0 0,1 0 0 16,0 0 0-16,2 0 0 0,0 0 0 15,2 0 0-15,-2 0 0 0,1 0 0 0,1-1 0 16,2 1 0-16,1-3 0 0,-1 3 0 0,-1 0 0 16,2-2 0-16,1 1 0 0,-1-1 0 15,7-1 0-15,-4 2 0 0,-4 1 0 0,5-3 0 0,1 2 0 16,-3-1 0-16,4 0 0 0,-7 1 0 0,4-1 0 16,-1 2 0-16,4-2 0 0,-1 2 0 0,-2 0 0 15,2-2 0-15,2 2 0 16,-3-2 0-16,3 0 0 0,-3 1 0 0,1 1 0 15,-2-3 0-15,-3 2 0 0,4 1 0 0,1-2 0 16,-2-1 0-16,0 3 0 0,1 0 0 0,1-1 0 16,-5 0 0-16,9 1 0 0,-4 0 0 0,2 0 0 15,0 0 0-15,1-3 0 16,-3 3 0-16,6-1 0 0,0 1 0 0,2-3 0 0,-1 3 0 0,-1 0 0 16,2 0 0-16,-2 0 0 15,0 0 0-15,1-3 0 0,0 3 0 0,-1-2 0 16,-2 2 0-16,4-2 0 0,-2 2 0 0,2-2 0 15,-1 2 0-15,1 0 0 0,0 0 0 0,-1 0 0 16,3 0 0-16,8 0 0 0,-7 0 0 0,-1 0 0 16,1 0 0-16,3 0 0 0,-1 0 0 0,4 0 0 15,-3 0 0-15,1 0 0 0,-3 0 0 0,7 0 0 16,0 0 0-16,-1 0 0 0,0 0 0 0,1 0 0 16,-1 0 0-16,8 0 0 0,-3 0 0 15,-2 4 0-15,0-2 0 0,-4 1 0 16,11 1 0-16,-5 0 0 0,2 0 0 0,-1-1 0 15,3 1 0-15,4 0 0 0,5 2 0 0,-12-5 0 16,5 3 0-16,-1 1 0 0,1 0 0 0,2-2 0 16,-4 3 0-16,4 0 0 0,-1 0 0 0,10-2 0 15,-2 2 0-15,-4-2 0 0,14 1 0 0,-9 1 0 16,3-1 0-16,-1-2 0 0,4 3 0 0,-7-2 0 16,19-3 0-16,-2 2 0 0,-3 1 0 0,-1 3 0 15,2-4 0-15,0 1 0 16,2 1 0-16,1 0 0 0,12 0 0 0,-4 0 0 15,-1-3 0-15,-14 0 0 0,11 2 0 0,8-2 0 16,-8-1 0-16,8 2 0 0,2-3 0 0,-11 2 0 16,19-2 0-16,-9 0 0 0,1 0 0 0,3 0 0 15,4 0 0-15,-12 0 0 0,18 0 0 0,-12 0 0 16,-1 0 0-16,2 0 0 0,1 0 0 0,-12 0 0 16,12 0 0-16,-23 0 0 0,5 0 0 0,-8 0 0 15,-2 0 0-15,-9 0 0 0,7 5 0 16,-18-1 0-16,-2 1 0 0,-13 1 0 15,-3-1 0-15,-10 1 0 0,-3 0 0 0,-8-2 0 16,-5 0 0-16,-3-3 0 0,-2 2 0 0,-2-3 0 16,0 0 0-16,0 0 0 0,0 0 0 0,0-10 0 15,-6-4 0-15,-3 2 0 0,-4-1 0 0,-6-1 0 16,-5 5 0-16,-6 7 0 0</inkml:trace>
  <inkml:trace contextRef="#ctx0" brushRef="#br0" timeOffset="-122485.45">23573 14739 3824 0,'-7'0'0'0,"3"0"-108"0,1 0 17 0,3 0 13 0,0 0 10 0,0 0 10 0,3-2 7 0,13-1 8 0,4 2 6 0,-1-3 7 0,3 0 120 0,-1-1-36 16,2 0 4-16,0 2 101 0,-3-1-64 0,0 0-22 15,1 0 69-15,-2 1-142 0,0-3 0 0,2 1 0 16,-3-3 0-16,3 0 0 0,0-1 0 0,-3 0 0 16,0 0 0-16,-6 0 0 0,4 2 0 0,-7 1 0 15,-2 1 0-15,0 2 0 0,-2-2 0 0,-1 4 0 16,-3-2 0-16,1 3 0 0,-2 0 0 0,0-3 0 15,0 3 0-15,0 0 0 0,0 0 0 0,0 0 0 16,0 0 0-16,0-3 0 0,2 2 0 0,-2-1 0 16,2 0 0-16,-2-1 0 0,2 1 0 0,-2 0 0 15,2-2 0-15,-2 3 0 16,0-2 0-16,0 3 0 0,0-1 0 0,0 1 0 16,0 0 0-16,0 0 0 0,0 0 0 0,0 0 0 15,0 0 0-15,0 0 0 0,0 0 0 0,0 0 0 16,0 0 0-16,0 0 0 0,0 0 0 0,0 0 0 15,0 0 0-15,0 0 0 0,0 0 0 0,0 0 0 16,0 0 0-16,0 0 0 0,0 0 0 0,0 0 0 16,0 0 0-16,0 0 0 0,0 0 0 0,0 0 0 15,0 0 0-15,0 0 0 0,0 0 0 16,0 0 0-16,0 0 0 0,0 0 0 0,0 0 0 16,0 0 0-16,0 0 0 0,0 0 0 15,0 0 0-15,0 0 0 0,0 0 0 0,0 0 0 16,0 0 0-16,0 0 0 0,0 0 0 0,0 0 0 15,0 0 0-15,0 0 0 0,0 0 0 0,0 0 0 16,0 0 0-16,0 0 0 0,0 0 0 0,0 0 0 16,0 0 0-16,0 0 0 0,0 0 0 0,0 1 0 15,0 4 0-15,0 5 0 0,0 1 0 0,0 1 0 16,0 1 0-16,-2 4 0 16,-4 0 0-16,-1 2 0 0,-1 3 0 0,-1 5 0 15,-2-1 0-15,-1 3 0 0,-3 0 0 0,2 3 0 16,-2 0 0-16,-2 2 0 0,-2-2 0 0,0 0 0 15,3 2 0-15,-5-5 0 0,2 2 0 0,2-3 0 16,0-4 0-16,1 1 0 0,-2-4 0 0,8-3 0 16,-4 0 0-16,3-3 0 0,2 1 0 0,1-5 0 15,2-3 0-15,4 1 0 0,0-3 0 0,2-3 0 16,0 1 0-16,0 0 0 16,0-1 0-16,8-3 0 0,5 0 0 0,2 0 0 15,2 0 0-15,2 0 0 0,1-1 0 0,0-5 0 16,1-1 0-16,0 1 0 0,0-2 0 0,-1 2 0 15,0 1 0-15,-1-1 0 0,-3 3 0 0,0 1 0 16,-4 0 0-16,-3 0 0 0,2 2 0 0,-4 0 0 16,0 0 0-16,-2 0 0 0,-1 0 0 0,1 0-487 15,-3 0 50-15,1 0 199 16,-1 0 91-16,0 0-675 0</inkml:trace>
  <inkml:trace contextRef="#ctx0" brushRef="#br0" timeOffset="-122284.34">23706 14886 3931 0,'-14'0'0'0,"5"2"0"0,3 1 0 0,3 2 0 0,1-4 0 0,2 6 0 0,2-2 0 16,14 1 0-16,9-1 0 0,3-1 0 0,6 2 0 0,1 0 0 0,2-1 0 0,2 1 0 0,-3-2 0 15,1 1 0-15,-2-1 0 0,-1-1 0 16,-8 3 0-16,4 0 0 0,-7 0 0 0,-3 0-771 0,-2 4 350 15,-6-2 105-15,-3-1 151 0,-2 7-666 0,-5-4 397 16</inkml:trace>
  <inkml:trace contextRef="#ctx0" brushRef="#br0" timeOffset="-121255.39">22435 14451 2343 0,'0'0'0'0,"0"-3"0"0,0 3 0 0,0 0 0 0,0 0 0 0,0 0 0 0,0 0 0 0,0 12 0 0,-2-1 0 0,2 5 0 0,-2 2 93 15,1 3-24-15,-1 1 9 0,-2 7-42 0,-1-5-41 0,-3 1 1 16,-2-3 39-16,-1 4 1 0,-1-6 37 16,-4 4-9-16,-2-5-29 0,2-6 1 0,-3 0 219 15,3-2-110-15,-1-4-45 0,4-2 295 16,4-5-248-16,-3 0-147 0,6 0 0 0,3 0 0 15,1 0 0-15,2 0 0 0,0 0 0 0,2 0 0 16,9 0 0-16,6-7 0 0,-1 0 0 0,9 1 0 16,-6 3 0-16,6-1 0 0,-3 0 0 0,0 0-66 15,1 3-16-15,-3-1-719 0,1-1 383 16,-3 2 191-16,-2-1 95 0,1-1-470 0,-2 1 274 16,-1-4 151-16,-4-2-198 0,1-1 170 0,1-5 85 15,-3 1 42-15,0-1-37 0,0-4 45 0,-2 2 0 16,-2-2 34-16,1 1 35 0,-2 3-7 0,-3 2-12 15,1 2 20-15,1 2 167 0,-1 0-119 0,-2 4-42 16,0 3 421-16,0-1-231 0,0 2-34 0,0 0 326 16,-2 8-226-16,-6 12-114 0,-1 2-56 0,-2 2 130 15,-5 5-98-15,3 1-45 16,0 0 1-16,-4 1 140 0,2 0-92 0,0-3-37 16,0-3 78-16,6-5-66 0,-2-2-34 0,4-8 0 15,2 1 120-15,1-5-68 0,2-4-47 0,2-1-59 16,0-1 20-16,2 0 1 15,9 0 0-15,5-5-245 0,1-5 117 0,-1-2 64 0,2 0 32 0,-2 1-222 16,1 2 92-16,-4 3 80 0,1 0-717 0,-5 2 363 16,0 4 183-16,-2 0 90 0,-5 0-506 0</inkml:trace>
  <inkml:trace contextRef="#ctx0" brushRef="#br0" timeOffset="-121108">22472 15073 2228 0,'-20'16'0'0,"6"-1"0"0,-3 0 0 0,2-1 0 0,3-8 0 0,5 3 0 0,3-6 0 0,4 0 0 0,0-2 0 0,2-1 0 0,9 0 155 0,8 0-49 0,4-4-35 0,-1-5-1 16,2-4-34-16,1-3-504 0,-4 4 261 15,6-7 116 1,-2 0 64-16,-2 0-337 0</inkml:trace>
  <inkml:trace contextRef="#ctx0" brushRef="#br0" timeOffset="-120921.49">22778 14568 2612 0,'-8'0'0'0,"4"0"0"0,0 0 0 0,2 0 0 0,2 0 0 0,0 0 0 0,2 0 0 0,12 0 0 0,4 0 0 0,-1 0 0 0,5 0 133 16,1 0-53-1,4 0 0-15,-8 0-434 0,4-5 195 0,0 4 98 0,0-3-177 0,-5-1 132 31,-1 3 71-31,-1-2-546 0,-1 0 277 0,-5 0 139 0,-1-2 62 0,-4-1-294 0</inkml:trace>
  <inkml:trace contextRef="#ctx0" brushRef="#br0" timeOffset="-120386.56">23029 14207 2279 0,'-10'-9'0'0,"1"8"0"0,-4 1 0 0,-2 6 0 0,-1 15 0 0,0 7 0 0,0 11 0 0,4-7 0 0,1 15 0 0,2-3 0 0,0 2 234 16,4-1-99-16,3-7-41 0,2 2 135 0,0-2-98 15,0-4-47-15,6-5-15 0,4-9-65 16,4 1 10-16,2-4 22 0,2-5-220 16,3-7 111-16,-3-1 54 0,3-2 27 0,-2-2-220 15,-1 0 100-15,2-5 70 0,-6-5-304 16,0-1 162-16,-5-3 43 0,-4 4 44 0,2-5-20 0,-5 4 41 16,-2 0 0-16,0-1 65 0,-2 5 1 0,-8 0-34 15,-3 3 8-15,-2 2 118 0,-4 2-59 0,0 0-29 16,-4 6 0-16,3 5 123 0,-6 8-44 0,3-1-47 15,0 2 9-15,0 4 0 0,0 0-2 0,0 1-28 16,2-2-101-16,-1 2 49 0,0 0 8 16,2-5-1-16,8-2 13 0,-1-4-1 15,5-5-9-15,0 1 104 0,7-2-52 0,1-2 0 16,0-5-62-16,1-1 186 0,12 0-69 0,8 0-37 16,2-1 99-16,3-9-61 0,3-1-11 0,1-3 5 15,2 2-67-15,-2-2 0 0,0 1 51 0,0 2-215 16,-7 0 93-16,0 1 51 0,-4 3 9 0,-2 1-127 15,-5 5 54-15,-3-1 42 0,-4 2-9 0,-1 0-279 16,-4 0 143-16,0 3 77 0,0 6-105 0,-11 1 91 16,-3 0 45-16,1 0 14 15,-1 0-6-15,-3-1 1 0,-1 1 36 0,2-1 70 16,0-2-35-16,4 1-9 0,1 0-26 0,2-3 206 16,2 1-103-16,2 2-51 0,1-3-26 0,4 1 158 15,0 1-43-15,0 1-57 0,0-1 204 0,0 4-114 16,0 1-21-16,0 1-31 0,0 0-22 0,0 0 1 15,0-1-29-15,0-4-223 0,0 2 111 0,0 1 65 16,0 1 19-16,0-4-382 0,0-6 174 0,0 1 103 16,0-3 8-16,6-3-193 0</inkml:trace>
  <inkml:trace contextRef="#ctx0" brushRef="#br0" timeOffset="-120227.64">22980 15029 1899 0,'2'-9'0'0,"0"4"0"0,0 1 0 15,-2 1 0-15,1 3 0 0,1 0 0 0,1 8 0 0,-1 9 0 0,0 5 0 0,3 4 0 0,2-6 103 0,2 10 311 0,3-6-189 0,-1 0-95 0,5-1 27 0,2-2-61 0,-1-8-21 0,8 1-9 16,-1-6-155-16,2-5 62 0,0-3 32 0,1 0-297 16,-4-3 173-16,9-10 72 15,-6-3 42-15,-1-1-406 0,3-5 211 0,-1 4 22 16,1-3 76-16,2 3-421 0,1-2 243 0</inkml:trace>
  <inkml:trace contextRef="#ctx0" brushRef="#br0" timeOffset="-119897.7">24387 14637 2391 0,'0'-14'0'0,"0"7"0"0,0 5 0 0,4 1 0 0,7-1 0 0,4-1 0 0,6-1 0 0,3 1 0 0,6-3 0 16,4 3 0-16,2-3 133 0,2 2-53 0,-1-1-104 0,0 1 29 0,-1 2 0 15,-2 0-447-15,-6 1 244 0,4 1 109 0,-11 0 60 16,-2 0-646-16,-7 0 319 16</inkml:trace>
  <inkml:trace contextRef="#ctx0" brushRef="#br0" timeOffset="-119636.99">24713 14361 1819 0,'-9'11'0'0,"2"11"0"0,-2 7 0 0,-3-1 0 0,-1 7 0 0,-2 3 0 0,-2 3 0 0,2 1 0 0,-1-1 0 0,-2-2 0 0,5-6 154 0,-4 4-63 0,3-5-28 0,0-5 72 15,5-4-49-15,1-4-26 0,3-6 134 0,3-2-84 16,2-3-37-16,0-2 0 0,0-5 13 0,11-1-25 16,7 0 8-16,7 0-33 0,3-1 105 15,2-4-52-15,0-4-28 0,2 3 18 16,2-2-78-16,-2 1-9 0,0 1 44 0,-4-1-380 15,-5 4 189-15,1-1 96 0,-4 2 56 0,-4 1-700 16,-3-1 337-16,-4 2 148 0,-1 0-381 0,-4 0 282 16,-4 0 131-16,0 0 81 0</inkml:trace>
  <inkml:trace contextRef="#ctx0" brushRef="#br0" timeOffset="-119343.68">24823 14700 2061 0,'-6'-3'0'0,"1"0"0"0,1 3 0 0,0 0 0 0,0 6 0 0,4 9 0 0,0 9 0 0,0 0 0 0,0 3 0 0,0 6 0 0,0 0 147 16,0 2-55-16,2 1 25 0,0-1-41 0,-1-2 9 16,2-1-483-16,-1 0 217 0,-2-4 108 0,0 1 55 15,0-1-430-15,-10-8 229 0,1 3 112 0,-2-6 57 16,-3-5-199-16,0-2 106 0,-4-6 54 0,4-4 20 16,-4 0 33-16,1-4 1 0,-1-12-1 0,2-5 107 15,2 0-53-15,3 2-36 16,1-3 221-16,1 2-120 0,2 2-45 0,3 2-35 15,2 6 504-15,2 1-238 0,0 1-86 0,2 2-74 16,9 3 242-16,6 2-158 0,1-2-78 0,3 1-31 16,6 2 48-16,-4 0-48 0,6 0-24 0,-1 0-193 15,0-2 84-15,-3 0 51 0,5-2-556 0,-2 1 295 16,-1-5 147-16,-3 1 74 0,2-5-670 0,-7 1 327 16,2-8 178-16</inkml:trace>
  <inkml:trace contextRef="#ctx0" brushRef="#br0" timeOffset="-118768.68">25083 14766 2013 0,'3'-15'0'0,"-3"9"0"0,0 0 0 0,0 4 0 0,0 2 0 0,-6 0 0 0,0 11 0 0,3 6 0 0,-1 7 0 0,0 1 0 0,3 2 391 0,1 2-178 15,0 1-89-15,0-6-35 0,0 8-83 0,0-6 30 16,0-6-1-16,0 4-204 0,1-6 101 0,1-1 61 16,-2-5-420-16,0-3 231 0,0-2 116 0,0-5 58 15,0-2-414-15,0 0 199 16,-2-4 79-16,-1-10 61 0,-3-5-5 0,-2-6 33 0,3-2 0 15,-1-3 110-15,1-3-34 0,1-5 0 16,2-5-43-16,-1 0 98 0,3 5-58 0,0-8-15 16,3 12 41-16,8 0-9 0,0 4-23 0,3 11-1 15,2 0 229-15,3 6-87 0,-2 6-64 0,7 3-5 16,-1 2 203-16,4 2-120 0,-5 0-46 0,4 0 154 16,-2 0-114-16,-3 2-55 0,2 2-28 0,-3-1 223 15,-1 1-116-15,-4-3-73 0,-3 4-31 0,-3-3 82 16,0 1-58-16,-4 1-27 15,0 0 162-15,-1-1-99 0,-2 4-46 0,-1 1-23 16,-1 4-43-16,0 3-15 0,0 2 0 0,0 4 0 16,0 4 0-16,0 5 0 0,0-3 0 0,0 5 0 15,2 2 0-15,0-2 0 0,1 0 0 16,3-2 0-16,-1-2 0 0,2-1 0 0,-2-7 0 0,1 2-142 16,-1-2 53-16,-1-2-24 0,-2-3-412 0,0 0 244 15,-2-5 115-15,0-2-256 0,0-1 194 0,0-4 96 16,-10-1 48-16,1-2-244 15,-4 0 137-15,-2-5 82 0,-2-10-170 0,-1-4 122 16,-3-5 61-16,-2-8 30 0,3 1-34 0,-8-10 36 16,3 0 1-16,-2 1 27 0,3 3-42 0,4 11 43 15,-2 5-10-15,2 0 188 0,2 8-89 0,6 8-45 16,3 0-22-16,5 4 557 0,4 1-284 0,0 0-78 16,2 10-90-16,9 1 336 0,6 1-196 0,6 4-98 15,-5-7-5-15,9 5-51 16,-3-4 0-16,-3-2-43 0,-1-1-164 0,-1-1 82 15,-2-2 50-15,-2 0-470 0,-6-3 252 0,-1 1 125 16,0-2 62-16,-6 0-552 0,0 0 265 0,-2-2 138 16,0-7-62-16</inkml:trace>
  <inkml:trace contextRef="#ctx0" brushRef="#br0" timeOffset="-118536.33">25315 14298 2150 0,'0'0'0'0,"0"0"0"0,-2 21 0 0,-2 10 0 0,1 5 0 0,-4 7 0 16,2 7 0-16,-2 3 0 0,-2 7 0 0,-3 7 0 0,-1-3 226 0,0-1-95 0,1-13-48 15,1 4-23-15,4-10 130 0,-1-1-81 0,1-8-37 0,2-3 151 0,4-11-94 16,1 0-47-16,0-8-14 0,0-4 107 16,0-1-70-16,4-6-34 0,5-2-14 0,5 0-57 0,0-6 0 15,5-12 0-15,-1 0 0 16,3 0 0-16,0-2 0 0,2 2 0 0,-1 5-396 15,4-5 121-15,1 6 145 0,1 1 5 0,0 7-766 16</inkml:trace>
  <inkml:trace contextRef="#ctx0" brushRef="#br0" timeOffset="-118026.75">26768 14319 1990 0,'-12'-11'0'0,"2"5"0"0,2 4 0 0,5 0 0 0,1-1 0 0,0 1 0 0,2-1 0 0,0-3 0 0,4 2 0 0,17 0 0 0,-1 1 92 0,10-1-33 0,-2 3 98 0,4-2-61 16,-2 3-31-16,2 0 1 15,-7 3-54-15,5 9 23 0,-9 3 1 0,-4 5-21 16,-2 7 21-16,-10 5-1 0,-5 13 10 0,0 4 20 15,-21 10 0-15,-8-3-30 0,-2 5 86 0,-5-1-43 16,3-7 9-16,-12 10-52 0,5-10 79 0,5-11-40 16,2-1 0-16,5-11 195 0,5-1-108 0,5-11-147 15,5-1-14-15,5-6 0 0,6-1 0 0,2-5 0 16,2 1 0-16,19-6 0 0,7 0 0 0,11 0 0 16,4-1 0-16,1-9 0 0,-3-2 0 15,14 1 0-15,-10 0 0 0,-9 1 0 0,3 3 0 0,-7 2 0 16,-6 2-7-16,-3 2-119 15,-4-2 61-15,-2 3-733 0,-9 0 381 0,-3 0 191 16,0 0 87-16,-5 3-546 0,0 1 324 0</inkml:trace>
  <inkml:trace contextRef="#ctx0" brushRef="#br0" timeOffset="-117853.83">26662 14663 3107 0,'-16'-15'0'0,"7"10"0"0,4-1 0 0,2 0 0 0,3 2 0 0,3-2 0 0,19 4 0 0,11 1 0 0,7-1 0 0,1 0 0 0,-1 2 382 0,13 0-178 0,-2 0-84 0,-2 4-43 16,4 1-36-16,-1 3-41 0,-2-2 0 0,1 3-161 15,-1 0-75-15,-5 1 137 0,3-1-718 0,-9-3 435 16,7 1 133-16,-2-5 130 0</inkml:trace>
  <inkml:trace contextRef="#ctx0" brushRef="#br0" timeOffset="-117468.75">27606 14276 3128 0,'-16'0'0'0,"10"0"0"0,6 8 0 0,0-5 0 0,0 0 0 0,6-2 0 0,12-1 0 0,5 0 0 0,5 0 0 0,12 0 0 0,3-5 115 15,1-3-40-15,4-1-327 0,-5-1 144 0,-10 3 81 16,3-1 26-16,-6 1-247 0,-7 4 141 0,-2-1 71 16,-5 3-560-16,-6-1 288 15,-3 2 149-15,-3 0 72 0,-2 0-292 0,-2 0 172 0,0 0 85 16,-2 0 44-16,-7 0 9 0,-5 0 34 0,3 0-1 16,1 2 315-16,-2 3-158 0,1 4-87 0,-2 0-30 15,1 4 221-15,-1 2-130 16,-2 5-65-16,-2 5 620 0,-3 3-294 0,-3 8-165 0,-2 1-77 0,-5 5 317 15,-2 3-197-15,-6 5-99 16,7-5-41-16,-10 10 96 0,11-11-77 0,-2 3-39 0,-1-3-284 0,8 1 123 16,4-9 69-16,1 0 23 15,3-3-529-15,7-4 280 0,2-11 122 0,6-1-312 16,-1-6 129-16,3-7 135 0,0-4 67 0,13-1-493 16</inkml:trace>
  <inkml:trace contextRef="#ctx0" brushRef="#br0" timeOffset="-117318.34">27712 14691 2773 0,'9'-9'0'0,"-3"3"0"0,5 4 0 0,-5 2 0 0,-1 0 0 0,2 8 0 16,-1 8 0-16,2 5 0 0,-1 5 0 0,-2 3 0 0,-1 1 386 0,0 2-175 0,-2 2 133 0,1 0-145 0,-1-2-181 0,-2-3-18 0,1-1-204 0,-1-5 36 16,0-1 101-16,0-1-674 0,0-4 384 0,0-7 196 15,0-3 98-15,0-1-393 0,0-6 124 0,2 0 140 16</inkml:trace>
  <inkml:trace contextRef="#ctx0" brushRef="#br0" timeOffset="-117159.42">27972 14669 2942 0,'11'-17'0'0,"3"5"0"0,-5 6 0 0,0 1 0 0,-1 2 0 15,-1 3 0-15,-3 0 0 0,2 1 0 0,0 12 0 0,-2 1 0 0,-2 2 318 0,-1 3-146 0,1 1-187 0,-2 4 25 16,0-2 0-16,0 0 26 0,0 1-633 0,0-7 312 0,-3 2 160 0,3-9 80 0,-2 0-750 31,0-5 397-31,2-2 101 0</inkml:trace>
  <inkml:trace contextRef="#ctx0" brushRef="#br0" timeOffset="-116873.18">28452 14058 2785 0,'16'-11'0'0,"-2"9"0"16,-1 2 0-16,-6 0 0 0,-4 0 0 0,-2 12 0 0,-1 4 0 0,-1 6 0 0,-14 3 0 0,0 2 0 0,-10 6 154 0,0 0-59 0,0-2-21 16,2-2 9-16,-1 0-48 0,-1 0 1 0,0-5-103 15,2-3 51-15,6-8 26 0,4-6-20 0,2 1 18 16,4-4 0-16,3-4 55 0,3 0-1 0,1 0-26 16,1-10 8-16,14-7 8 0,5 2 0 0,3-1-53 15,5-3 23-15,2 2 69 0,3 0-23 0,10-2-11 16,-6 4-58-16,1 0 6 0,-8 4 30 0,5 1 1 15,-8 4-62-15,-1 3 27 0,-3 1 0 0,-5 2-517 16,-4 0 258-16,-4 0 100 16,-4 8 72-16,-5 5-653 0,-1-2 352 0,0 6 176 15,-7-2 88-15,-10 0-418 0</inkml:trace>
  <inkml:trace contextRef="#ctx0" brushRef="#br0" timeOffset="-116743.06">28475 14344 2042 0,'-18'0'0'0,"9"0"0"0,-1 0 0 0,5 0 0 0,1 0 0 0,0 0 0 0,4 0 0 0,0 4 0 0,0 1 0 0,0 1 0 0,0 3 155 0,4 2 274 0,1 1-198 16,1 3-97-16,0 0-50 0,-2 0-299 0,-1 1 121 16,1 2 65-16,-3-1-281 15,4-3 172-15,-3 0 87 0,3-5 52 0,1-1-738 16</inkml:trace>
  <inkml:trace contextRef="#ctx0" brushRef="#br0" timeOffset="-116576.03">28590 14333 2516 0,'4'-2'0'0,"-2"0"0"0,2 2 0 0,-3 0 0 0,1 0 0 0,-2 4 0 0,0 5 0 0,0 2 0 0,0 2 0 0,0 2 0 0,0 2 322 0,0 1-134 0,-2 2-262 0,-1 1 55 16,-1-2 28-16,-2-1-1 0,1 1-591 0,-1-5 319 16,-1 2 145-16,-3-1-241 0,-2-4 197 0,0 1 100 15,-1-3-132-15,-2-2-368 0</inkml:trace>
  <inkml:trace contextRef="#ctx0" brushRef="#br0" timeOffset="-116068.79">28395 14571 1870 0,'-12'-6'0'0,"1"4"0"0,4 1 0 0,-2 1 0 0,0 0 0 0,2 0 0 0,4 0 0 0,-1 6 0 0,4 1 0 0,0 1 0 0,0 2 91 16,0 1-27-16,0-1 238 0,0 2-133 0,6-5-58 16,6 3-256-16,2-5 90 0,4-1 45 0,1-2 23 15,6-2-485-15,-2 0 263 0,7-2 117 0,-2-10-412 16,0 1 201-16,-2-4 139 0,0-1 35 0,-3 4-28 15,4-5 65-15,-10 4 28 0,3 0 81 0,-4 2-26 16,-7 3 0-16,-2 2-35 16,-4 3 364-16,-1 1-177 0,0 2-90 0,-2 0 410 15,0 7-197-15,-11 9-134 0,-1 1 16 0,-4 5 225 16,2-2-168-16,1 3-85 0,1-1-43 0,1-1 34 16,3 2-43-16,-1 0 0 0,7-5-72 0,2 1 0 15,0-4 40-15,0 0 8 0,2-3-188 0,10-4 90 16,1 2 44-16,2-4-90 0,0 0 67 0,0 1-1 15,-2 1 24-15,-1-1 70 0,-5 2-29 0,-2 2-42 16,1 4 5-16,-6 2 249 16,0 0-118-16,-2 2-47 0,-14 2 53 0,2-5-31 15,-5 3-35-15,1-4 9 0,-5 0-3 0,0-4 0 16,4-1-36-16,-3-5 0 0,-1 1-61 0,1-6 26 16,0 0 1-16,-1 0-134 0,0 0 84 0,0-4 33 15,2-5 32-15,-1-4-131 0,5 0 62 0,1-3 4 16,5 2 25-16,2-1 99 0,6 2-42 0,1 0-19 15,2 0 126-15,0 5-70 0,0 0-35 0,2 0 365 16,12 5-303-16,4 0-97 16,6 2 0-16,3 1 0 0,3 0 0 0,3 0 0 15,3 0 0-15,-1 0 0 0,3 6 0 0,-3-1 0 16,4 3 0-16,3 3 0 0,-6-4 0 0,10 5 0 16,-6-3 0-16,3 3 0 0,2 0 0 0,2 2-81 15,1 0-214-15,2 2 95 0,2 1 88 0,1-2-965 0</inkml:trace>
  <inkml:trace contextRef="#ctx0" brushRef="#br0" timeOffset="-115920.89">30067 15018 361 0,'-13'-16'0'0,"6"15"0"0,-1 1 0 0,0-1 936 0,-1 1-485 0,2 0-244 0,0 0-122 0,3 5 62 0</inkml:trace>
  <inkml:trace contextRef="#ctx0" brushRef="#br0" timeOffset="-113035.24">24350 15709 2384 0,'-10'-8'0'0,"4"5"0"0,3 0 0 0,1 2 0 0,2 1 0 0,-2 0 0 0,2 0 0 0,0 0 0 0,0 12 0 0,7 4 0 16,2 1 303-16,3 2-124 0,1 4-77 0,1 2-32 0,-2-2 2 0,2 2 0 0,-3-3-36 15,-2-1-259-15,1 0 125 0,-1-1 67 0,-1-3 34 16,-5-5-459-16,1-2 245 0,-2-4 48 15,0-2-422-15,-1-4 275 0,-1 0 136 0,0-3 70 16,0-12-73-16</inkml:trace>
  <inkml:trace contextRef="#ctx0" brushRef="#br0" timeOffset="-112752.55">24462 15904 603 0,'-6'-27'0'0,"1"0"0"0,-2-3 0 0,-2 0 0 16,2 0 0-16,2 0 0 0,-1 1 0 0,1 9 0 0,1-1 0 0,4 6 0 0,0 2 426 0,0 1-195 0,0 4-98 0,9 0-49 0,12 3 128 0,-1-1-79 15,8 3-53-15,3 2 243 0,-1-1-143 16,2 2-63-16,-2 0-37 0,-6 0 90 0,6 2-68 15,-10 3-30-15,1 5 0 0,-5 1-169 16,-4-1 77-16,-4 3 24 0,-6 3-109 0,-2 0 71 16,0 4 35-16,-15-1-1 0,-4 3 73 0,-8-1-54 15,0 3 12-15,-9 1 33 0,2-2 0 0,4-5-96 16,-2 1 44-16,4 0 228 0,1-2-109 0,11-7-41 16,0 1-32-16,9-6 197 15,2-1-100-15,3 0-151 0,2-1-4 0,4 0 0 0,13-3 0 0,7 0 0 16,-2 0 0-16,8-3 0 0,0-4 0 15,1-1 0-15,0-1-30 0,-2 1-12 0,-6 1 27 0,3 1-574 16,-4 0 238-16,-1 3 160 16,-2 0 62-16,-3 2-460 0,-4 1 267 0,1 0 147 15,-4 4-448-15</inkml:trace>
  <inkml:trace contextRef="#ctx0" brushRef="#br0" timeOffset="-112378.03">24545 16072 2694 0,'-32'1'0'0,"2"5"0"0,6-1 0 0,5-1 0 0,5-3 0 0,7-1 0 0,3 0 0 0,4 0 0 0,14 0 0 0,15 0 0 0,10 0 194 0,5 0-79 0,3 0-30 0,4 0 3 15,-2 0-26-15,1 0 0 0,-4 5-25 0,-11 5-108 16,1 1 63-16,-8 4 17 0,-6 1-141 0,-10 1 85 16,-1 3 41-16,-10 6 1 0,-1-8-32 0,0 9 33 15,-12-3-42-15,-8-1-134 16,2-2 67-16,-4-1 53 0,7-7-11 0,-4 0-139 0,0-2 72 0,4-7 52 15,0-4 19-15,3 0-350 16,4-2 181-16,-3-18 104 0,8-7-288 0,-1-5 191 16,2-11 97-16,2 4 38 0,0-11-127 0,0 14 111 15,0 0 36-15,-2 0 126 0,1 12-63 0,-1-1-9 16,-2 6-1-16,-1 8 581 0,-2 4-316 16,-2 4-141-16,-2 3-69 0,-2 4 349 0,-5 18-106 0,-2 2-131 15,-1 5 25-15,-2 7 396 0,0-2-266 0,2-2-122 16,-4 5 145-16,9-6-144 0,-3-2-71 0,2 0-37 15,6-5-182-15,1-5 82 16,5-2 28-16,1-5-517 0,4 0 277 0,0-4 138 16,0-5 70-16,9-3-419 0,11 0 226 0,4-2-22 15</inkml:trace>
  <inkml:trace contextRef="#ctx0" brushRef="#br0" timeOffset="-112240.39">24952 15913 3123 0,'0'-9'0'0,"0"7"0"0,4 1 0 0,-1-1 0 0,2 0 0 0,4 0 0 0,2 0 0 0,3 2 0 15,0 0 0-15,4 0 0 0,2 0 100 0,1 0-544 0,1 2 241 0,-3 5 120 0,9 1 60 0,-8-2-931 16</inkml:trace>
  <inkml:trace contextRef="#ctx0" brushRef="#br0" timeOffset="-111900.45">25653 15494 3738 0,'0'-3'0'0,"0"3"0"0,-2 0 0 0,-3 0 0 0,-6 11 0 0,1 5 0 0,-3 3 0 0,-4 3 0 0,-2 8 0 0,-5 7 0 0,-1 1 193 16,1-1-193-16,4-2 0 0,-1 1 0 0,1-2 0 0,0 0 0 15,7 1-135-15,0-6-128 0,3-4 159 0,1-3 67 16,3-1-374-16,5-10 225 0,1-1 111 15,0-9-842-15,0-1 431 0,5-1 229 16,8-19 109-16,2 1-221 0,-2-6 165 0,3-2 84 16,-4 7 32-16,6-8 187 0,-5 7-68 0,4 0-34 0,-4 6 0 15,9-3 543-15,-5 5-298 0,7 1-135 0,-1 1 603 16,3 4-280-16,-1-1-204 16,-5 6-54-16,5 1 156 0,-2-2-151 0,-3 3-70 15,2 0 47-15,-1 3-58 0,0 3-30 0,-4 4 10 16,0 0-520-16,-4 0 240 0,-1 1 121 0,-3-4 60 15,-3 1-718-15,-1 0 289 0,-5 2 223 0,0-3-448 16</inkml:trace>
  <inkml:trace contextRef="#ctx0" brushRef="#br0" timeOffset="-111727.4">25664 15779 2256 0,'-16'-7'0'0,"5"7"0"16,2-3 0-16,2 3 0 0,3 0 0 0,3 0 0 0,1 11 0 0,0 4 0 0,0 8 0 0,1-1 0 0,7 10 165 0,-1 0-63 0,-2 12 387 0,0-5-226 15,-3 4-113-15,0-5-47 0,-2 9 87 16,0-4-77-16,0-4-38 0,0-3-50 0,0 3-210 16,-6-4 95-16,1 0 59 0,0-4-454 0,0-2 262 15,1-8 129-15,0 0-604 0,4-11 298 0,0-1 186 16,0-3 88-16,0-3-188 0,0-3 138 0</inkml:trace>
  <inkml:trace contextRef="#ctx0" brushRef="#br0" timeOffset="-111432.31">26190 15443 2525 0,'11'-9'0'0,"1"9"0"0,-2 0 0 0,-5 0 0 0,-2 0 0 0,-3 12 0 0,0 1 0 0,0 4 0 0,0 8 0 0,-8-4 0 0,-2 5-66 0,-2 0 52 0,-1 0 26 0,-2 0-429 15,-2-2 215-15,-3-1 109 0,-1-2 50 0,-2-2-186 16,-1-4 105-16,5-7 53 0,0-3-52 15,5-3 34-15,-4 0 9 0,9-2 43 16,1 0 222-16,2 0-110 0,6-6-57 0,0-2-36 16,0-3 512-16,12 2-210 0,5-1-143 0,6-1 341 0,1 2-223 15,-1 1-101-15,7-1-65 16,-2 0 102-16,0 1-79 0,-2 0-39 0,1 3-1 16,-5 0-24-16,3 1-15 0,-5 2 0 0,-1-1-321 15,-5 3 161-15,-1 0 80 0,-4 0-677 0,-2 9 363 16,-6 0 111-16,-1 2 114 0,0 2-552 0</inkml:trace>
  <inkml:trace contextRef="#ctx0" brushRef="#br0" timeOffset="-111279.9">26106 15709 2157 0,'-6'4'0'0,"4"2"0"0,2 0 0 0,0-1 0 0,0 1 0 0,0 1 0 0,0 1 0 0,4 1 0 0,2 0 0 16,1 2 0-16,-4-1 126 0,5 5-50 0,-4-2 1 0,0 0-149 0,0 0 54 0,-2 0 28 15,-1-3 9-15,1-1-447 0,0-2 232 0,0-1 117 16,2-4-542-16</inkml:trace>
  <inkml:trace contextRef="#ctx0" brushRef="#br0" timeOffset="-111147.54">26209 15756 2178 0,'2'-5'0'0,"0"0"0"0,1 4 0 0,-1 1 0 0,0 0 0 0,0 0 0 0,-1 1 0 0,2 7 0 0,-1 3 0 0,0 0 0 0,-2 3 272 15,1 1-117-15,-1 0-156 0,0 3 15 0,0 0-1 0,0 1 24 0,0-3-552 16,0 3 276-16,0-4 147 0,-3 0-318 0</inkml:trace>
  <inkml:trace contextRef="#ctx0" brushRef="#br0" timeOffset="-110644.64">26014 15973 2064 0,'-16'0'0'0,"4"0"0"0,0 0 0 0,3 3 0 0,0 2 0 0,3 1 0 0,0 0 0 0,4 2 0 0,2 0 0 0,0 0 0 0,0-1 103 0,9 3-74 0,5-5 8 16,5-1 0-16,1-2-373 0,4-2 187 0,-1 0 102 15,7 0-198-15,-1-7-104 16,-1-7 179-16,0 2 90 0,0-1-125 0,1-3 17 16,-2 2 79-16,-1 0 37 0,-1 1 37 0,-8 5-2 15,2-1 0-15,-8 6 229 0,0 0-109 0,-2 2-61 16,-4 1-29-16,-1 0 405 0,-2 1-211 0,-2 11-46 15,0 3-71-15,0 2 395 0,-7 3-214 0,1 1-107 16,-1-1-4-16,0 1-42 0,1 2-35 0,0-3 0 16,1-1-99-16,1-1 36 0,2-6 1 0,2 0-172 15,-3-1 100-15,3-2 53 16,0 1 28-16,0-3-128 0,0 1 82 0,0-1-27 16,-4 3 188-16,2-1-84 0,-1 0 1 0,-6 3-96 15,4-2 382-15,-2 2-157 0,-3 0-79 0,0-1-20 16,-1 0 79-16,2-2-43 0,-1-2-27 0,-2 3-13 15,0-4 0-15,1-1-31 0,1-1 0 0,-1-2-172 16,2-2 95-16,-2 0 33 0,1 0-190 0,1 0 116 16,-1 0 58-16,3 0-12 0,-4-3-84 0,6-5 56 15,0 1-6-15,2-2 25 0,-1 2 82 16,4 0-48-16,0 1-67 0,0-1 398 16,0-3-157-16,7 6-85 0,6-5-14 0,4 2 301 15,1-1-142-15,2 2-99 0,2 0-62 0,-2 3-63 16,3 1 0-16,4 0 0 0,-4 2 0 0,5 0 0 15,0 0 0-15,-1 2 0 0,2 5-226 0,5 3-63 16,-2-1 133-16,2 1 86 0,0 1-576 0,-1-2 305 16</inkml:trace>
  <inkml:trace contextRef="#ctx0" brushRef="#br0" timeOffset="-110429.47">26849 15625 3611 0,'-3'-23'0'0,"-1"18"0"0,4 2 0 0,0 3 0 0,0 0 0 0,-4 0 0 0,0 0 0 0,1 10 0 0,3 2 0 0,-1 6 0 0,1-2 84 0,0 7-14 0,0-1-9 16,0-1-24-16,1 2-459 0,2-4 230 0,1-2 114 15,-1-5-679-15,-2 2 380 0,-1-3 191 0,0-1 96 16,0-5-596-16,0-3 315 0,0-2 171 0</inkml:trace>
  <inkml:trace contextRef="#ctx0" brushRef="#br0" timeOffset="-110222.29">26799 15641 1573 0,'0'-34'0'0,"-2"4"0"0,2 1 0 0,0 0 0 0,0 1 0 0,0 9 0 0,4-6 0 0,11 7 0 0,3 1 0 0,2 2 0 0,4 5 220 16,-2 2-92-16,4 1-45 0,-1 1 259 0,7 5-157 15,-6-1-74-15,1 2 66 0,-6 0-70 0,0 0-35 16,0 6 10-16,-4 4 150 0,-2 0-97 0,-2 3-49 15,-1 1-24-15,-4 3 164 16,-3 2-116-16,2 1-110 0,-1 1 0 0,-2 5 0 16,0-3 0-16,-1 1 0 0,1-1 0 0,-2 4 0 15,5 0 0-15,-2-2-207 0,-2 0 72 0,0-5 86 16,1 4 3-16,-1-1-905 0,0-3 456 0,-1 1 230 16</inkml:trace>
  <inkml:trace contextRef="#ctx0" brushRef="#br0" timeOffset="-110051.33">26892 15713 2822 0,'-16'-9'0'0,"4"0"0"0,2 4 0 0,5-1 0 0,2 1 0 0,3-2 0 0,0-1 0 0,5 0 0 0,18 2 0 0,1 1 0 0,4-1 184 0,2 1-74 15,4 3-26-15,-3 0-105 0,-1 1 30 0,-7 1 0 0,2 0 28 0,-8 0-584 16,1 5 302-16,-6 6 136 15,-4 2-695-15</inkml:trace>
  <inkml:trace contextRef="#ctx0" brushRef="#br0" timeOffset="-109919.47">27011 15754 1844 0,'-9'0'0'0,"-2"0"0"0,6 2 0 0,2-2 0 0,1 0 0 0,2 0 0 0,0 0 0 0,5 0 0 0,11 0 0 0,-2 0 0 0,6 0 118 0,-2 0-48 16,1 0 0-16,0 0-23 0,-3 0-10 0,-2 0-489 15,-3 5 243-15,-2 3 122 0,-5 3 61 0</inkml:trace>
  <inkml:trace contextRef="#ctx0" brushRef="#br0" timeOffset="-109717.98">26662 15987 2336 0,'-11'0'0'0,"6"0"0"0,4 0 0 0,1 0 0 0,1 0 0 0,19 0 0 0,6 0 0 0,13-3 0 0,-2 0 0 0,18-2 0 0,-2-3 295 16,2 1-125-16,11-5-66 0,-13 3-33 0,4 0 15 0,-1 0-49 0,-5 0 0 15,-4 6 1-15,-14 0-84 0,1 2 42 0,-9 1 10 16,-3 0-485-16,-5 4 258 0,-5 5 130 16,-9 5-762-16,-3 1 408 0</inkml:trace>
  <inkml:trace contextRef="#ctx0" brushRef="#br0" timeOffset="-109263.98">26889 16100 2259 0,'-7'2'0'0,"1"5"0"0,4 1 0 0,2-5 0 0,0 2 0 0,0-2 0 0,0 3 0 0,0 1 0 0,2 1 0 0,5 1 0 0,-1-2 79 15,-1-2-42-15,-1 4 1 0,2-4-311 0,-4 1 165 16,1-2 68-16,0-3 38 0,-2-1-408 0,-1 0 208 15,1 0 106-15,2 0 54 0,1-1-179 0,-1-9 100 16,4 1 3-16,4-1 123 0,1-1-1 0,4 2-51 16,-2-2 10-16,4 5 240 0,0-2-120 0,1 5-60 15,-1 1 115-15,2 0-49 16,-3 2-50-16,-3 0-27 0,0 0 178 0,-2 2-85 16,-7 3 4-16,5 3-19 0,-9 1-100 0,1 3 23 15,-2-3 1-15,-2 1-77 0,-10-2 50 0,0 2 29 16,-2-5-8-16,-1 1-87 0,-1-1 48 0,1-2 4 15,0-3 3-15,5 0-1 0,-1 0 0 0,1 0-4 16,3 0 62-16,3 0-7 0,2 0-29 0,-1 0-3 16,3 0 142-16,0 0-59 0,0 0-35 0,0 0 110 15,7 0-65-15,0 0-13 16,-1 0-6-16,2 6 39 0,-4-1-34 0,-1 5-1 16,1-2 32-16,-3 2-24 0,1 3-9 0,-2-1-34 15,0-3 0-15,0 3 0 0,0-3 1 0,0-1 8 16,0 1-30-16,0-3 21 0,4-1 1 0,6-1-120 15,3-3 60-15,4-1 39 0,5 0-9 0,4 0-320 16,3 0 162-16,3 0 60 0,5 0-527 0,3 0 275 16,7 0 158-16</inkml:trace>
  <inkml:trace contextRef="#ctx0" brushRef="#br0" timeOffset="-108711.45">27756 15415 1821 0,'-4'-26'0'0,"4"12"0"0,0 8 0 0,4 3 0 0,10 2 0 0,1 1 0 0,-2 0 0 0,1 0 0 0,2 0 0 0,3 0 0 0,-4 7 161 0,0 5-62 0,-4-1-133 0,-1 2 31 16,-5 5 0-16,-3-1 41 15,-2 1-313-15,0 2 156 0,0-2 87 0,-11 1 31 16,-3-3-429-16,-1-1 223 0,-3-1 0 0,1-3 93 16,-4-3-151-16,-1-3 118 0,3-5 55 0,0 0 19 15,-1 0-1-15,6 0 37 0,3-3 194 0,-2 1-113 16,4-5-40-16,2 1-1 0,6 5 431 0,1-3-235 15,0-1-69-15,13 1-71 0,12 0 476 0,5-1-249 16,13-2-115-16,-6 5 176 0,13-4-160 0,0 2-75 16,-5 0-37-16,-8 3 25 0,2-2-31 0,-2 3 9 15,-7 0-299-15,-5 0 130 16,-5 6 63-16,-3 2 34 0,-6 3-558 0,-4-1 258 16,-5 4 155-16,-2 0-22 0,-9 3-465 0</inkml:trace>
  <inkml:trace contextRef="#ctx0" brushRef="#br0" timeOffset="-108566.52">27842 15619 1868 0,'-8'0'0'0,"1"0"0"0,2 0 0 0,0 0 0 0,5 0 0 0,0 1 0 0,0 4 0 0,0 4 0 0,0 4 0 0,3 0 0 0,4 2 275 0,-2 3-118 0,0 0-51 16,0 1-127-16,0 2 29 0,0-3 0 0,1 0 29 15,0 1-461-15,-2-5 240 0,3-1 106 0,-2-6-594 16</inkml:trace>
  <inkml:trace contextRef="#ctx0" brushRef="#br0" timeOffset="-108412.64">28004 15654 2264 0,'3'-7'0'0,"3"3"0"0,-4 4 0 0,1 0 0 0,-1 0 0 0,0 2 0 0,-2 9 0 0,0 3 0 0,0 0 0 0,0 6 0 0,0-2 106 0,0 3 153 15,0 1-110-15,0 0-47 0,1 2-377 0,1-2 156 16,-2 1 78-16,2-4 40 0,-2-1-274 0,0-1 166 15,0-2 69-15,0-2-640 0,-7-2 342 0</inkml:trace>
  <inkml:trace contextRef="#ctx0" brushRef="#br0" timeOffset="-108277.49">27792 15850 1859 0,'-18'-12'0'0,"0"5"0"0,6 3 0 0,-3 1 0 0,5 1 0 0,1 0 0 0,2 2 0 0,1 0 0 0,5 2 0 0,1 9 0 0,0 0 92 0,0 1 64 0,1 0-50 15,14 3-39-15,2 1-447 0,6-3 208 0,4-3 105 0,5-3 52 16,-1 1-656-16</inkml:trace>
  <inkml:trace contextRef="#ctx0" brushRef="#br0" timeOffset="-107870.39">28282 15787 2047 0,'0'0'0'0,"0"3"0"0,-12 8 0 0,0 3 0 0,-8 2 0 0,0 1 0 0,2 3 0 0,3-1 0 0,-5 10 0 0,4-5 0 0,2-1 72 0,-1 1-93 0,7-4 29 16,-4 2 9-16,1-4 21 0,0-1-162 16,-3-2 80-16,3-1 41 0,1-3 0 0,1-2-13 15,4-2 22-15,-1-1 0 0,5-2 31 16,-1 0 118-16,2-4-65 0,0 6-64 0,0-3 109 16,7 3-65-16,2-1-25 0,3 1 9 0,-3 3 228 15,0 2-114-15,-2 0-69 0,-2 4 31 0,-3 1-47 16,-2 0 1-16,0 2-47 0,-2 1-28 0,-16-1-10 15,1-1 39-15,-4 0-1 0,-6-4-66 0,1-4 33 16,-6 0 10-16,2-3-76 0,-5-2 49 0,2-2 25 16,-1-2-17-16,3 0-48 15,6-2 15-15,-3-8 25 0,4-2-33 0,9-3 24 16,2-4-22-16,6 0 43 0,4 1 93 0,3-1-46 16,0 4-2-16,2 0-44 0,10 1 303 0,6 4-122 15,5 2-181-15,3 4 0 0,4 2 0 0,4 2 0 16,-1 0 0-16,2 0 0 0,0 9 0 0,-2 3 0 15,1 1 0-15,-1 1 0 0,0 1 0 16,-3 1 0 0,0 1 0-16,-3-4 0 0,1 2 0 0,2-4 0 0,0 0-341 0,-2-3-159 15,4-3 236-15,0-3-716 0</inkml:trace>
  <inkml:trace contextRef="#ctx0" brushRef="#br0" timeOffset="-107721.52">28719 15533 1335 0,'0'-8'0'0,"0"8"0"0,0 0 0 0,0 4 0 0,2 1 0 0,-2 5 0 0,3 5 0 0,-1 1 0 0,0 6 0 0,0 0 0 0,1 6 20 0,-1 0-563 16,-2-8 253-16</inkml:trace>
  <inkml:trace contextRef="#ctx0" brushRef="#br0" timeOffset="-107447.16">28588 15824 1990 0,'-28'0'0'0,"10"0"0"0,-1 0 0 0,4 0 0 0,5 0 0 15,2-4 0-15,3 0 0 0,5 3 0 0,0-2 0 0,3 2 0 0,21-1 94 0,4 2 150 0,4 0-108 0,11 0-49 0,1 0-18 0,0 0 0 16,1 0-31-16,-7 0 9 0,3 0-49 0,-3 2 0 16,-7 2 40-16,-2-1-30 0,-8 1 30 0,-1 1 9 15,-3 2-9-15,-4 1 163 0,-5 0-82 0,-1 1-40 16,-3 4 252-16,-1-2-137 0,-1 12-126 0,-2-4-68 15,0 2 0-15,0 5 0 0,-2 1 0 16,-3 3 0-16,1 0 0 0,1 0 0 0,-2 6 0 0,3-3 0 16,-4 3 0-16,3-1 0 15,-2 1 0-15,-2-2 0 0,0-1-6 0,-1-3-112 16,2-4-6-16,-5 3-519 0,-3-6 303 0,5-7 151 16,-4 0-289-16,1-8 221 0,0-5 99 0,1-3 66 15,-3 0-286-15,1-15 170 0,5-15 85 0</inkml:trace>
  <inkml:trace contextRef="#ctx0" brushRef="#br0" timeOffset="-107201.2">28948 15489 2230 0,'0'-3'0'0,"0"3"0"0,-4 21 0 0,-13 1 0 0,-8 6 0 0,-2 8 0 0,-5 5 0 0,-8 13 0 0,5-3 0 0,5-4 0 0,-7 13 378 15,11-13-170-15,-1 2-85 0,8-4-304 0,5-9 109 16,2 0 65-16,5-7 18 0,5-8-644 0,0-5 333 15,2-7 166-15,0-6 82 0,0-3-629 0,2 0 325 16,2-9 160-16,4-8 64 0,-1 0 47 16,2 0 0-16,-1 0 49 0,3 2 367 0,-2 4-204 0,1 0-82 15,3 3 679-15,3 0-381 16,-2 3-177-16,4 4-93 0,1-1 663 0,1 2-349 16,1 0-174-16,-4 3-88 0,5 8-213 0,3 6 59 15,-5 0 33-15,1 5-413 0</inkml:trace>
  <inkml:trace contextRef="#ctx0" brushRef="#br0" timeOffset="-106818.33">29496 15861 3030 0,'-13'-17'0'0,"9"15"0"0,1 0 0 0,3 0 0 0,0 2 0 0,5-1 0 0,10-2 0 0,7 3 0 0,4 0 0 0,14-1 0 0,2 1 282 0,2-2-123 0,2 2-15 0,-8 0-44 16,14 0-36-16,-7 0 0 0,-4 0-268 0,-6 0 121 16,2 0 60-16,-12 0-557 0,1 0 304 15,-10 2 156-15,-6 3 79 0,-1-3-837 16,-5 2 421-16,-4-2 200 0</inkml:trace>
  <inkml:trace contextRef="#ctx0" brushRef="#br0" timeOffset="-106507.47">29808 15493 2268 0,'0'-4'0'0,"0"4"0"0,1 0 0 0,3 10 0 0,-3 4 0 0,4 7 0 0,0 8 0 0,2 2 0 0,-2 9 0 0,1 1 0 0,-2 0 148 0,1-5-46 0,0 12-163 16,-2-6 49-16,-1 2 25 0,-2-3-1 0,0 1-350 15,-5-4 197-15,-9 6 84 0,-4-12 47 0,0 2-362 16,-5-6 187-16,-1-8 92 0,4-6-105 16,-10-2 85-16,7-6 38 0,2-2 0 0,-3-4 362 15,2 0-162-15,6 0-91 0,1 0 268 16,5 0-133-16,3-1-97 0,2-4 28 0,3 4 644 16,2-3-345-16,2 0-185 0,16-2 255 0,6 2-266 15,6 3-203-15,2-4 0 0,5 4 0 0,9 0 0 16,-2-2 0-16,-4 1 0 0,4 0 0 0,-3 2 0 15,-6 0 0-15,4 0 0 16,-2 0 0-16,-2 0 0 0,-2 0 0 0,0 4-505 0,-3 0-36 0,0 2 261 16,0 2-640-16</inkml:trace>
  <inkml:trace contextRef="#ctx0" brushRef="#br0" timeOffset="-106204.64">30568 15519 2783 0,'-13'-12'0'0,"10"9"0"0,3 3 0 0,0 0 0 0,5 0 0 0,12 0 0 0,3-2 0 0,12 1 0 0,12-3 0 0,3-4 0 0,21 2 417 0,-1-1-189 0,1 3-95 15,4-3 237-15,8 1-370 0,3-1 0 0,10-2 0 16,-7 0 0-16,5 2 0 0,1 2 0 0,-16 1 0 15,3 2 0-15,-8 2 0 0,-1 0 0 16,-5 0 0-16,-5 0 0 0,-4 0 0 0,8 0 0 16,-13 0 0-16,1 0 0 0,-7 0 0 0,-10 0 0 15,-5-1 0-15,0-3 0 0,-7 0-45 0,-8 2-322 16,-6-1 164-16,-6 2 82 0,0 0-396 0,-3-4 245 16,-11 3 116-16,-16 2 59 15,-3 0-215-15,-10 0 137 0</inkml:trace>
  <inkml:trace contextRef="#ctx0" brushRef="#br0" timeOffset="-105791.9">30717 15466 2380 0,'-7'0'0'0,"4"6"0"0,3 15 0 0,0 8 0 0,0-5 0 0,2-1 0 0,3 7 0 0,6 3 0 0,-1 3 0 0,2 7 0 0,3 2 86 0,-2 1 368 0,-1 4-199 0,-4 0-113 16,-3 2 79-16,-3 0-92 0,1-2-46 0,-3-1 1 15,0-9-3-15,0 3-65 0,-6-5-16 0,-3-5 0 16,-2-2 0-16,1-5 0 0,-1-8 0 0,-2-1 0 16,0-6 0-16,-3-3 0 0,4-6 0 15,-5-2 0-15,5 0 0 0,-3-4 0 0,0-9 0 16,0-5 0-16,2-3 0 0,0-4 0 0,0-1 0 15,-1-6 0-15,-1 0 0 0,3-1 0 0,-4-1-82 16,2 5 35-16,1 7 3 0,-7-2 217 16,5 12-173-16,-2-1 0 0,-1 9 0 15,3 3 0-15,-5 1 0 0,5 1 0 0,-5 16 0 16,2 4 0-16,3 4 0 0,0 2 0 0,0 2 0 16,5 1 0-16,0 0 0 0,3-3 0 0,2 2 0 15,5-8 0-15,0 3 0 0,0-5 0 0,0-2-361 16,5-2 101-16,6-4 111 0,3-4-634 0,2-3 377 15,7-4 185-15,3 0-234 0</inkml:trace>
  <inkml:trace contextRef="#ctx0" brushRef="#br0" timeOffset="-105559.81">30815 15889 2934 0,'3'-9'0'0,"4"4"0"0,5 2 0 0,1-4 0 0,4 3 0 0,1 2 0 0,7 2 0 0,2 0 0 0,-5 6 0 0,6 11 0 0,-7 0 452 0,-4 6-207 0,0 1-104 0,-9 3-51 16,-4 2-21-16,-4 3-69 16,0-2 0-16,-9 1 0 0,-16 4 0 0,-1-7 0 15,-2-3 0-15,-9 1 0 0,-2-6 0 0,2-3 0 16,6-4 0-16,-3 0 0 0,8-9 0 0,-2 0 0 16,4-3-209-16,9-1-22 0,2 0 64 0,6 0 74 15,7-1-492-15,0-7 279 16,11-10 134-16,12-2-502 0,13-5 319 0,2-8 158 0</inkml:trace>
  <inkml:trace contextRef="#ctx0" brushRef="#br0" timeOffset="-105371.73">31142 15834 3575 0,'8'-12'0'0,"-1"2"0"0,-6 4 0 0,-1 2 0 0,-1 3 0 0,-23 1 0 0,1 8 0 0,0 12 0 0,1 5 0 0,2 3 0 0,2 3 245 0,4 4-134 0,6 0-111 15,6 4 0-15,2-5 0 0,0-1 0 16,10 3 0-16,10-6 0 0,4 1 0 0,10-1 0 15,-10-10 0-15,8 3 0 0,-2-6 0 0,-2-2 0 0,-8-4 0 16,5-1 0-16,-6-5-204 0,-3 0-262 0,-1-4 151 16,-4-1 138-16,-2 0-306 15,-1 0 227-15,-1-11 110 0,1-10-541 0</inkml:trace>
  <inkml:trace contextRef="#ctx0" brushRef="#br0" timeOffset="-105096.58">31311 15713 2293 0,'-12'-19'0'0,"8"9"0"0,2 5 0 0,2-1 0 0,0 3 0 0,0-1 0 0,4 0 0 0,7 2 0 0,4 2 0 0,3 0 0 0,-2 8 558 0,0 1-250 15,-1 4-140-15,0 2-33 0,-6 2-49 0,-6 4-24 16,-1-1-103-16,-2 3 49 0,-5 3-9 0,-13-4 39 16,2 0-45-16,-5-6-1 0,-2 1 46 0,4-5 9 15,-1-3 25-15,1-1-1 0,3-4-34 0,6-1 30 16,0-1-67-16,5-2 0 0,0 0 0 0,3 0 0 15,2 0 0-15,0 0 0 0,2 0 0 0,13 0 0 16,5 0 0-16,3-2 0 0,0 0 0 16,1-2 0-16,3 3 0 0,-4-1 0 15,7 2 0-15,-3 0 0 0,-6 0 0 0,1 0 0 16,-2 0 0-16,0 7 0 0,-5 3 0 0,1 1-821 16,-4 3 237-16</inkml:trace>
  <inkml:trace contextRef="#ctx0" brushRef="#br0" timeOffset="-104925.1">31387 16105 3685 0,'-7'-1'0'0,"3"1"0"0,4 0 0 0,0 0 0 0,0 0 0 0,0 0 0 0,4 0 0 16,10 1 0-16,9 3 0 0,3-2 0 0,4 0 246 0,2 0-246 0,1 0 0 0,-3-2 0 0,2 2 0 15,-1-2 0-15,-4 0-72 16,-6 1-188-16,-2 1 148 0,-4 1 84 0,-3-3-875 0,-4 1 459 0,2-1 230 15</inkml:trace>
  <inkml:trace contextRef="#ctx0" brushRef="#br0" timeOffset="-104739.08">31709 15815 3931 0,'-9'-6'0'0,"7"2"0"0,1 1 0 0,-1 2 0 0,0 1 0 0,-1 0 0 0,1 4 0 0,0 15 0 0,2 5 0 0,0 4 0 0,-3 3 0 0,1 6 0 15,2 2 0-15,0 1 0 0,0-3 0 0,0 1 0 16,0-2 0-16,0-2 0 0,0-5 0 0,0 0 0 16,0-7 0-16,5 2 0 0,-1-6 0 0,-3-4-214 15,1-2-223-15,0-5 77 0,0-1-686 0,-1-4 495 16</inkml:trace>
  <inkml:trace contextRef="#ctx0" brushRef="#br0" timeOffset="-104573.59">31834 15812 3682 0,'2'-7'0'0,"2"4"0"0,2 2 0 0,1 0 0 0,-2 1 0 0,5 0 0 0,0 0 0 0,5 9 0 0,-2 6 0 16,-1-1 0-16,3 4 249 0,-2 1-249 0,2 3 0 0,2 0 0 16,-1 1 0-16,-2-1 0 0,-1-3-483 0,1 2 61 15,-6-2 230-15,5-3 114 0,-4-1-1004 0</inkml:trace>
  <inkml:trace contextRef="#ctx0" brushRef="#br0" timeOffset="-104361.02">32246 15690 3922 0,'0'0'0'0,"0"0"0"0,0 4 0 0,-5 11 0 16,-10 6 0-16,-5 5 0 0,-5 13 0 0,2 6 0 0,-7 14 0 0,0-1-20 0,0 4 49 0,5-6-29 0,-6 15 0 0,5-6 0 0,3 0 0 0,5-4 0 15,-3-1 0-15,5-6 0 16,-5 9 0-16,4-4 0 0,-2-8 0 0,1 4 0 16,-5-5-256-16,6-12 57 0,5-3 112 0,4-14-147 15,4-6-778 1,0-8 486-16</inkml:trace>
  <inkml:trace contextRef="#ctx0" brushRef="#br0" timeOffset="-104096.28">32299 15706 2772 0,'14'-31'-11'0,"11"20"4"0,1 5 3 0,1 3 2 0,-7-3 1 0,-5 4 0 0,-3 2 0 0,1 0 1 0,-3 11 0 0,0 8 0 0,-8 5 145 0,2 6-54 0,-4 2 0 16,-6 10-25-16,-11-9 9 0,-8 9-92 0,0-9 29 15,2-6-2-15,-1 1 28 0,-4-5 85 0,12-8-34 16,-5 1-10-16,7-6 276 0,4-3-326 0,3-3-29 15,2-2 0-15,4-2 0 0,1 2 0 0,0-2 0 16,6 0 0-16,14 0 0 0,8 0 0 0,4-4 0 16,7-1 0-16,2-1 0 0,4 0 0 0,1 3 0 15,-2-1 0-15,-6 2 0 0,10 2 0 0,-14 0 0 16,-1 0-262-16,-3 12-21 16,-5 0 126-16,-13 1-1018 0</inkml:trace>
  <inkml:trace contextRef="#ctx0" brushRef="#br0" timeOffset="-103918.72">32586 16472 3931 0,'-5'-12'0'0,"5"12"0"0,0 0 0 0,3 0 0 0,-1 0 0 0,-2 0 0 0,3 0 0 0,2 0 0 0,5 7 0 0,0 1 0 0,-1 0 0 15,2 3-205-15,-1 0-278 0,-1 4 214 0</inkml:trace>
  <inkml:trace contextRef="#ctx0" brushRef="#br0" timeOffset="-103493.53">31648 16122 1967 0,'-10'-3'0'0,"2"1"0"0,-1 0 0 0,4-2 0 0,-1 2 0 0,3 0 0 0,-1-1 0 0,-1 1 0 0,5 0 0 0,0 0 0 0,0-1 297 0,9 2-134 0,7 0 323 0,9-4-224 16,3 1-112-16,5 0-56 0,1 1 120 0,3 1-93 16,-1 0-41-16,11 2-520 0,-9 0 240 0,-3 2 118 15,4 10 70-15,2 3-469 0</inkml:trace>
  <inkml:trace contextRef="#ctx0" brushRef="#br0" timeOffset="-103295.53">32667 16630 384 0,'-18'-15'0'0,"18"15"0"0,23 0 0 0,-6 0 0 0,-9 0 623 0,-6 0-325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5AC0E-DC9C-4C0A-A40B-A2331465BEE6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03F28-4B63-4EED-8D95-F4A3C09F10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00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545" y="910683"/>
            <a:ext cx="10064910" cy="115077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57238" y="2328863"/>
            <a:ext cx="10677524" cy="985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116931" y="910683"/>
            <a:ext cx="7958138" cy="7609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757238" y="3314701"/>
            <a:ext cx="10677524" cy="5857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657725" y="4530394"/>
            <a:ext cx="2876550" cy="3929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cxnSp>
        <p:nvCxnSpPr>
          <p:cNvPr id="9" name="直接连接符 79"/>
          <p:cNvCxnSpPr/>
          <p:nvPr/>
        </p:nvCxnSpPr>
        <p:spPr>
          <a:xfrm>
            <a:off x="1764181" y="4715060"/>
            <a:ext cx="2755900" cy="0"/>
          </a:xfrm>
          <a:prstGeom prst="line">
            <a:avLst/>
          </a:prstGeom>
          <a:ln>
            <a:solidFill>
              <a:srgbClr val="7776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80"/>
          <p:cNvCxnSpPr/>
          <p:nvPr/>
        </p:nvCxnSpPr>
        <p:spPr>
          <a:xfrm>
            <a:off x="7637986" y="4715060"/>
            <a:ext cx="2755900" cy="0"/>
          </a:xfrm>
          <a:prstGeom prst="line">
            <a:avLst/>
          </a:prstGeom>
          <a:ln>
            <a:solidFill>
              <a:srgbClr val="7776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266806"/>
            <a:ext cx="12193057" cy="1591194"/>
          </a:xfrm>
          <a:prstGeom prst="rect">
            <a:avLst/>
          </a:prstGeom>
        </p:spPr>
      </p:pic>
      <p:sp>
        <p:nvSpPr>
          <p:cNvPr id="13" name="任意多边形 29"/>
          <p:cNvSpPr/>
          <p:nvPr userDrawn="1"/>
        </p:nvSpPr>
        <p:spPr>
          <a:xfrm>
            <a:off x="125378" y="5499101"/>
            <a:ext cx="11941243" cy="1259002"/>
          </a:xfrm>
          <a:custGeom>
            <a:avLst/>
            <a:gdLst>
              <a:gd name="connsiteX0" fmla="*/ 6096000 w 12192000"/>
              <a:gd name="connsiteY0" fmla="*/ 0 h 1591193"/>
              <a:gd name="connsiteX1" fmla="*/ 6410502 w 12192000"/>
              <a:gd name="connsiteY1" fmla="*/ 322781 h 1591193"/>
              <a:gd name="connsiteX2" fmla="*/ 12192000 w 12192000"/>
              <a:gd name="connsiteY2" fmla="*/ 322781 h 1591193"/>
              <a:gd name="connsiteX3" fmla="*/ 12192000 w 12192000"/>
              <a:gd name="connsiteY3" fmla="*/ 1591193 h 1591193"/>
              <a:gd name="connsiteX4" fmla="*/ 0 w 12192000"/>
              <a:gd name="connsiteY4" fmla="*/ 1591193 h 1591193"/>
              <a:gd name="connsiteX5" fmla="*/ 0 w 12192000"/>
              <a:gd name="connsiteY5" fmla="*/ 322781 h 1591193"/>
              <a:gd name="connsiteX6" fmla="*/ 5781498 w 12192000"/>
              <a:gd name="connsiteY6" fmla="*/ 322781 h 159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591193">
                <a:moveTo>
                  <a:pt x="6096000" y="0"/>
                </a:moveTo>
                <a:lnTo>
                  <a:pt x="6410502" y="322781"/>
                </a:lnTo>
                <a:lnTo>
                  <a:pt x="12192000" y="322781"/>
                </a:lnTo>
                <a:lnTo>
                  <a:pt x="12192000" y="1591193"/>
                </a:lnTo>
                <a:lnTo>
                  <a:pt x="0" y="1591193"/>
                </a:lnTo>
                <a:lnTo>
                  <a:pt x="0" y="322781"/>
                </a:lnTo>
                <a:lnTo>
                  <a:pt x="5781498" y="322781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757238" y="6062403"/>
            <a:ext cx="10677524" cy="4098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51771F-7F69-4D0D-84EA-945E91428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A4B030A-A574-4ABD-8276-D1AE8BD4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5DE402-EFD5-4C46-B06D-E735D718C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DCA84A-D6BB-4646-9F92-64E4178A485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9967540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545AAE-47FC-4F0E-B11E-B32520FCC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A0B0F4-4DE3-43AB-85C5-25D91D427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137C23-158D-4B1C-9E77-CBEE88FE9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2AAA32-E4E3-4DA7-A98F-CB9CDE098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AF135B-1065-4D40-A986-33907B92A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8C82AD-CC1D-44D7-A2EF-77001A78AC1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0960360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8" y="1609727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8" y="2940846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8" y="4271964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8" y="110490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8" y="2436021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8" y="3767139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8" y="509825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7756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7" y="94774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7" y="204311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7" y="313849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7" y="423386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6449767" y="5329241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7" y="76200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7" y="169735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7" y="263271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7" y="356806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6449767" y="450342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449767" y="543878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272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0"/>
            <a:ext cx="12193057" cy="6078239"/>
          </a:xfrm>
          <a:prstGeom prst="rect">
            <a:avLst/>
          </a:prstGeom>
          <a:ln>
            <a:noFill/>
          </a:ln>
        </p:spPr>
      </p:pic>
      <p:sp>
        <p:nvSpPr>
          <p:cNvPr id="3" name="任意多边形 5"/>
          <p:cNvSpPr/>
          <p:nvPr userDrawn="1"/>
        </p:nvSpPr>
        <p:spPr>
          <a:xfrm rot="10800000">
            <a:off x="178065" y="142981"/>
            <a:ext cx="11835867" cy="5718804"/>
          </a:xfrm>
          <a:custGeom>
            <a:avLst/>
            <a:gdLst>
              <a:gd name="connsiteX0" fmla="*/ 12192000 w 12192000"/>
              <a:gd name="connsiteY0" fmla="*/ 6074228 h 6074228"/>
              <a:gd name="connsiteX1" fmla="*/ 0 w 12192000"/>
              <a:gd name="connsiteY1" fmla="*/ 6074228 h 6074228"/>
              <a:gd name="connsiteX2" fmla="*/ 0 w 12192000"/>
              <a:gd name="connsiteY2" fmla="*/ 293914 h 6074228"/>
              <a:gd name="connsiteX3" fmla="*/ 5632768 w 12192000"/>
              <a:gd name="connsiteY3" fmla="*/ 293914 h 6074228"/>
              <a:gd name="connsiteX4" fmla="*/ 6096002 w 12192000"/>
              <a:gd name="connsiteY4" fmla="*/ 0 h 6074228"/>
              <a:gd name="connsiteX5" fmla="*/ 6559235 w 12192000"/>
              <a:gd name="connsiteY5" fmla="*/ 293914 h 6074228"/>
              <a:gd name="connsiteX6" fmla="*/ 12192000 w 12192000"/>
              <a:gd name="connsiteY6" fmla="*/ 293914 h 6074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074228">
                <a:moveTo>
                  <a:pt x="12192000" y="6074228"/>
                </a:moveTo>
                <a:lnTo>
                  <a:pt x="0" y="6074228"/>
                </a:lnTo>
                <a:lnTo>
                  <a:pt x="0" y="293914"/>
                </a:lnTo>
                <a:lnTo>
                  <a:pt x="5632768" y="293914"/>
                </a:lnTo>
                <a:lnTo>
                  <a:pt x="6096002" y="0"/>
                </a:lnTo>
                <a:lnTo>
                  <a:pt x="6559235" y="293914"/>
                </a:lnTo>
                <a:lnTo>
                  <a:pt x="12192000" y="293914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1" name="组 70"/>
          <p:cNvGrpSpPr/>
          <p:nvPr userDrawn="1"/>
        </p:nvGrpSpPr>
        <p:grpSpPr>
          <a:xfrm>
            <a:off x="3685541" y="345797"/>
            <a:ext cx="4820918" cy="4822970"/>
            <a:chOff x="3683902" y="345797"/>
            <a:chExt cx="4820918" cy="4822970"/>
          </a:xfrm>
        </p:grpSpPr>
        <p:grpSp>
          <p:nvGrpSpPr>
            <p:cNvPr id="17" name="组合 11"/>
            <p:cNvGrpSpPr/>
            <p:nvPr/>
          </p:nvGrpSpPr>
          <p:grpSpPr>
            <a:xfrm>
              <a:off x="3812098" y="462897"/>
              <a:ext cx="4568634" cy="4568633"/>
              <a:chOff x="3651549" y="975481"/>
              <a:chExt cx="2929467" cy="2929467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3651549" y="975481"/>
                <a:ext cx="2929467" cy="292946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856282" y="1186757"/>
                <a:ext cx="2520000" cy="25198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8" name="直接连接符 30"/>
            <p:cNvCxnSpPr>
              <a:cxnSpLocks/>
            </p:cNvCxnSpPr>
            <p:nvPr/>
          </p:nvCxnSpPr>
          <p:spPr>
            <a:xfrm rot="16200000" flipH="1">
              <a:off x="3751182" y="250933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31"/>
            <p:cNvCxnSpPr>
              <a:cxnSpLocks/>
            </p:cNvCxnSpPr>
            <p:nvPr/>
          </p:nvCxnSpPr>
          <p:spPr>
            <a:xfrm rot="16623528" flipH="1">
              <a:off x="3767588" y="224333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32"/>
            <p:cNvCxnSpPr>
              <a:cxnSpLocks/>
            </p:cNvCxnSpPr>
            <p:nvPr/>
          </p:nvCxnSpPr>
          <p:spPr>
            <a:xfrm rot="17047059" flipH="1">
              <a:off x="3816559" y="19813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33"/>
            <p:cNvCxnSpPr>
              <a:cxnSpLocks/>
            </p:cNvCxnSpPr>
            <p:nvPr/>
          </p:nvCxnSpPr>
          <p:spPr>
            <a:xfrm rot="17470587" flipH="1">
              <a:off x="3897350" y="172740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34"/>
            <p:cNvCxnSpPr>
              <a:cxnSpLocks/>
            </p:cNvCxnSpPr>
            <p:nvPr/>
          </p:nvCxnSpPr>
          <p:spPr>
            <a:xfrm rot="17894117" flipH="1">
              <a:off x="4008739" y="148529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35"/>
            <p:cNvCxnSpPr>
              <a:cxnSpLocks/>
            </p:cNvCxnSpPr>
            <p:nvPr/>
          </p:nvCxnSpPr>
          <p:spPr>
            <a:xfrm rot="18317648" flipH="1">
              <a:off x="4149036" y="125870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36"/>
            <p:cNvCxnSpPr>
              <a:cxnSpLocks/>
            </p:cNvCxnSpPr>
            <p:nvPr/>
          </p:nvCxnSpPr>
          <p:spPr>
            <a:xfrm rot="18741176" flipH="1">
              <a:off x="4316115" y="105107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37"/>
            <p:cNvCxnSpPr>
              <a:cxnSpLocks/>
            </p:cNvCxnSpPr>
            <p:nvPr/>
          </p:nvCxnSpPr>
          <p:spPr>
            <a:xfrm rot="19164706" flipH="1">
              <a:off x="4507442" y="86555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38"/>
            <p:cNvCxnSpPr>
              <a:cxnSpLocks/>
            </p:cNvCxnSpPr>
            <p:nvPr/>
          </p:nvCxnSpPr>
          <p:spPr>
            <a:xfrm rot="19588235" flipH="1">
              <a:off x="4720118" y="70495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39"/>
            <p:cNvCxnSpPr>
              <a:cxnSpLocks/>
            </p:cNvCxnSpPr>
            <p:nvPr/>
          </p:nvCxnSpPr>
          <p:spPr>
            <a:xfrm rot="20011765" flipH="1">
              <a:off x="4950919" y="57169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40"/>
            <p:cNvCxnSpPr>
              <a:cxnSpLocks/>
            </p:cNvCxnSpPr>
            <p:nvPr/>
          </p:nvCxnSpPr>
          <p:spPr>
            <a:xfrm rot="20435294" flipH="1">
              <a:off x="5196345" y="46781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41"/>
            <p:cNvCxnSpPr>
              <a:cxnSpLocks/>
            </p:cNvCxnSpPr>
            <p:nvPr/>
          </p:nvCxnSpPr>
          <p:spPr>
            <a:xfrm rot="20858824" flipH="1">
              <a:off x="5452677" y="39488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42"/>
            <p:cNvCxnSpPr>
              <a:cxnSpLocks/>
            </p:cNvCxnSpPr>
            <p:nvPr/>
          </p:nvCxnSpPr>
          <p:spPr>
            <a:xfrm rot="21282352" flipH="1">
              <a:off x="5716029" y="354004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43"/>
            <p:cNvCxnSpPr>
              <a:cxnSpLocks/>
            </p:cNvCxnSpPr>
            <p:nvPr/>
          </p:nvCxnSpPr>
          <p:spPr>
            <a:xfrm rot="105883" flipH="1">
              <a:off x="5982408" y="34579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44"/>
            <p:cNvCxnSpPr>
              <a:cxnSpLocks/>
            </p:cNvCxnSpPr>
            <p:nvPr/>
          </p:nvCxnSpPr>
          <p:spPr>
            <a:xfrm rot="529412" flipH="1">
              <a:off x="6247777" y="37038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45"/>
            <p:cNvCxnSpPr>
              <a:cxnSpLocks/>
            </p:cNvCxnSpPr>
            <p:nvPr/>
          </p:nvCxnSpPr>
          <p:spPr>
            <a:xfrm rot="952941" flipH="1">
              <a:off x="6508112" y="427402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46"/>
            <p:cNvCxnSpPr>
              <a:cxnSpLocks/>
            </p:cNvCxnSpPr>
            <p:nvPr/>
          </p:nvCxnSpPr>
          <p:spPr>
            <a:xfrm rot="1376471" flipH="1">
              <a:off x="6759468" y="51597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47"/>
            <p:cNvCxnSpPr>
              <a:cxnSpLocks/>
            </p:cNvCxnSpPr>
            <p:nvPr/>
          </p:nvCxnSpPr>
          <p:spPr>
            <a:xfrm rot="1800000" flipH="1">
              <a:off x="6998034" y="63476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48"/>
            <p:cNvCxnSpPr>
              <a:cxnSpLocks/>
            </p:cNvCxnSpPr>
            <p:nvPr/>
          </p:nvCxnSpPr>
          <p:spPr>
            <a:xfrm rot="2223529" flipH="1">
              <a:off x="7220194" y="78197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49"/>
            <p:cNvCxnSpPr>
              <a:cxnSpLocks/>
            </p:cNvCxnSpPr>
            <p:nvPr/>
          </p:nvCxnSpPr>
          <p:spPr>
            <a:xfrm rot="2647059" flipH="1">
              <a:off x="7422579" y="9553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50"/>
            <p:cNvCxnSpPr>
              <a:cxnSpLocks/>
            </p:cNvCxnSpPr>
            <p:nvPr/>
          </p:nvCxnSpPr>
          <p:spPr>
            <a:xfrm rot="3070588" flipH="1">
              <a:off x="7602123" y="115231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51"/>
            <p:cNvCxnSpPr>
              <a:cxnSpLocks/>
            </p:cNvCxnSpPr>
            <p:nvPr/>
          </p:nvCxnSpPr>
          <p:spPr>
            <a:xfrm rot="3494117" flipH="1">
              <a:off x="7756103" y="136984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52"/>
            <p:cNvCxnSpPr>
              <a:cxnSpLocks/>
            </p:cNvCxnSpPr>
            <p:nvPr/>
          </p:nvCxnSpPr>
          <p:spPr>
            <a:xfrm rot="3917647" flipH="1">
              <a:off x="7882185" y="160463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53"/>
            <p:cNvCxnSpPr>
              <a:cxnSpLocks/>
            </p:cNvCxnSpPr>
            <p:nvPr/>
          </p:nvCxnSpPr>
          <p:spPr>
            <a:xfrm rot="4341176" flipH="1">
              <a:off x="7978457" y="185314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54"/>
            <p:cNvCxnSpPr>
              <a:cxnSpLocks/>
            </p:cNvCxnSpPr>
            <p:nvPr/>
          </p:nvCxnSpPr>
          <p:spPr>
            <a:xfrm rot="4764706" flipH="1">
              <a:off x="8043462" y="211160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55"/>
            <p:cNvCxnSpPr>
              <a:cxnSpLocks/>
            </p:cNvCxnSpPr>
            <p:nvPr/>
          </p:nvCxnSpPr>
          <p:spPr>
            <a:xfrm rot="5188236" flipH="1">
              <a:off x="8076213" y="237608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56"/>
            <p:cNvCxnSpPr>
              <a:cxnSpLocks/>
            </p:cNvCxnSpPr>
            <p:nvPr/>
          </p:nvCxnSpPr>
          <p:spPr>
            <a:xfrm rot="5611765" flipH="1">
              <a:off x="8076213" y="264259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57"/>
            <p:cNvCxnSpPr>
              <a:cxnSpLocks/>
            </p:cNvCxnSpPr>
            <p:nvPr/>
          </p:nvCxnSpPr>
          <p:spPr>
            <a:xfrm rot="6035294" flipH="1">
              <a:off x="8043462" y="290707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58"/>
            <p:cNvCxnSpPr>
              <a:cxnSpLocks/>
            </p:cNvCxnSpPr>
            <p:nvPr/>
          </p:nvCxnSpPr>
          <p:spPr>
            <a:xfrm rot="6458824" flipH="1">
              <a:off x="7978457" y="3165534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59"/>
            <p:cNvCxnSpPr>
              <a:cxnSpLocks/>
            </p:cNvCxnSpPr>
            <p:nvPr/>
          </p:nvCxnSpPr>
          <p:spPr>
            <a:xfrm rot="6882353" flipH="1">
              <a:off x="7882185" y="3414042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60"/>
            <p:cNvCxnSpPr>
              <a:cxnSpLocks/>
            </p:cNvCxnSpPr>
            <p:nvPr/>
          </p:nvCxnSpPr>
          <p:spPr>
            <a:xfrm rot="7305883" flipH="1">
              <a:off x="7756103" y="364883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61"/>
            <p:cNvCxnSpPr>
              <a:cxnSpLocks/>
            </p:cNvCxnSpPr>
            <p:nvPr/>
          </p:nvCxnSpPr>
          <p:spPr>
            <a:xfrm rot="7729412" flipH="1">
              <a:off x="7602123" y="386635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62"/>
            <p:cNvCxnSpPr>
              <a:cxnSpLocks/>
            </p:cNvCxnSpPr>
            <p:nvPr/>
          </p:nvCxnSpPr>
          <p:spPr>
            <a:xfrm rot="8152941" flipH="1">
              <a:off x="7422579" y="406330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63"/>
            <p:cNvCxnSpPr>
              <a:cxnSpLocks/>
            </p:cNvCxnSpPr>
            <p:nvPr/>
          </p:nvCxnSpPr>
          <p:spPr>
            <a:xfrm rot="8576471" flipH="1">
              <a:off x="7220194" y="423670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64"/>
            <p:cNvCxnSpPr>
              <a:cxnSpLocks/>
            </p:cNvCxnSpPr>
            <p:nvPr/>
          </p:nvCxnSpPr>
          <p:spPr>
            <a:xfrm rot="9000000" flipH="1">
              <a:off x="6998034" y="438390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65"/>
            <p:cNvCxnSpPr>
              <a:cxnSpLocks/>
            </p:cNvCxnSpPr>
            <p:nvPr/>
          </p:nvCxnSpPr>
          <p:spPr>
            <a:xfrm rot="9423529" flipH="1">
              <a:off x="6759468" y="450270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66"/>
            <p:cNvCxnSpPr>
              <a:cxnSpLocks/>
            </p:cNvCxnSpPr>
            <p:nvPr/>
          </p:nvCxnSpPr>
          <p:spPr>
            <a:xfrm rot="9847059" flipH="1">
              <a:off x="6508111" y="459127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67"/>
            <p:cNvCxnSpPr>
              <a:cxnSpLocks/>
            </p:cNvCxnSpPr>
            <p:nvPr/>
          </p:nvCxnSpPr>
          <p:spPr>
            <a:xfrm rot="10270589" flipH="1">
              <a:off x="6247777" y="464829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68"/>
            <p:cNvCxnSpPr>
              <a:cxnSpLocks/>
            </p:cNvCxnSpPr>
            <p:nvPr/>
          </p:nvCxnSpPr>
          <p:spPr>
            <a:xfrm rot="10694117" flipH="1">
              <a:off x="5982408" y="467288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69"/>
            <p:cNvCxnSpPr>
              <a:cxnSpLocks/>
            </p:cNvCxnSpPr>
            <p:nvPr/>
          </p:nvCxnSpPr>
          <p:spPr>
            <a:xfrm rot="11117648" flipH="1">
              <a:off x="5716029" y="466467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70"/>
            <p:cNvCxnSpPr>
              <a:cxnSpLocks/>
            </p:cNvCxnSpPr>
            <p:nvPr/>
          </p:nvCxnSpPr>
          <p:spPr>
            <a:xfrm rot="11541176" flipH="1">
              <a:off x="5452677" y="462379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71"/>
            <p:cNvCxnSpPr>
              <a:cxnSpLocks/>
            </p:cNvCxnSpPr>
            <p:nvPr/>
          </p:nvCxnSpPr>
          <p:spPr>
            <a:xfrm rot="11964706" flipH="1">
              <a:off x="5196345" y="455086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72"/>
            <p:cNvCxnSpPr>
              <a:cxnSpLocks/>
            </p:cNvCxnSpPr>
            <p:nvPr/>
          </p:nvCxnSpPr>
          <p:spPr>
            <a:xfrm rot="12388235" flipH="1">
              <a:off x="4950919" y="444698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73"/>
            <p:cNvCxnSpPr>
              <a:cxnSpLocks/>
            </p:cNvCxnSpPr>
            <p:nvPr/>
          </p:nvCxnSpPr>
          <p:spPr>
            <a:xfrm rot="12811765" flipH="1">
              <a:off x="4720118" y="431372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74"/>
            <p:cNvCxnSpPr>
              <a:cxnSpLocks/>
            </p:cNvCxnSpPr>
            <p:nvPr/>
          </p:nvCxnSpPr>
          <p:spPr>
            <a:xfrm rot="13235294" flipH="1">
              <a:off x="4507443" y="415312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75"/>
            <p:cNvCxnSpPr>
              <a:cxnSpLocks/>
            </p:cNvCxnSpPr>
            <p:nvPr/>
          </p:nvCxnSpPr>
          <p:spPr>
            <a:xfrm rot="13658824" flipH="1">
              <a:off x="4316115" y="396759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76"/>
            <p:cNvCxnSpPr>
              <a:cxnSpLocks/>
            </p:cNvCxnSpPr>
            <p:nvPr/>
          </p:nvCxnSpPr>
          <p:spPr>
            <a:xfrm rot="14082352" flipH="1">
              <a:off x="4149036" y="375997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77"/>
            <p:cNvCxnSpPr>
              <a:cxnSpLocks/>
            </p:cNvCxnSpPr>
            <p:nvPr/>
          </p:nvCxnSpPr>
          <p:spPr>
            <a:xfrm rot="14505883" flipH="1">
              <a:off x="4008739" y="353338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78"/>
            <p:cNvCxnSpPr>
              <a:cxnSpLocks/>
            </p:cNvCxnSpPr>
            <p:nvPr/>
          </p:nvCxnSpPr>
          <p:spPr>
            <a:xfrm rot="14929413" flipH="1">
              <a:off x="3897350" y="32912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79"/>
            <p:cNvCxnSpPr>
              <a:cxnSpLocks/>
            </p:cNvCxnSpPr>
            <p:nvPr/>
          </p:nvCxnSpPr>
          <p:spPr>
            <a:xfrm rot="15352941" flipH="1">
              <a:off x="3816559" y="303730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80"/>
            <p:cNvCxnSpPr>
              <a:cxnSpLocks/>
            </p:cNvCxnSpPr>
            <p:nvPr/>
          </p:nvCxnSpPr>
          <p:spPr>
            <a:xfrm rot="15776472" flipH="1">
              <a:off x="3767588" y="277533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接连接符 132"/>
          <p:cNvCxnSpPr/>
          <p:nvPr userDrawn="1"/>
        </p:nvCxnSpPr>
        <p:spPr>
          <a:xfrm>
            <a:off x="4840431" y="2195273"/>
            <a:ext cx="1127340" cy="0"/>
          </a:xfrm>
          <a:prstGeom prst="line">
            <a:avLst/>
          </a:prstGeom>
          <a:ln>
            <a:solidFill>
              <a:srgbClr val="F5F0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134"/>
          <p:cNvCxnSpPr/>
          <p:nvPr userDrawn="1"/>
        </p:nvCxnSpPr>
        <p:spPr>
          <a:xfrm>
            <a:off x="6218348" y="2195273"/>
            <a:ext cx="1127340" cy="0"/>
          </a:xfrm>
          <a:prstGeom prst="line">
            <a:avLst/>
          </a:prstGeom>
          <a:ln>
            <a:solidFill>
              <a:srgbClr val="F5F0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 userDrawn="1"/>
        </p:nvSpPr>
        <p:spPr>
          <a:xfrm>
            <a:off x="5996400" y="2094038"/>
            <a:ext cx="199137" cy="199137"/>
          </a:xfrm>
          <a:prstGeom prst="ellipse">
            <a:avLst/>
          </a:prstGeom>
          <a:noFill/>
          <a:ln>
            <a:solidFill>
              <a:srgbClr val="F5F0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5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4837016" y="1471967"/>
            <a:ext cx="2517968" cy="5905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7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382780" y="2477356"/>
            <a:ext cx="3415788" cy="71564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83931" y="176048"/>
            <a:ext cx="11824138" cy="6505904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五边形 4"/>
          <p:cNvSpPr/>
          <p:nvPr userDrawn="1"/>
        </p:nvSpPr>
        <p:spPr>
          <a:xfrm rot="5400000">
            <a:off x="431643" y="151946"/>
            <a:ext cx="891720" cy="587829"/>
          </a:xfrm>
          <a:prstGeom prst="homePlate">
            <a:avLst/>
          </a:prstGeom>
          <a:solidFill>
            <a:srgbClr val="79A5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588" y="0"/>
            <a:ext cx="587830" cy="74623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208707" cy="46442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024C36-A057-41D2-8CF8-43459F331E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129916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7" r:id="rId3"/>
    <p:sldLayoutId id="2147483688" r:id="rId4"/>
    <p:sldLayoutId id="2147483689" r:id="rId5"/>
    <p:sldLayoutId id="2147483685" r:id="rId6"/>
    <p:sldLayoutId id="2147483662" r:id="rId7"/>
    <p:sldLayoutId id="2147483686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customXml" Target="../ink/ink6.xml"/><Relationship Id="rId4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customXml" Target="../ink/ink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customXml" Target="../ink/ink9.xml"/><Relationship Id="rId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customXml" Target="../ink/ink10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customXml" Target="../ink/ink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24.png"/><Relationship Id="rId5" Type="http://schemas.openxmlformats.org/officeDocument/2006/relationships/customXml" Target="../ink/ink1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customXml" Target="../ink/ink13.xml"/><Relationship Id="rId4" Type="http://schemas.openxmlformats.org/officeDocument/2006/relationships/image" Target="../media/image2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8.png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270.png"/><Relationship Id="rId4" Type="http://schemas.openxmlformats.org/officeDocument/2006/relationships/image" Target="../media/image27.png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png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6" Type="http://schemas.openxmlformats.org/officeDocument/2006/relationships/customXml" Target="../ink/ink16.xml"/><Relationship Id="rId5" Type="http://schemas.openxmlformats.org/officeDocument/2006/relationships/image" Target="../media/image30.png"/><Relationship Id="rId4" Type="http://schemas.openxmlformats.org/officeDocument/2006/relationships/image" Target="../media/image2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7.xml"/><Relationship Id="rId7" Type="http://schemas.openxmlformats.org/officeDocument/2006/relationships/customXml" Target="../ink/ink1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5.png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6" Type="http://schemas.openxmlformats.org/officeDocument/2006/relationships/customXml" Target="../ink/ink18.xml"/><Relationship Id="rId5" Type="http://schemas.openxmlformats.org/officeDocument/2006/relationships/image" Target="../media/image34.png"/><Relationship Id="rId4" Type="http://schemas.openxmlformats.org/officeDocument/2006/relationships/image" Target="../media/image3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8.png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6" Type="http://schemas.openxmlformats.org/officeDocument/2006/relationships/customXml" Target="../ink/ink1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5" Type="http://schemas.openxmlformats.org/officeDocument/2006/relationships/image" Target="../media/image39.png"/><Relationship Id="rId4" Type="http://schemas.openxmlformats.org/officeDocument/2006/relationships/image" Target="../media/image37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420.png"/><Relationship Id="rId7" Type="http://schemas.openxmlformats.org/officeDocument/2006/relationships/image" Target="../media/image54.png"/><Relationship Id="rId12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0.png"/><Relationship Id="rId11" Type="http://schemas.openxmlformats.org/officeDocument/2006/relationships/customXml" Target="../ink/ink22.xml"/><Relationship Id="rId5" Type="http://schemas.openxmlformats.org/officeDocument/2006/relationships/image" Target="../media/image44.png"/><Relationship Id="rId10" Type="http://schemas.openxmlformats.org/officeDocument/2006/relationships/image" Target="../media/image51.png"/><Relationship Id="rId4" Type="http://schemas.openxmlformats.org/officeDocument/2006/relationships/image" Target="../media/image4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customXml" Target="../ink/ink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wmv"/><Relationship Id="rId1" Type="http://schemas.microsoft.com/office/2007/relationships/media" Target="../media/media9.wmv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0.png"/><Relationship Id="rId7" Type="http://schemas.openxmlformats.org/officeDocument/2006/relationships/image" Target="../media/image68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0" Type="http://schemas.openxmlformats.org/officeDocument/2006/relationships/customXml" Target="../ink/ink28.xml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77.png"/><Relationship Id="rId5" Type="http://schemas.openxmlformats.org/officeDocument/2006/relationships/image" Target="../media/image74.png"/><Relationship Id="rId10" Type="http://schemas.openxmlformats.org/officeDocument/2006/relationships/customXml" Target="../ink/ink29.xml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.xml"/><Relationship Id="rId5" Type="http://schemas.openxmlformats.org/officeDocument/2006/relationships/image" Target="../media/image81.png"/><Relationship Id="rId4" Type="http://schemas.openxmlformats.org/officeDocument/2006/relationships/customXml" Target="../ink/ink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customXml" Target="../ink/ink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customXml" Target="../ink/ink3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customXml" Target="../ink/ink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77671"/>
                </a:solidFill>
              </a:rPr>
              <a:t>向量代数与</a:t>
            </a:r>
            <a:endParaRPr lang="en-US" altLang="zh-CN" dirty="0">
              <a:solidFill>
                <a:srgbClr val="777671"/>
              </a:solidFill>
            </a:endParaRPr>
          </a:p>
          <a:p>
            <a:r>
              <a:rPr lang="zh-CN" altLang="en-US" dirty="0">
                <a:solidFill>
                  <a:srgbClr val="777671"/>
                </a:solidFill>
              </a:rPr>
              <a:t>空间解析几何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微积分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>
                <a:solidFill>
                  <a:srgbClr val="777671"/>
                </a:solidFill>
              </a:rPr>
              <a:t>                                  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373696" y="4530394"/>
            <a:ext cx="3444608" cy="392907"/>
          </a:xfrm>
        </p:spPr>
        <p:txBody>
          <a:bodyPr/>
          <a:lstStyle/>
          <a:p>
            <a:r>
              <a:rPr lang="zh-CN" altLang="en-US" sz="2000" b="1">
                <a:solidFill>
                  <a:srgbClr val="7776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理学院数学系 王玉超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BA8D7E-40D9-4A09-87C5-5F56A419A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013" y="2128838"/>
            <a:ext cx="3695749" cy="354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0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曲面方程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0" y="1849714"/>
            <a:ext cx="10374699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：曲面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(surface)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的特点如何反映到定义它的方程上？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C82C5FB-A175-48AB-BC88-F6EC06DF210B}"/>
                  </a:ext>
                </a:extLst>
              </p14:cNvPr>
              <p14:cNvContentPartPr/>
              <p14:nvPr/>
            </p14:nvContentPartPr>
            <p14:xfrm>
              <a:off x="2055600" y="1578240"/>
              <a:ext cx="4928760" cy="30312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C82C5FB-A175-48AB-BC88-F6EC06DF21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6240" y="1568880"/>
                <a:ext cx="4947480" cy="304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555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曲面方程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09403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一、曲面方程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1" y="4332837"/>
                <a:ext cx="10980160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满足该方程的所有点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都在曲面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𝑺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="" xmlns:a16="http://schemas.microsoft.com/office/drawing/2014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4332837"/>
                <a:ext cx="10980160" cy="664797"/>
              </a:xfrm>
              <a:prstGeom prst="rect">
                <a:avLst/>
              </a:prstGeom>
              <a:blipFill rotWithShape="1">
                <a:blip r:embed="rId2"/>
                <a:stretch>
                  <a:fillRect l="-1444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85525" y="1549133"/>
                <a:ext cx="10980160" cy="1950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一般曲面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𝑺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是满足三元方程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𝑭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𝒛</m:t>
                          </m:r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𝟎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的点的轨迹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25" y="1549133"/>
                <a:ext cx="10980160" cy="1950470"/>
              </a:xfrm>
              <a:prstGeom prst="rect">
                <a:avLst/>
              </a:prstGeom>
              <a:blipFill rotWithShape="1">
                <a:blip r:embed="rId3"/>
                <a:stretch>
                  <a:fillRect l="-1388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1DB1A66-BFAA-46BA-9F1D-DC1A54E1A5BF}"/>
                  </a:ext>
                </a:extLst>
              </p:cNvPr>
              <p:cNvSpPr/>
              <p:nvPr/>
            </p:nvSpPr>
            <p:spPr>
              <a:xfrm>
                <a:off x="877501" y="5219568"/>
                <a:ext cx="10980160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曲面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𝑺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上任意一点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的坐标满足该方程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id="{11DB1A66-BFAA-46BA-9F1D-DC1A54E1A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5219568"/>
                <a:ext cx="10980160" cy="732508"/>
              </a:xfrm>
              <a:prstGeom prst="rect">
                <a:avLst/>
              </a:prstGeom>
              <a:blipFill rotWithShape="1">
                <a:blip r:embed="rId4"/>
                <a:stretch>
                  <a:fillRect l="-1444" t="-3333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C350A24-5122-47DF-BAB5-AC67A8071AD1}"/>
                  </a:ext>
                </a:extLst>
              </p14:cNvPr>
              <p14:cNvContentPartPr/>
              <p14:nvPr/>
            </p14:nvContentPartPr>
            <p14:xfrm>
              <a:off x="2157840" y="2443680"/>
              <a:ext cx="6453000" cy="11019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C350A24-5122-47DF-BAB5-AC67A8071A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8480" y="2434320"/>
                <a:ext cx="6471720" cy="112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100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曲面方程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09403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二、椭球面方程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85525" y="1549133"/>
                <a:ext cx="10980160" cy="33137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由方程</a:t>
                </a:r>
                <a:endParaRPr lang="en-US" altLang="zh-CN" sz="3200" b="1" kern="0" dirty="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𝟏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所表示的曲面称作中心为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，各轴长分别为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𝒄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椭球面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𝒄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25" y="1549133"/>
                <a:ext cx="10980160" cy="3313792"/>
              </a:xfrm>
              <a:prstGeom prst="rect">
                <a:avLst/>
              </a:prstGeom>
              <a:blipFill rotWithShape="1">
                <a:blip r:embed="rId2"/>
                <a:stretch>
                  <a:fillRect l="-1388"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1DB1A66-BFAA-46BA-9F1D-DC1A54E1A5BF}"/>
                  </a:ext>
                </a:extLst>
              </p:cNvPr>
              <p:cNvSpPr/>
              <p:nvPr/>
            </p:nvSpPr>
            <p:spPr>
              <a:xfrm>
                <a:off x="877501" y="5093733"/>
                <a:ext cx="10980160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当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𝒄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𝑹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时，称作中心为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，半径为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𝑹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球面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id="{11DB1A66-BFAA-46BA-9F1D-DC1A54E1A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5093733"/>
                <a:ext cx="10980160" cy="1372683"/>
              </a:xfrm>
              <a:prstGeom prst="rect">
                <a:avLst/>
              </a:prstGeom>
              <a:blipFill rotWithShape="1">
                <a:blip r:embed="rId3"/>
                <a:stretch>
                  <a:fillRect l="-1444" t="-1778"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6822C9A-5694-44F9-96D5-975786C00C58}"/>
                  </a:ext>
                </a:extLst>
              </p14:cNvPr>
              <p14:cNvContentPartPr/>
              <p14:nvPr/>
            </p14:nvContentPartPr>
            <p14:xfrm>
              <a:off x="3038040" y="947520"/>
              <a:ext cx="7138800" cy="32889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6822C9A-5694-44F9-96D5-975786C00C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28680" y="938160"/>
                <a:ext cx="7157520" cy="330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644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曲面方程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09403"/>
            <a:ext cx="950856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三、旋转曲面方程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D515F46-332B-4BDD-9881-1741103A8D80}"/>
              </a:ext>
            </a:extLst>
          </p:cNvPr>
          <p:cNvSpPr/>
          <p:nvPr/>
        </p:nvSpPr>
        <p:spPr>
          <a:xfrm>
            <a:off x="877501" y="1980933"/>
            <a:ext cx="10980160" cy="1309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Cambria Math"/>
                <a:ea typeface="微软雅黑" panose="020B0503020204020204" pitchFamily="34" charset="-122"/>
              </a:rPr>
              <a:t>以一条平面曲线绕其所在平面上一条直线旋转一周所得的曲面称为</a:t>
            </a:r>
            <a:r>
              <a:rPr lang="zh-CN" altLang="en-US" sz="3200" b="1" kern="0" dirty="0">
                <a:solidFill>
                  <a:srgbClr val="004080"/>
                </a:solidFill>
                <a:latin typeface="Cambria Math"/>
                <a:ea typeface="微软雅黑" panose="020B0503020204020204" pitchFamily="34" charset="-122"/>
              </a:rPr>
              <a:t>旋转曲面</a:t>
            </a:r>
            <a:r>
              <a:rPr lang="zh-CN" altLang="en-US" sz="3200" b="1" kern="0" dirty="0">
                <a:solidFill>
                  <a:srgbClr val="676661"/>
                </a:solidFill>
                <a:latin typeface="Cambria Math"/>
                <a:ea typeface="微软雅黑" panose="020B0503020204020204" pitchFamily="34" charset="-122"/>
              </a:rPr>
              <a:t>，定直线称为</a:t>
            </a:r>
            <a:r>
              <a:rPr lang="zh-CN" altLang="en-US" sz="3200" b="1" kern="0" dirty="0">
                <a:solidFill>
                  <a:srgbClr val="004080"/>
                </a:solidFill>
                <a:latin typeface="Cambria Math"/>
                <a:ea typeface="微软雅黑" panose="020B0503020204020204" pitchFamily="34" charset="-122"/>
              </a:rPr>
              <a:t>旋转轴，</a:t>
            </a:r>
            <a:r>
              <a:rPr lang="zh-CN" altLang="en-US" sz="3200" b="1" kern="0" dirty="0">
                <a:solidFill>
                  <a:srgbClr val="676661"/>
                </a:solidFill>
                <a:latin typeface="Cambria Math"/>
                <a:ea typeface="微软雅黑" panose="020B0503020204020204" pitchFamily="34" charset="-122"/>
              </a:rPr>
              <a:t>旋转曲线称为</a:t>
            </a:r>
            <a:r>
              <a:rPr lang="zh-CN" altLang="en-US" sz="3200" b="1" kern="0" dirty="0">
                <a:solidFill>
                  <a:srgbClr val="004080"/>
                </a:solidFill>
                <a:latin typeface="Cambria Math"/>
                <a:ea typeface="微软雅黑" panose="020B0503020204020204" pitchFamily="34" charset="-122"/>
              </a:rPr>
              <a:t>母线</a:t>
            </a:r>
            <a:r>
              <a:rPr lang="en-US" altLang="zh-CN" sz="3200" b="1" kern="0" dirty="0">
                <a:solidFill>
                  <a:srgbClr val="676661"/>
                </a:solidFill>
                <a:latin typeface="Cambria Math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8961E8A-F8E7-4B9F-8007-A8126BF6A765}"/>
                  </a:ext>
                </a:extLst>
              </p14:cNvPr>
              <p14:cNvContentPartPr/>
              <p14:nvPr/>
            </p14:nvContentPartPr>
            <p14:xfrm>
              <a:off x="2149560" y="88560"/>
              <a:ext cx="9069480" cy="32742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8961E8A-F8E7-4B9F-8007-A8126BF6A7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0200" y="79200"/>
                <a:ext cx="9088200" cy="329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765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曲面方程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1DB1A66-BFAA-46BA-9F1D-DC1A54E1A5BF}"/>
                  </a:ext>
                </a:extLst>
              </p:cNvPr>
              <p:cNvSpPr/>
              <p:nvPr/>
            </p:nvSpPr>
            <p:spPr>
              <a:xfrm>
                <a:off x="877501" y="973614"/>
                <a:ext cx="10980160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𝒚𝑶𝒛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平面上有一条曲线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𝑪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，方程是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，绕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轴旋转一周得到一个以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轴为旋转轴的曲面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1DB1A66-BFAA-46BA-9F1D-DC1A54E1A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973614"/>
                <a:ext cx="10980160" cy="1310295"/>
              </a:xfrm>
              <a:prstGeom prst="rect">
                <a:avLst/>
              </a:prstGeom>
              <a:blipFill>
                <a:blip r:embed="rId2"/>
                <a:stretch>
                  <a:fillRect l="-1444" r="-1333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4115EBD-979D-4BE4-8023-D9BF3A150457}"/>
                  </a:ext>
                </a:extLst>
              </p:cNvPr>
              <p:cNvSpPr/>
              <p:nvPr/>
            </p:nvSpPr>
            <p:spPr>
              <a:xfrm>
                <a:off x="877501" y="2579451"/>
                <a:ext cx="10980160" cy="21514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𝑴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为曲线上任一点，由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𝑪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旋转所得，则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𝟎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 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𝒛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4115EBD-979D-4BE4-8023-D9BF3A150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2579451"/>
                <a:ext cx="10980160" cy="2151423"/>
              </a:xfrm>
              <a:prstGeom prst="rect">
                <a:avLst/>
              </a:prstGeom>
              <a:blipFill>
                <a:blip r:embed="rId3"/>
                <a:stretch>
                  <a:fillRect l="-1444" r="-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5AF02F6-8295-4AB8-B7BD-4448591BC4FD}"/>
                  </a:ext>
                </a:extLst>
              </p:cNvPr>
              <p:cNvSpPr/>
              <p:nvPr/>
            </p:nvSpPr>
            <p:spPr>
              <a:xfrm>
                <a:off x="877501" y="4733328"/>
                <a:ext cx="10980160" cy="1690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因此</a:t>
                </a:r>
                <a:endParaRPr lang="en-US" altLang="zh-CN" sz="3200" b="1" i="1" kern="0" dirty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e>
                      </m:d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𝟎</m:t>
                      </m:r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5AF02F6-8295-4AB8-B7BD-4448591BC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4733328"/>
                <a:ext cx="10980160" cy="1690591"/>
              </a:xfrm>
              <a:prstGeom prst="rect">
                <a:avLst/>
              </a:prstGeom>
              <a:blipFill>
                <a:blip r:embed="rId4"/>
                <a:stretch>
                  <a:fillRect l="-1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25FE243-5434-4CA4-846F-D151319F2BB2}"/>
                  </a:ext>
                </a:extLst>
              </p14:cNvPr>
              <p14:cNvContentPartPr/>
              <p14:nvPr/>
            </p14:nvContentPartPr>
            <p14:xfrm>
              <a:off x="2783160" y="1545480"/>
              <a:ext cx="9039960" cy="50857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25FE243-5434-4CA4-846F-D151319F2B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3800" y="1536120"/>
                <a:ext cx="9058680" cy="510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549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曲面方程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1DB1A66-BFAA-46BA-9F1D-DC1A54E1A5BF}"/>
                  </a:ext>
                </a:extLst>
              </p:cNvPr>
              <p:cNvSpPr/>
              <p:nvPr/>
            </p:nvSpPr>
            <p:spPr>
              <a:xfrm>
                <a:off x="877501" y="973614"/>
                <a:ext cx="10980160" cy="1646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：考虑曲线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2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𝟐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𝒂</m:t>
                                    </m:r>
                                  </m:e>
                                  <m:sup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𝟐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2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𝒛</m:t>
                                    </m:r>
                                  </m:e>
                                  <m:sup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𝟐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2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𝒄</m:t>
                                    </m:r>
                                  </m:e>
                                  <m:sup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𝟐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e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绕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轴旋转一周所得曲面方程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1DB1A66-BFAA-46BA-9F1D-DC1A54E1A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973614"/>
                <a:ext cx="10980160" cy="1646861"/>
              </a:xfrm>
              <a:prstGeom prst="rect">
                <a:avLst/>
              </a:prstGeom>
              <a:blipFill rotWithShape="1">
                <a:blip r:embed="rId2"/>
                <a:stretch>
                  <a:fillRect l="-1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C45FAF4-A1AC-4404-B83F-7EA0A50DCEA2}"/>
                  </a:ext>
                </a:extLst>
              </p:cNvPr>
              <p:cNvSpPr/>
              <p:nvPr/>
            </p:nvSpPr>
            <p:spPr>
              <a:xfrm>
                <a:off x="877501" y="3976133"/>
                <a:ext cx="10980160" cy="10539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𝒄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C45FAF4-A1AC-4404-B83F-7EA0A50DC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3976133"/>
                <a:ext cx="10980160" cy="1053943"/>
              </a:xfrm>
              <a:prstGeom prst="rect">
                <a:avLst/>
              </a:prstGeom>
              <a:blipFill>
                <a:blip r:embed="rId3"/>
                <a:stretch>
                  <a:fillRect l="-1444" b="-46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B72E42E-B03B-44F4-A644-2ACBB6CBB9CB}"/>
                  </a:ext>
                </a:extLst>
              </p:cNvPr>
              <p:cNvSpPr/>
              <p:nvPr/>
            </p:nvSpPr>
            <p:spPr>
              <a:xfrm>
                <a:off x="877501" y="5331791"/>
                <a:ext cx="10980160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如果绕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轴旋转一周？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B72E42E-B03B-44F4-A644-2ACBB6CBB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5331791"/>
                <a:ext cx="10980160" cy="664797"/>
              </a:xfrm>
              <a:prstGeom prst="rect">
                <a:avLst/>
              </a:prstGeom>
              <a:blipFill>
                <a:blip r:embed="rId4"/>
                <a:stretch>
                  <a:fillRect l="-1444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00B688F-7A4D-43E6-989E-4EAFBCF70B25}"/>
                  </a:ext>
                </a:extLst>
              </p14:cNvPr>
              <p14:cNvContentPartPr/>
              <p14:nvPr/>
            </p14:nvContentPartPr>
            <p14:xfrm>
              <a:off x="3526200" y="2611080"/>
              <a:ext cx="6442200" cy="34376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00B688F-7A4D-43E6-989E-4EAFBCF70B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16840" y="2601720"/>
                <a:ext cx="6460920" cy="345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606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曲面方程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09403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四、柱面方程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85525" y="1549133"/>
                <a:ext cx="10980160" cy="19496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𝒍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为定直线，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𝑪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为定曲线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平行于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𝒍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的动直线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沿着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𝑪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运动所形成的曲面称为空间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Cambria Math"/>
                    <a:ea typeface="微软雅黑" panose="020B0503020204020204" pitchFamily="34" charset="-122"/>
                  </a:rPr>
                  <a:t>柱面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，动直线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 称为柱面的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Cambria Math"/>
                    <a:ea typeface="微软雅黑" panose="020B0503020204020204" pitchFamily="34" charset="-122"/>
                  </a:rPr>
                  <a:t>母线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𝑪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称为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Cambria Math"/>
                    <a:ea typeface="微软雅黑" panose="020B0503020204020204" pitchFamily="34" charset="-122"/>
                  </a:rPr>
                  <a:t>准线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25" y="1549133"/>
                <a:ext cx="10980160" cy="1949636"/>
              </a:xfrm>
              <a:prstGeom prst="rect">
                <a:avLst/>
              </a:prstGeom>
              <a:blipFill>
                <a:blip r:embed="rId2"/>
                <a:stretch>
                  <a:fillRect l="-1388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1DB1A66-BFAA-46BA-9F1D-DC1A54E1A5BF}"/>
                  </a:ext>
                </a:extLst>
              </p:cNvPr>
              <p:cNvSpPr/>
              <p:nvPr/>
            </p:nvSpPr>
            <p:spPr>
              <a:xfrm>
                <a:off x="885525" y="3998572"/>
                <a:ext cx="10980160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母线平行于坐标轴的柱面的方程，不含某个变量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例如母线平行于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轴，则方程为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𝑭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（不含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1DB1A66-BFAA-46BA-9F1D-DC1A54E1A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25" y="3998572"/>
                <a:ext cx="10980160" cy="1310295"/>
              </a:xfrm>
              <a:prstGeom prst="rect">
                <a:avLst/>
              </a:prstGeom>
              <a:blipFill>
                <a:blip r:embed="rId3"/>
                <a:stretch>
                  <a:fillRect l="-1388" t="-1860" r="-833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3CB1FA9-A1BF-4C2A-9CBE-74D17D5AB888}"/>
                  </a:ext>
                </a:extLst>
              </p14:cNvPr>
              <p14:cNvContentPartPr/>
              <p14:nvPr/>
            </p14:nvContentPartPr>
            <p14:xfrm>
              <a:off x="3435120" y="2425680"/>
              <a:ext cx="7466760" cy="39258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3CB1FA9-A1BF-4C2A-9CBE-74D17D5AB8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5760" y="2416320"/>
                <a:ext cx="7485480" cy="394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339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曲面方程</a:t>
            </a:r>
          </a:p>
        </p:txBody>
      </p:sp>
      <p:pic>
        <p:nvPicPr>
          <p:cNvPr id="3" name="媒体1">
            <a:hlinkClick r:id="" action="ppaction://media"/>
            <a:extLst>
              <a:ext uri="{FF2B5EF4-FFF2-40B4-BE49-F238E27FC236}">
                <a16:creationId xmlns:a16="http://schemas.microsoft.com/office/drawing/2014/main" id="{BB84B4B6-E4E7-4AE1-A095-FBE0E49192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9000" y="1209675"/>
            <a:ext cx="53340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曲面方程</a:t>
            </a:r>
          </a:p>
        </p:txBody>
      </p:sp>
      <p:pic>
        <p:nvPicPr>
          <p:cNvPr id="2" name="媒体2">
            <a:hlinkClick r:id="" action="ppaction://media"/>
            <a:extLst>
              <a:ext uri="{FF2B5EF4-FFF2-40B4-BE49-F238E27FC236}">
                <a16:creationId xmlns:a16="http://schemas.microsoft.com/office/drawing/2014/main" id="{9A36C133-501C-4BCA-B7B3-6FD0F01A3F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81425" y="742950"/>
            <a:ext cx="4629150" cy="5372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D84E080-644F-4C44-8A91-35778D6737AE}"/>
                  </a:ext>
                </a:extLst>
              </p14:cNvPr>
              <p14:cNvContentPartPr/>
              <p14:nvPr/>
            </p14:nvContentPartPr>
            <p14:xfrm>
              <a:off x="5178240" y="2047680"/>
              <a:ext cx="5901840" cy="12938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D84E080-644F-4C44-8A91-35778D6737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68880" y="2038320"/>
                <a:ext cx="5920560" cy="131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411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曲面方程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85525" y="1193533"/>
                <a:ext cx="10980160" cy="10539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椭圆柱面：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𝒃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25" y="1193533"/>
                <a:ext cx="10980160" cy="1053943"/>
              </a:xfrm>
              <a:prstGeom prst="rect">
                <a:avLst/>
              </a:prstGeom>
              <a:blipFill>
                <a:blip r:embed="rId2"/>
                <a:stretch>
                  <a:fillRect l="-1388" b="-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183670E-F06B-42D7-A4C1-43C8DFFAD3CF}"/>
                  </a:ext>
                </a:extLst>
              </p:cNvPr>
              <p:cNvSpPr/>
              <p:nvPr/>
            </p:nvSpPr>
            <p:spPr>
              <a:xfrm>
                <a:off x="877503" y="2694775"/>
                <a:ext cx="10980160" cy="10539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双曲柱面：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𝒃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183670E-F06B-42D7-A4C1-43C8DFFAD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2694775"/>
                <a:ext cx="10980160" cy="1053943"/>
              </a:xfrm>
              <a:prstGeom prst="rect">
                <a:avLst/>
              </a:prstGeom>
              <a:blipFill>
                <a:blip r:embed="rId3"/>
                <a:stretch>
                  <a:fillRect l="-1444" b="-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FE66C3A-21D9-43A5-B0D7-66F06D9E87F7}"/>
                  </a:ext>
                </a:extLst>
              </p:cNvPr>
              <p:cNvSpPr/>
              <p:nvPr/>
            </p:nvSpPr>
            <p:spPr>
              <a:xfrm>
                <a:off x="885525" y="4196017"/>
                <a:ext cx="10980160" cy="6798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抛物柱面：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𝒂𝒚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FE66C3A-21D9-43A5-B0D7-66F06D9E87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25" y="4196017"/>
                <a:ext cx="10980160" cy="679801"/>
              </a:xfrm>
              <a:prstGeom prst="rect">
                <a:avLst/>
              </a:prstGeom>
              <a:blipFill>
                <a:blip r:embed="rId4"/>
                <a:stretch>
                  <a:fillRect l="-1388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F8B820D-0710-466D-AD27-FE4CDA98F407}"/>
                  </a:ext>
                </a:extLst>
              </p14:cNvPr>
              <p14:cNvContentPartPr/>
              <p14:nvPr/>
            </p14:nvContentPartPr>
            <p14:xfrm>
              <a:off x="3011400" y="813240"/>
              <a:ext cx="6617520" cy="42595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F8B820D-0710-466D-AD27-FE4CDA98F4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2040" y="803880"/>
                <a:ext cx="6636240" cy="427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04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空间直线及其方程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1171418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8281A77-A911-4B1D-9A1B-B6760FE636A9}"/>
                  </a:ext>
                </a:extLst>
              </p:cNvPr>
              <p:cNvSpPr/>
              <p:nvPr/>
            </p:nvSpPr>
            <p:spPr>
              <a:xfrm>
                <a:off x="877503" y="1484516"/>
                <a:ext cx="11007703" cy="4625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空间直线方程：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一般式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对称式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𝒑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 (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𝒎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𝒏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参数式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𝒎𝒕</m:t>
                            </m:r>
                          </m:e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𝒏𝒕</m:t>
                            </m:r>
                          </m:e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𝒑𝒕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8281A77-A911-4B1D-9A1B-B6760FE63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1484516"/>
                <a:ext cx="11007703" cy="4625177"/>
              </a:xfrm>
              <a:prstGeom prst="rect">
                <a:avLst/>
              </a:prstGeom>
              <a:blipFill>
                <a:blip r:embed="rId2"/>
                <a:stretch>
                  <a:fillRect l="-1440" b="-93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C960F80-1F99-4013-8636-3CDF43244354}"/>
                  </a:ext>
                </a:extLst>
              </p14:cNvPr>
              <p14:cNvContentPartPr/>
              <p14:nvPr/>
            </p14:nvContentPartPr>
            <p14:xfrm>
              <a:off x="1401120" y="3649320"/>
              <a:ext cx="8173800" cy="2985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C960F80-1F99-4013-8636-3CDF432443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1760" y="3639960"/>
                <a:ext cx="8192520" cy="30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605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曲面方程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09403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五、二次曲面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D515F46-332B-4BDD-9881-1741103A8D80}"/>
              </a:ext>
            </a:extLst>
          </p:cNvPr>
          <p:cNvSpPr/>
          <p:nvPr/>
        </p:nvSpPr>
        <p:spPr>
          <a:xfrm>
            <a:off x="885525" y="1549133"/>
            <a:ext cx="10980160" cy="669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Cambria Math"/>
                <a:ea typeface="微软雅黑" panose="020B0503020204020204" pitchFamily="34" charset="-122"/>
              </a:rPr>
              <a:t>三元二次方程所表示的曲面称为</a:t>
            </a:r>
            <a:r>
              <a:rPr lang="zh-CN" altLang="en-US" sz="3200" b="1" kern="0" dirty="0">
                <a:solidFill>
                  <a:srgbClr val="004080"/>
                </a:solidFill>
                <a:latin typeface="Cambria Math"/>
                <a:ea typeface="微软雅黑" panose="020B0503020204020204" pitchFamily="34" charset="-122"/>
              </a:rPr>
              <a:t>二次曲面</a:t>
            </a:r>
            <a:r>
              <a:rPr lang="en-US" altLang="zh-CN" sz="3200" b="1" kern="0" dirty="0">
                <a:solidFill>
                  <a:srgbClr val="676661"/>
                </a:solidFill>
                <a:latin typeface="Cambria Math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DB1A66-BFAA-46BA-9F1D-DC1A54E1A5BF}"/>
              </a:ext>
            </a:extLst>
          </p:cNvPr>
          <p:cNvSpPr/>
          <p:nvPr/>
        </p:nvSpPr>
        <p:spPr>
          <a:xfrm>
            <a:off x="885525" y="2576002"/>
            <a:ext cx="10980160" cy="1310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截痕法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：通过用平行于坐标面的平面去截二次曲面所得交线（截痕）了解曲面性态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BB16246-116C-4D5D-9E29-A707CDE1597A}"/>
              </a:ext>
            </a:extLst>
          </p:cNvPr>
          <p:cNvSpPr/>
          <p:nvPr/>
        </p:nvSpPr>
        <p:spPr>
          <a:xfrm>
            <a:off x="885525" y="4639582"/>
            <a:ext cx="10980160" cy="1310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伸缩法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：将二次曲面的坐标进行放大或者缩小，使得原有图形发生变形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17DFDB5-6459-45BE-A871-B21DD18BEC20}"/>
                  </a:ext>
                </a:extLst>
              </p14:cNvPr>
              <p14:cNvContentPartPr/>
              <p14:nvPr/>
            </p14:nvContentPartPr>
            <p14:xfrm>
              <a:off x="989280" y="1332360"/>
              <a:ext cx="1849680" cy="2628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17DFDB5-6459-45BE-A871-B21DD18BEC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920" y="1323000"/>
                <a:ext cx="1868400" cy="264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29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曲面方程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FBAD9BA-F6F2-4FCC-9F71-ADCC70B7DF46}"/>
                  </a:ext>
                </a:extLst>
              </p:cNvPr>
              <p:cNvSpPr/>
              <p:nvPr/>
            </p:nvSpPr>
            <p:spPr>
              <a:xfrm>
                <a:off x="877501" y="709403"/>
                <a:ext cx="9508562" cy="10539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 </a:t>
                </a:r>
                <a:r>
                  <a:rPr lang="zh-CN" altLang="en-US" sz="3200" b="1" kern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椭球面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𝒃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𝒄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FBAD9BA-F6F2-4FCC-9F71-ADCC70B7DF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709403"/>
                <a:ext cx="9508562" cy="1053943"/>
              </a:xfrm>
              <a:prstGeom prst="rect">
                <a:avLst/>
              </a:prstGeom>
              <a:blipFill>
                <a:blip r:embed="rId4"/>
                <a:stretch>
                  <a:fillRect l="-1667" b="-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55219CDE-C68A-468E-9B0F-DAE63FDA43F2}"/>
              </a:ext>
            </a:extLst>
          </p:cNvPr>
          <p:cNvSpPr/>
          <p:nvPr/>
        </p:nvSpPr>
        <p:spPr>
          <a:xfrm>
            <a:off x="6992054" y="1758986"/>
            <a:ext cx="3577591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有界对称；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4A6E28C-F393-44B6-89AB-2E839000BDAB}"/>
                  </a:ext>
                </a:extLst>
              </p:cNvPr>
              <p:cNvSpPr/>
              <p:nvPr/>
            </p:nvSpPr>
            <p:spPr>
              <a:xfrm>
                <a:off x="6992054" y="2423783"/>
                <a:ext cx="4719782" cy="40566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被平行于坐标面的平面截得椭圆，例如被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𝒉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截得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𝒂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𝒃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𝒉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𝒄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𝒉</m:t>
                              </m:r>
                            </m:e>
                          </m:eqAr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4A6E28C-F393-44B6-89AB-2E839000BD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054" y="2423783"/>
                <a:ext cx="4719782" cy="4056688"/>
              </a:xfrm>
              <a:prstGeom prst="rect">
                <a:avLst/>
              </a:prstGeom>
              <a:blipFill>
                <a:blip r:embed="rId6"/>
                <a:stretch>
                  <a:fillRect l="-3359" t="-602" r="-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媒体3_1 (1)">
            <a:hlinkClick r:id="" action="ppaction://media"/>
            <a:extLst>
              <a:ext uri="{FF2B5EF4-FFF2-40B4-BE49-F238E27FC236}">
                <a16:creationId xmlns:a16="http://schemas.microsoft.com/office/drawing/2014/main" id="{6D6A5283-86C4-4995-ABF8-63FAF284B6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7501" y="2071897"/>
            <a:ext cx="5734050" cy="4076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7A6AADE-CADD-47EA-A2EA-C5A287F04071}"/>
                  </a:ext>
                </a:extLst>
              </p14:cNvPr>
              <p14:cNvContentPartPr/>
              <p14:nvPr/>
            </p14:nvContentPartPr>
            <p14:xfrm>
              <a:off x="7889040" y="3682440"/>
              <a:ext cx="4210920" cy="28566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7A6AADE-CADD-47EA-A2EA-C5A287F040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79680" y="3673080"/>
                <a:ext cx="4229640" cy="287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891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97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曲面方程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FBAD9BA-F6F2-4FCC-9F71-ADCC70B7DF46}"/>
                  </a:ext>
                </a:extLst>
              </p:cNvPr>
              <p:cNvSpPr/>
              <p:nvPr/>
            </p:nvSpPr>
            <p:spPr>
              <a:xfrm>
                <a:off x="877501" y="709403"/>
                <a:ext cx="9508562" cy="10539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椭圆锥面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𝒃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FBAD9BA-F6F2-4FCC-9F71-ADCC70B7DF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709403"/>
                <a:ext cx="9508562" cy="1053943"/>
              </a:xfrm>
              <a:prstGeom prst="rect">
                <a:avLst/>
              </a:prstGeom>
              <a:blipFill>
                <a:blip r:embed="rId4"/>
                <a:stretch>
                  <a:fillRect l="-1667" b="-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55219CDE-C68A-468E-9B0F-DAE63FDA43F2}"/>
              </a:ext>
            </a:extLst>
          </p:cNvPr>
          <p:cNvSpPr/>
          <p:nvPr/>
        </p:nvSpPr>
        <p:spPr>
          <a:xfrm>
            <a:off x="6992054" y="1758986"/>
            <a:ext cx="3577591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对称；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4A6E28C-F393-44B6-89AB-2E839000BDAB}"/>
              </a:ext>
            </a:extLst>
          </p:cNvPr>
          <p:cNvSpPr/>
          <p:nvPr/>
        </p:nvSpPr>
        <p:spPr>
          <a:xfrm>
            <a:off x="6992054" y="2423783"/>
            <a:ext cx="4719782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齐次方程是锥面方程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pic>
        <p:nvPicPr>
          <p:cNvPr id="2" name="媒体4_1">
            <a:hlinkClick r:id="" action="ppaction://media"/>
            <a:extLst>
              <a:ext uri="{FF2B5EF4-FFF2-40B4-BE49-F238E27FC236}">
                <a16:creationId xmlns:a16="http://schemas.microsoft.com/office/drawing/2014/main" id="{DEF911FF-3CA1-4807-AE97-3E7CC6E7F6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7501" y="1794677"/>
            <a:ext cx="6019800" cy="4076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039A32B-EC94-48C3-B434-93CC61444739}"/>
                  </a:ext>
                </a:extLst>
              </p14:cNvPr>
              <p14:cNvContentPartPr/>
              <p14:nvPr/>
            </p14:nvContentPartPr>
            <p14:xfrm>
              <a:off x="2222640" y="807120"/>
              <a:ext cx="9584280" cy="4585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039A32B-EC94-48C3-B434-93CC614447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3280" y="797760"/>
                <a:ext cx="9603000" cy="460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232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6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曲面方程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FBAD9BA-F6F2-4FCC-9F71-ADCC70B7DF46}"/>
                  </a:ext>
                </a:extLst>
              </p:cNvPr>
              <p:cNvSpPr/>
              <p:nvPr/>
            </p:nvSpPr>
            <p:spPr>
              <a:xfrm>
                <a:off x="877501" y="709403"/>
                <a:ext cx="9508562" cy="10539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单叶双曲面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𝒃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𝒄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FBAD9BA-F6F2-4FCC-9F71-ADCC70B7DF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709403"/>
                <a:ext cx="9508562" cy="1053943"/>
              </a:xfrm>
              <a:prstGeom prst="rect">
                <a:avLst/>
              </a:prstGeom>
              <a:blipFill>
                <a:blip r:embed="rId4"/>
                <a:stretch>
                  <a:fillRect l="-1667" b="-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55219CDE-C68A-468E-9B0F-DAE63FDA43F2}"/>
              </a:ext>
            </a:extLst>
          </p:cNvPr>
          <p:cNvSpPr/>
          <p:nvPr/>
        </p:nvSpPr>
        <p:spPr>
          <a:xfrm>
            <a:off x="6992054" y="1758986"/>
            <a:ext cx="3577591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对称；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4A6E28C-F393-44B6-89AB-2E839000BDAB}"/>
                  </a:ext>
                </a:extLst>
              </p:cNvPr>
              <p:cNvSpPr/>
              <p:nvPr/>
            </p:nvSpPr>
            <p:spPr>
              <a:xfrm>
                <a:off x="6992054" y="2423783"/>
                <a:ext cx="4719782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𝒙𝑶𝒚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平面平行的平面截得椭圆；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4A6E28C-F393-44B6-89AB-2E839000BD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054" y="2423783"/>
                <a:ext cx="4719782" cy="1310295"/>
              </a:xfrm>
              <a:prstGeom prst="rect">
                <a:avLst/>
              </a:prstGeom>
              <a:blipFill>
                <a:blip r:embed="rId5"/>
                <a:stretch>
                  <a:fillRect l="-3359" t="-1860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BA08E175-D371-43EC-89DF-926E36A54682}"/>
              </a:ext>
            </a:extLst>
          </p:cNvPr>
          <p:cNvSpPr/>
          <p:nvPr/>
        </p:nvSpPr>
        <p:spPr>
          <a:xfrm>
            <a:off x="6992054" y="3708036"/>
            <a:ext cx="4719782" cy="1950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与其它坐标平面平行的平面截得双曲线，双曲线的开口会变化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pic>
        <p:nvPicPr>
          <p:cNvPr id="2" name="媒体5">
            <a:hlinkClick r:id="" action="ppaction://media"/>
            <a:extLst>
              <a:ext uri="{FF2B5EF4-FFF2-40B4-BE49-F238E27FC236}">
                <a16:creationId xmlns:a16="http://schemas.microsoft.com/office/drawing/2014/main" id="{480DF735-FEE5-444C-BA3E-53B65034A6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7501" y="2091384"/>
            <a:ext cx="6000750" cy="4076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C82FC25-8B2A-4870-9F98-1680BC2301B7}"/>
                  </a:ext>
                </a:extLst>
              </p14:cNvPr>
              <p14:cNvContentPartPr/>
              <p14:nvPr/>
            </p14:nvContentPartPr>
            <p14:xfrm>
              <a:off x="3990240" y="446400"/>
              <a:ext cx="4058640" cy="5875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C82FC25-8B2A-4870-9F98-1680BC2301B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80880" y="437040"/>
                <a:ext cx="4077360" cy="60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93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81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曲面方程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FBAD9BA-F6F2-4FCC-9F71-ADCC70B7DF46}"/>
                  </a:ext>
                </a:extLst>
              </p:cNvPr>
              <p:cNvSpPr/>
              <p:nvPr/>
            </p:nvSpPr>
            <p:spPr>
              <a:xfrm>
                <a:off x="877501" y="709403"/>
                <a:ext cx="9508562" cy="10539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双叶双曲面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𝒃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𝒄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FBAD9BA-F6F2-4FCC-9F71-ADCC70B7DF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709403"/>
                <a:ext cx="9508562" cy="1053943"/>
              </a:xfrm>
              <a:prstGeom prst="rect">
                <a:avLst/>
              </a:prstGeom>
              <a:blipFill>
                <a:blip r:embed="rId4"/>
                <a:stretch>
                  <a:fillRect l="-1667" b="-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55219CDE-C68A-468E-9B0F-DAE63FDA43F2}"/>
              </a:ext>
            </a:extLst>
          </p:cNvPr>
          <p:cNvSpPr/>
          <p:nvPr/>
        </p:nvSpPr>
        <p:spPr>
          <a:xfrm>
            <a:off x="6992054" y="1758986"/>
            <a:ext cx="3577591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对称；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4A6E28C-F393-44B6-89AB-2E839000BDAB}"/>
              </a:ext>
            </a:extLst>
          </p:cNvPr>
          <p:cNvSpPr/>
          <p:nvPr/>
        </p:nvSpPr>
        <p:spPr>
          <a:xfrm>
            <a:off x="6992054" y="2423783"/>
            <a:ext cx="4719782" cy="1310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与坐标平面平行的平面截得双曲线或椭圆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pic>
        <p:nvPicPr>
          <p:cNvPr id="3" name="媒体6">
            <a:hlinkClick r:id="" action="ppaction://media"/>
            <a:extLst>
              <a:ext uri="{FF2B5EF4-FFF2-40B4-BE49-F238E27FC236}">
                <a16:creationId xmlns:a16="http://schemas.microsoft.com/office/drawing/2014/main" id="{82C33E3A-E089-4A89-B7A5-7BF9ABB0AB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7501" y="1952712"/>
            <a:ext cx="6000750" cy="4076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65CEC96-C9D0-4C4A-9764-3DBBFB7C4CE1}"/>
                  </a:ext>
                </a:extLst>
              </p14:cNvPr>
              <p14:cNvContentPartPr/>
              <p14:nvPr/>
            </p14:nvContentPartPr>
            <p14:xfrm>
              <a:off x="1849680" y="330120"/>
              <a:ext cx="5989320" cy="13366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65CEC96-C9D0-4C4A-9764-3DBBFB7C4C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40320" y="320760"/>
                <a:ext cx="6008040" cy="135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688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05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曲面方程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FBAD9BA-F6F2-4FCC-9F71-ADCC70B7DF46}"/>
                  </a:ext>
                </a:extLst>
              </p:cNvPr>
              <p:cNvSpPr/>
              <p:nvPr/>
            </p:nvSpPr>
            <p:spPr>
              <a:xfrm>
                <a:off x="877501" y="709403"/>
                <a:ext cx="9508562" cy="10539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5. </a:t>
                </a:r>
                <a:r>
                  <a:rPr lang="zh-CN" altLang="en-US" sz="3200" b="1" kern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椭圆抛物面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𝒃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FBAD9BA-F6F2-4FCC-9F71-ADCC70B7DF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709403"/>
                <a:ext cx="9508562" cy="1053943"/>
              </a:xfrm>
              <a:prstGeom prst="rect">
                <a:avLst/>
              </a:prstGeom>
              <a:blipFill>
                <a:blip r:embed="rId4"/>
                <a:stretch>
                  <a:fillRect l="-1667" b="-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媒体7">
            <a:hlinkClick r:id="" action="ppaction://media"/>
            <a:extLst>
              <a:ext uri="{FF2B5EF4-FFF2-40B4-BE49-F238E27FC236}">
                <a16:creationId xmlns:a16="http://schemas.microsoft.com/office/drawing/2014/main" id="{A3CC47AA-5BB8-4153-9A29-56D469B8F4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7501" y="1939080"/>
            <a:ext cx="6438900" cy="4305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FCD9D2C-EF69-407A-9044-228BA4241315}"/>
                  </a:ext>
                </a:extLst>
              </p14:cNvPr>
              <p14:cNvContentPartPr/>
              <p14:nvPr/>
            </p14:nvContentPartPr>
            <p14:xfrm>
              <a:off x="5573160" y="693360"/>
              <a:ext cx="2111760" cy="3780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FCD9D2C-EF69-407A-9044-228BA424131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3800" y="684000"/>
                <a:ext cx="2130480" cy="39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171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曲面方程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FBAD9BA-F6F2-4FCC-9F71-ADCC70B7DF46}"/>
                  </a:ext>
                </a:extLst>
              </p:cNvPr>
              <p:cNvSpPr/>
              <p:nvPr/>
            </p:nvSpPr>
            <p:spPr>
              <a:xfrm>
                <a:off x="877501" y="709403"/>
                <a:ext cx="9508562" cy="10539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双曲抛物面（马鞍面）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𝒃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FBAD9BA-F6F2-4FCC-9F71-ADCC70B7DF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709403"/>
                <a:ext cx="9508562" cy="1053943"/>
              </a:xfrm>
              <a:prstGeom prst="rect">
                <a:avLst/>
              </a:prstGeom>
              <a:blipFill>
                <a:blip r:embed="rId4"/>
                <a:stretch>
                  <a:fillRect l="-1667" b="-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媒体8">
            <a:hlinkClick r:id="" action="ppaction://media"/>
            <a:extLst>
              <a:ext uri="{FF2B5EF4-FFF2-40B4-BE49-F238E27FC236}">
                <a16:creationId xmlns:a16="http://schemas.microsoft.com/office/drawing/2014/main" id="{22D2A971-79AD-4191-AB31-47CD6C4869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7501" y="1794677"/>
            <a:ext cx="60198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8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91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曲面方程</a:t>
            </a:r>
          </a:p>
        </p:txBody>
      </p:sp>
      <p:pic>
        <p:nvPicPr>
          <p:cNvPr id="6" name="图片 5" descr="图片包含 图示&#10;&#10;描述已自动生成">
            <a:extLst>
              <a:ext uri="{FF2B5EF4-FFF2-40B4-BE49-F238E27FC236}">
                <a16:creationId xmlns:a16="http://schemas.microsoft.com/office/drawing/2014/main" id="{01D4A46F-D8CA-4A59-A209-952A20F6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891719"/>
            <a:ext cx="1010920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74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曲面方程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5">
                <a:extLst>
                  <a:ext uri="{FF2B5EF4-FFF2-40B4-BE49-F238E27FC236}">
                    <a16:creationId xmlns:a16="http://schemas.microsoft.com/office/drawing/2014/main" id="{3A1859CD-45E9-42D8-BF06-ACB2A53951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2213014"/>
                  </p:ext>
                </p:extLst>
              </p:nvPr>
            </p:nvGraphicFramePr>
            <p:xfrm>
              <a:off x="850904" y="781094"/>
              <a:ext cx="10490192" cy="571364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7493">
                      <a:extLst>
                        <a:ext uri="{9D8B030D-6E8A-4147-A177-3AD203B41FA5}">
                          <a16:colId xmlns:a16="http://schemas.microsoft.com/office/drawing/2014/main" val="4088272788"/>
                        </a:ext>
                      </a:extLst>
                    </a:gridCol>
                    <a:gridCol w="2684777">
                      <a:extLst>
                        <a:ext uri="{9D8B030D-6E8A-4147-A177-3AD203B41FA5}">
                          <a16:colId xmlns:a16="http://schemas.microsoft.com/office/drawing/2014/main" val="419118235"/>
                        </a:ext>
                      </a:extLst>
                    </a:gridCol>
                    <a:gridCol w="2353622">
                      <a:extLst>
                        <a:ext uri="{9D8B030D-6E8A-4147-A177-3AD203B41FA5}">
                          <a16:colId xmlns:a16="http://schemas.microsoft.com/office/drawing/2014/main" val="3645065251"/>
                        </a:ext>
                      </a:extLst>
                    </a:gridCol>
                    <a:gridCol w="3924300">
                      <a:extLst>
                        <a:ext uri="{9D8B030D-6E8A-4147-A177-3AD203B41FA5}">
                          <a16:colId xmlns:a16="http://schemas.microsoft.com/office/drawing/2014/main" val="2888950006"/>
                        </a:ext>
                      </a:extLst>
                    </a:gridCol>
                  </a:tblGrid>
                  <a:tr h="4569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中文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英文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方程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CN" altLang="en-US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截面曲线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5457784"/>
                      </a:ext>
                    </a:extLst>
                  </a:tr>
                  <a:tr h="799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椭球面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Ellipsoid</a:t>
                          </a:r>
                          <a:endParaRPr lang="zh-CN" altLang="en-US" sz="1800" dirty="0"/>
                        </a:p>
                        <a:p>
                          <a:pPr algn="ctr"/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18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𝒂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sz="18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8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𝒚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𝒃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sz="18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8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𝒛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𝒄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sz="18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r>
                                  <a:rPr lang="en-US" altLang="zh-CN" sz="18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所有截面曲线都是椭圆</a:t>
                          </a:r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6288617"/>
                      </a:ext>
                    </a:extLst>
                  </a:tr>
                  <a:tr h="799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椭圆锥面</a:t>
                          </a:r>
                          <a:r>
                            <a:rPr lang="en-US" altLang="zh-CN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Elliptic cone</a:t>
                          </a:r>
                          <a:endParaRPr lang="zh-CN" altLang="en-US" sz="1800" dirty="0"/>
                        </a:p>
                        <a:p>
                          <a:pPr algn="ctr"/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18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𝒂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sz="18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8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𝒚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𝒃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sz="18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18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𝒛</m:t>
                                    </m:r>
                                  </m:e>
                                  <m:sup>
                                    <m:r>
                                      <a:rPr lang="en-US" altLang="zh-CN" sz="18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截面曲线是椭圆；</a:t>
                          </a:r>
                          <a:endParaRPr lang="en-US" altLang="zh-CN" sz="1800" b="1" kern="0" dirty="0">
                            <a:solidFill>
                              <a:srgbClr val="67666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截面曲线是双曲线或相交直线</a:t>
                          </a:r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7575222"/>
                      </a:ext>
                    </a:extLst>
                  </a:tr>
                  <a:tr h="7567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单叶双曲面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Hyperboloid of one sheet</a:t>
                          </a:r>
                          <a:endParaRPr lang="zh-CN" altLang="en-US" sz="1800" dirty="0"/>
                        </a:p>
                        <a:p>
                          <a:pPr algn="ctr"/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18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𝒂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sz="18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8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𝒚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𝒃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sz="18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18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𝒛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𝒄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sz="18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r>
                                  <a:rPr lang="en-US" altLang="zh-CN" sz="18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截面曲线是椭圆；</a:t>
                          </a:r>
                          <a:endParaRPr lang="en-US" altLang="zh-CN" sz="1800" b="1" kern="0" dirty="0">
                            <a:solidFill>
                              <a:srgbClr val="67666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截面曲线是双曲线</a:t>
                          </a:r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5995797"/>
                      </a:ext>
                    </a:extLst>
                  </a:tr>
                  <a:tr h="6233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双叶双曲面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Hyperboloid of two sheets</a:t>
                          </a:r>
                          <a:endParaRPr lang="zh-CN" altLang="en-US" sz="1800" dirty="0"/>
                        </a:p>
                        <a:p>
                          <a:pPr algn="ctr"/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0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18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𝒂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sz="18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18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𝒚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𝒃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sz="18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8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𝒛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𝒄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sz="18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r>
                                  <a:rPr lang="en-US" altLang="zh-CN" sz="18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且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|</m:t>
                                  </m:r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|&gt;</m:t>
                              </m:r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𝒄</m:t>
                              </m:r>
                            </m:oMath>
                          </a14:m>
                          <a:r>
                            <a:rPr lang="zh-CN" altLang="en-US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截面曲线是椭圆；</a:t>
                          </a:r>
                          <a:endParaRPr lang="en-US" altLang="zh-CN" sz="1800" b="1" kern="0" dirty="0">
                            <a:solidFill>
                              <a:srgbClr val="67666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截面曲线是双曲线</a:t>
                          </a:r>
                          <a:endParaRPr lang="zh-CN" altLang="en-US" sz="1800" dirty="0"/>
                        </a:p>
                        <a:p>
                          <a:pPr algn="ctr"/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3217650"/>
                      </a:ext>
                    </a:extLst>
                  </a:tr>
                  <a:tr h="799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椭圆抛物面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Elliptic </a:t>
                          </a:r>
                          <a:r>
                            <a:rPr lang="en-US" altLang="zh-CN" sz="1800" b="1" kern="0" dirty="0" err="1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paraboloid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18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𝒂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sz="18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8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𝒚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𝒃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sz="18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r>
                                  <a:rPr lang="en-US" altLang="zh-CN" sz="18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&gt;</m:t>
                              </m:r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oMath>
                          </a14:m>
                          <a:r>
                            <a:rPr lang="zh-CN" altLang="en-US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截面曲线是椭圆；</a:t>
                          </a:r>
                          <a:endParaRPr lang="en-US" altLang="zh-CN" sz="1800" b="1" kern="0" dirty="0">
                            <a:solidFill>
                              <a:srgbClr val="67666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截面曲线是抛物线</a:t>
                          </a:r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1101383"/>
                      </a:ext>
                    </a:extLst>
                  </a:tr>
                  <a:tr h="24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双曲抛物面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Hyperbolic paraboloid</a:t>
                          </a:r>
                          <a:endParaRPr lang="zh-CN" altLang="en-US" sz="1800" dirty="0"/>
                        </a:p>
                        <a:p>
                          <a:pPr algn="ctr"/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18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𝒂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sz="18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18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𝒚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𝒃</m:t>
                                        </m:r>
                                      </m:e>
                                      <m:sup>
                                        <m:r>
                                          <a:rPr lang="en-US" altLang="zh-CN" sz="18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sz="18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r>
                                  <a:rPr lang="en-US" altLang="zh-CN" sz="18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oMath>
                          </a14:m>
                          <a:r>
                            <a:rPr lang="zh-CN" altLang="en-US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截面曲线是双曲线；</a:t>
                          </a:r>
                          <a:endParaRPr lang="en-US" altLang="zh-CN" sz="1800" b="1" kern="0" dirty="0">
                            <a:solidFill>
                              <a:srgbClr val="67666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18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18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截面曲线是抛物线</a:t>
                          </a:r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25786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A1859CD-45E9-42D8-BF06-ACB2A53951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2213014"/>
                  </p:ext>
                </p:extLst>
              </p:nvPr>
            </p:nvGraphicFramePr>
            <p:xfrm>
              <a:off x="850904" y="781094"/>
              <a:ext cx="10490192" cy="571364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749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088272788"/>
                        </a:ext>
                      </a:extLst>
                    </a:gridCol>
                    <a:gridCol w="268477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19118235"/>
                        </a:ext>
                      </a:extLst>
                    </a:gridCol>
                    <a:gridCol w="235362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645065251"/>
                        </a:ext>
                      </a:extLst>
                    </a:gridCol>
                    <a:gridCol w="39243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888950006"/>
                        </a:ext>
                      </a:extLst>
                    </a:gridCol>
                  </a:tblGrid>
                  <a:tr h="4569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中文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/>
                            <a:t>英文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方程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zh-CN" altLang="en-US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截面曲线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855457784"/>
                      </a:ext>
                    </a:extLst>
                  </a:tr>
                  <a:tr h="799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椭球面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Ellipsoid</a:t>
                          </a:r>
                          <a:endParaRPr lang="zh-CN" altLang="en-US" sz="1800" dirty="0"/>
                        </a:p>
                        <a:p>
                          <a:pPr algn="ctr"/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79275" t="-61069" r="-166839" b="-5587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所有截面曲线都是椭圆</a:t>
                          </a:r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66288617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椭圆锥面</a:t>
                          </a:r>
                          <a:r>
                            <a:rPr lang="en-US" altLang="zh-CN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Elliptic cone</a:t>
                          </a:r>
                          <a:endParaRPr lang="zh-CN" altLang="en-US" sz="1800" dirty="0"/>
                        </a:p>
                        <a:p>
                          <a:pPr algn="ctr"/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79275" t="-140667" r="-166839" b="-38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7652" t="-140667" r="-156" b="-38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067575222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单叶双曲面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0" dirty="0" smtClean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Hyperboloid of one sheet</a:t>
                          </a:r>
                          <a:endParaRPr lang="zh-CN" altLang="en-US" sz="1800" dirty="0" smtClean="0"/>
                        </a:p>
                        <a:p>
                          <a:pPr algn="ctr"/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79275" t="-240667" r="-166839" b="-28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7652" t="-240667" r="-156" b="-28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75995797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双叶双曲面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0" dirty="0" smtClean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Hyperboloid of two sheets</a:t>
                          </a:r>
                          <a:endParaRPr lang="zh-CN" altLang="en-US" sz="1800" dirty="0" smtClean="0"/>
                        </a:p>
                        <a:p>
                          <a:pPr algn="ctr"/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79275" t="-340667" r="-166839" b="-18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7652" t="-340667" r="-156" b="-18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263217650"/>
                      </a:ext>
                    </a:extLst>
                  </a:tr>
                  <a:tr h="799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椭圆抛物面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0" dirty="0" smtClean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Elliptic </a:t>
                          </a:r>
                          <a:r>
                            <a:rPr lang="en-US" altLang="zh-CN" sz="1800" b="1" kern="0" dirty="0" err="1" smtClean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paraboloid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79275" t="-504580" r="-166839" b="-1152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7652" t="-504580" r="-156" b="-1152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28110138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双曲抛物面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Hyperbolic paraboloid</a:t>
                          </a:r>
                          <a:endParaRPr lang="zh-CN" altLang="en-US" sz="1800" dirty="0"/>
                        </a:p>
                        <a:p>
                          <a:pPr algn="ctr"/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79275" t="-528000" r="-166839" b="-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7652" t="-528000" r="-156" b="-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46257866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CC1A32A-0FDB-48C5-9498-FEDB91FE6A18}"/>
                  </a:ext>
                </a:extLst>
              </p14:cNvPr>
              <p14:cNvContentPartPr/>
              <p14:nvPr/>
            </p14:nvContentPartPr>
            <p14:xfrm>
              <a:off x="2600280" y="3282840"/>
              <a:ext cx="8168040" cy="3480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CC1A32A-0FDB-48C5-9498-FEDB91FE6A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0920" y="3273480"/>
                <a:ext cx="8186760" cy="349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3798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第六节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空间曲线</a:t>
            </a:r>
            <a:endParaRPr kumimoji="1" lang="en-US" altLang="zh-CN" dirty="0"/>
          </a:p>
          <a:p>
            <a:r>
              <a:rPr kumimoji="1" lang="zh-CN" altLang="en-US" dirty="0"/>
              <a:t>及其方程</a:t>
            </a:r>
          </a:p>
        </p:txBody>
      </p:sp>
    </p:spTree>
    <p:extLst>
      <p:ext uri="{BB962C8B-B14F-4D97-AF65-F5344CB8AC3E}">
        <p14:creationId xmlns:p14="http://schemas.microsoft.com/office/powerpoint/2010/main" val="1410690375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空间直线及其方程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8281A77-A911-4B1D-9A1B-B6760FE636A9}"/>
                  </a:ext>
                </a:extLst>
              </p:cNvPr>
              <p:cNvSpPr/>
              <p:nvPr/>
            </p:nvSpPr>
            <p:spPr>
              <a:xfrm>
                <a:off x="877503" y="1188150"/>
                <a:ext cx="11007703" cy="37616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线与线的关系：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⊥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⟺ 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𝒎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𝒑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𝒑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;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m:rPr>
                        <m:nor/>
                      </m:rPr>
                      <a:rPr lang="zh-CN" altLang="en-US" sz="3200" b="1" i="1" kern="0" dirty="0">
                        <a:solidFill>
                          <a:srgbClr val="67666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∥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⟺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 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夹角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cos</m:t>
                        </m:r>
                      </m:fName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𝝋</m:t>
                        </m:r>
                      </m:e>
                    </m:func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acc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32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3200" b="1" i="1" kern="0">
                                                <a:solidFill>
                                                  <a:srgbClr val="676661"/>
                                                </a:solidFill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3200" b="1" i="1" kern="0">
                                                <a:solidFill>
                                                  <a:srgbClr val="676661"/>
                                                </a:solidFill>
                                                <a:latin typeface="Cambria Math"/>
                                                <a:ea typeface="微软雅黑" panose="020B0503020204020204" pitchFamily="34" charset="-122"/>
                                              </a:rPr>
                                              <m:t>𝒔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3200" b="1" i="1" kern="0">
                                                <a:solidFill>
                                                  <a:srgbClr val="676661"/>
                                                </a:solidFill>
                                                <a:latin typeface="Cambria Math"/>
                                                <a:ea typeface="微软雅黑" panose="020B0503020204020204" pitchFamily="34" charset="-122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32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3200" b="1" i="1" kern="0">
                                                <a:solidFill>
                                                  <a:srgbClr val="676661"/>
                                                </a:solidFill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3200" b="1" i="1" kern="0">
                                                <a:solidFill>
                                                  <a:srgbClr val="676661"/>
                                                </a:solidFill>
                                                <a:latin typeface="Cambria Math"/>
                                                <a:ea typeface="微软雅黑" panose="020B0503020204020204" pitchFamily="34" charset="-122"/>
                                              </a:rPr>
                                              <m:t>𝒔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3200" b="1" i="1" kern="0">
                                                <a:solidFill>
                                                  <a:srgbClr val="676661"/>
                                                </a:solidFill>
                                                <a:latin typeface="Cambria Math"/>
                                                <a:ea typeface="微软雅黑" panose="020B0503020204020204" pitchFamily="34" charset="-122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acc>
                              </m:e>
                            </m:d>
                          </m:e>
                        </m:func>
                      </m:e>
                    </m:d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|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b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b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bSup>
                          </m:e>
                        </m:rad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∙</m:t>
                        </m:r>
                        <m:rad>
                          <m:radPr>
                            <m:degHide m:val="on"/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b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b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b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b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b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bSup>
                          </m:e>
                        </m:rad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id="{48281A77-A911-4B1D-9A1B-B6760FE63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1188150"/>
                <a:ext cx="11007703" cy="3761607"/>
              </a:xfrm>
              <a:prstGeom prst="rect">
                <a:avLst/>
              </a:prstGeom>
              <a:blipFill rotWithShape="1"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67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空间曲线及其方程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09403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一、空间曲线一般方程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1" y="2388863"/>
                <a:ext cx="10980160" cy="15204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𝑭</m:t>
                              </m:r>
                              <m:d>
                                <m:d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</m:d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𝑮</m:t>
                              </m:r>
                              <m:d>
                                <m:d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</m:d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2388863"/>
                <a:ext cx="10980160" cy="15204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4D515F46-332B-4BDD-9881-1741103A8D80}"/>
              </a:ext>
            </a:extLst>
          </p:cNvPr>
          <p:cNvSpPr/>
          <p:nvPr/>
        </p:nvSpPr>
        <p:spPr>
          <a:xfrm>
            <a:off x="885525" y="1549133"/>
            <a:ext cx="10980160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两个曲面的交线称为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DB1A66-BFAA-46BA-9F1D-DC1A54E1A5BF}"/>
              </a:ext>
            </a:extLst>
          </p:cNvPr>
          <p:cNvSpPr/>
          <p:nvPr/>
        </p:nvSpPr>
        <p:spPr>
          <a:xfrm>
            <a:off x="877501" y="5219568"/>
            <a:ext cx="10980160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称为曲线的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一般方程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C45F11A-A9DB-4BE6-AE91-475C7899A953}"/>
                  </a:ext>
                </a:extLst>
              </p14:cNvPr>
              <p14:cNvContentPartPr/>
              <p14:nvPr/>
            </p14:nvContentPartPr>
            <p14:xfrm>
              <a:off x="5308200" y="3323880"/>
              <a:ext cx="2585160" cy="6699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C45F11A-A9DB-4BE6-AE91-475C7899A9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8840" y="3314520"/>
                <a:ext cx="2603880" cy="68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451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749" name="Group 85">
            <a:extLst>
              <a:ext uri="{FF2B5EF4-FFF2-40B4-BE49-F238E27FC236}">
                <a16:creationId xmlns:a16="http://schemas.microsoft.com/office/drawing/2014/main" id="{8409ABB6-7D16-42C2-93EE-A0013475FB74}"/>
              </a:ext>
            </a:extLst>
          </p:cNvPr>
          <p:cNvGrpSpPr>
            <a:grpSpLocks/>
          </p:cNvGrpSpPr>
          <p:nvPr/>
        </p:nvGrpSpPr>
        <p:grpSpPr bwMode="auto">
          <a:xfrm>
            <a:off x="9329738" y="1675402"/>
            <a:ext cx="1008062" cy="1274763"/>
            <a:chOff x="3960" y="2240"/>
            <a:chExt cx="648" cy="803"/>
          </a:xfrm>
        </p:grpSpPr>
        <p:sp>
          <p:nvSpPr>
            <p:cNvPr id="113743" name="Rectangle 79">
              <a:extLst>
                <a:ext uri="{FF2B5EF4-FFF2-40B4-BE49-F238E27FC236}">
                  <a16:creationId xmlns:a16="http://schemas.microsoft.com/office/drawing/2014/main" id="{3C053F42-DAC2-4024-A1E2-9BE61122B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" y="2400"/>
              <a:ext cx="648" cy="506"/>
            </a:xfrm>
            <a:prstGeom prst="rect">
              <a:avLst/>
            </a:prstGeom>
            <a:gradFill rotWithShape="0">
              <a:gsLst>
                <a:gs pos="0">
                  <a:srgbClr val="33CC33">
                    <a:gamma/>
                    <a:shade val="46275"/>
                    <a:invGamma/>
                  </a:srgbClr>
                </a:gs>
                <a:gs pos="50000">
                  <a:srgbClr val="33CC33"/>
                </a:gs>
                <a:gs pos="100000">
                  <a:srgbClr val="33CC33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44" name="Arc 80">
              <a:extLst>
                <a:ext uri="{FF2B5EF4-FFF2-40B4-BE49-F238E27FC236}">
                  <a16:creationId xmlns:a16="http://schemas.microsoft.com/office/drawing/2014/main" id="{523F8C71-F231-4664-93EE-3E90182EA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" y="2880"/>
              <a:ext cx="646" cy="163"/>
            </a:xfrm>
            <a:custGeom>
              <a:avLst/>
              <a:gdLst>
                <a:gd name="G0" fmla="+- 21600 0 0"/>
                <a:gd name="G1" fmla="+- 1173 0 0"/>
                <a:gd name="G2" fmla="+- 21600 0 0"/>
                <a:gd name="T0" fmla="*/ 43168 w 43200"/>
                <a:gd name="T1" fmla="*/ 0 h 22773"/>
                <a:gd name="T2" fmla="*/ 0 w 43200"/>
                <a:gd name="T3" fmla="*/ 1109 h 22773"/>
                <a:gd name="T4" fmla="*/ 21600 w 43200"/>
                <a:gd name="T5" fmla="*/ 1173 h 22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2773" fill="none" extrusionOk="0">
                  <a:moveTo>
                    <a:pt x="43168" y="-1"/>
                  </a:moveTo>
                  <a:cubicBezTo>
                    <a:pt x="43189" y="390"/>
                    <a:pt x="43200" y="781"/>
                    <a:pt x="43200" y="1173"/>
                  </a:cubicBezTo>
                  <a:cubicBezTo>
                    <a:pt x="43200" y="13102"/>
                    <a:pt x="33529" y="22773"/>
                    <a:pt x="21600" y="22773"/>
                  </a:cubicBezTo>
                  <a:cubicBezTo>
                    <a:pt x="9670" y="22773"/>
                    <a:pt x="0" y="13102"/>
                    <a:pt x="0" y="1173"/>
                  </a:cubicBezTo>
                  <a:cubicBezTo>
                    <a:pt x="0" y="1151"/>
                    <a:pt x="0" y="1130"/>
                    <a:pt x="0" y="1109"/>
                  </a:cubicBezTo>
                </a:path>
                <a:path w="43200" h="22773" stroke="0" extrusionOk="0">
                  <a:moveTo>
                    <a:pt x="43168" y="-1"/>
                  </a:moveTo>
                  <a:cubicBezTo>
                    <a:pt x="43189" y="390"/>
                    <a:pt x="43200" y="781"/>
                    <a:pt x="43200" y="1173"/>
                  </a:cubicBezTo>
                  <a:cubicBezTo>
                    <a:pt x="43200" y="13102"/>
                    <a:pt x="33529" y="22773"/>
                    <a:pt x="21600" y="22773"/>
                  </a:cubicBezTo>
                  <a:cubicBezTo>
                    <a:pt x="9670" y="22773"/>
                    <a:pt x="0" y="13102"/>
                    <a:pt x="0" y="1173"/>
                  </a:cubicBezTo>
                  <a:cubicBezTo>
                    <a:pt x="0" y="1151"/>
                    <a:pt x="0" y="1130"/>
                    <a:pt x="0" y="1109"/>
                  </a:cubicBezTo>
                  <a:lnTo>
                    <a:pt x="21600" y="1173"/>
                  </a:lnTo>
                  <a:close/>
                </a:path>
              </a:pathLst>
            </a:custGeom>
            <a:gradFill rotWithShape="0">
              <a:gsLst>
                <a:gs pos="0">
                  <a:srgbClr val="33CC33">
                    <a:gamma/>
                    <a:shade val="46275"/>
                    <a:invGamma/>
                  </a:srgbClr>
                </a:gs>
                <a:gs pos="50000">
                  <a:srgbClr val="33CC33"/>
                </a:gs>
                <a:gs pos="100000">
                  <a:srgbClr val="33CC33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45" name="Arc 81">
              <a:extLst>
                <a:ext uri="{FF2B5EF4-FFF2-40B4-BE49-F238E27FC236}">
                  <a16:creationId xmlns:a16="http://schemas.microsoft.com/office/drawing/2014/main" id="{FF0F6893-FCAE-4B73-A3D8-20E2E5571866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3962" y="2736"/>
              <a:ext cx="643" cy="171"/>
            </a:xfrm>
            <a:custGeom>
              <a:avLst/>
              <a:gdLst>
                <a:gd name="G0" fmla="+- 21600 0 0"/>
                <a:gd name="G1" fmla="+- 2394 0 0"/>
                <a:gd name="G2" fmla="+- 21600 0 0"/>
                <a:gd name="T0" fmla="*/ 43019 w 43019"/>
                <a:gd name="T1" fmla="*/ 5184 h 23994"/>
                <a:gd name="T2" fmla="*/ 133 w 43019"/>
                <a:gd name="T3" fmla="*/ 0 h 23994"/>
                <a:gd name="T4" fmla="*/ 21600 w 43019"/>
                <a:gd name="T5" fmla="*/ 2394 h 23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019" h="23994" fill="none" extrusionOk="0">
                  <a:moveTo>
                    <a:pt x="43019" y="5184"/>
                  </a:moveTo>
                  <a:cubicBezTo>
                    <a:pt x="41617" y="15943"/>
                    <a:pt x="32450" y="23993"/>
                    <a:pt x="21600" y="23993"/>
                  </a:cubicBezTo>
                  <a:cubicBezTo>
                    <a:pt x="9670" y="23994"/>
                    <a:pt x="0" y="14323"/>
                    <a:pt x="0" y="2394"/>
                  </a:cubicBezTo>
                  <a:cubicBezTo>
                    <a:pt x="0" y="1594"/>
                    <a:pt x="44" y="794"/>
                    <a:pt x="133" y="0"/>
                  </a:cubicBezTo>
                </a:path>
                <a:path w="43019" h="23994" stroke="0" extrusionOk="0">
                  <a:moveTo>
                    <a:pt x="43019" y="5184"/>
                  </a:moveTo>
                  <a:cubicBezTo>
                    <a:pt x="41617" y="15943"/>
                    <a:pt x="32450" y="23993"/>
                    <a:pt x="21600" y="23993"/>
                  </a:cubicBezTo>
                  <a:cubicBezTo>
                    <a:pt x="9670" y="23994"/>
                    <a:pt x="0" y="14323"/>
                    <a:pt x="0" y="2394"/>
                  </a:cubicBezTo>
                  <a:cubicBezTo>
                    <a:pt x="0" y="1594"/>
                    <a:pt x="44" y="794"/>
                    <a:pt x="133" y="0"/>
                  </a:cubicBezTo>
                  <a:lnTo>
                    <a:pt x="21600" y="2394"/>
                  </a:lnTo>
                  <a:close/>
                </a:path>
              </a:pathLst>
            </a:custGeom>
            <a:gradFill rotWithShape="0">
              <a:gsLst>
                <a:gs pos="0">
                  <a:srgbClr val="33CC33">
                    <a:gamma/>
                    <a:shade val="46275"/>
                    <a:invGamma/>
                  </a:srgbClr>
                </a:gs>
                <a:gs pos="50000">
                  <a:srgbClr val="33CC33"/>
                </a:gs>
                <a:gs pos="100000">
                  <a:srgbClr val="33CC33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69" name="Oval 5">
              <a:extLst>
                <a:ext uri="{FF2B5EF4-FFF2-40B4-BE49-F238E27FC236}">
                  <a16:creationId xmlns:a16="http://schemas.microsoft.com/office/drawing/2014/main" id="{79D45418-F69A-4EA5-9EEF-696E9884F9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0180">
              <a:off x="3960" y="2240"/>
              <a:ext cx="647" cy="309"/>
            </a:xfrm>
            <a:prstGeom prst="ellipse">
              <a:avLst/>
            </a:prstGeom>
            <a:gradFill rotWithShape="0">
              <a:gsLst>
                <a:gs pos="0">
                  <a:srgbClr val="008000">
                    <a:gamma/>
                    <a:shade val="46275"/>
                    <a:invGamma/>
                  </a:srgbClr>
                </a:gs>
                <a:gs pos="50000">
                  <a:srgbClr val="008000"/>
                </a:gs>
                <a:gs pos="100000">
                  <a:srgbClr val="008000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3676" name="Oval 12">
            <a:extLst>
              <a:ext uri="{FF2B5EF4-FFF2-40B4-BE49-F238E27FC236}">
                <a16:creationId xmlns:a16="http://schemas.microsoft.com/office/drawing/2014/main" id="{64803208-5946-482B-A2C9-EDB605348F2C}"/>
              </a:ext>
            </a:extLst>
          </p:cNvPr>
          <p:cNvSpPr>
            <a:spLocks noChangeArrowheads="1"/>
          </p:cNvSpPr>
          <p:nvPr/>
        </p:nvSpPr>
        <p:spPr bwMode="auto">
          <a:xfrm rot="130180">
            <a:off x="9318626" y="2461215"/>
            <a:ext cx="1027113" cy="490537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folHlink">
                        <a:gamma/>
                        <a:shade val="46275"/>
                        <a:invGamma/>
                      </a:schemeClr>
                    </a:gs>
                    <a:gs pos="100000">
                      <a:schemeClr val="fol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3753" name="Group 89">
            <a:extLst>
              <a:ext uri="{FF2B5EF4-FFF2-40B4-BE49-F238E27FC236}">
                <a16:creationId xmlns:a16="http://schemas.microsoft.com/office/drawing/2014/main" id="{7E4B43CC-79C2-4A42-9203-C9CE10103B8A}"/>
              </a:ext>
            </a:extLst>
          </p:cNvPr>
          <p:cNvGrpSpPr>
            <a:grpSpLocks/>
          </p:cNvGrpSpPr>
          <p:nvPr/>
        </p:nvGrpSpPr>
        <p:grpSpPr bwMode="auto">
          <a:xfrm>
            <a:off x="8561388" y="443501"/>
            <a:ext cx="3287712" cy="3130550"/>
            <a:chOff x="3489" y="376"/>
            <a:chExt cx="2071" cy="1972"/>
          </a:xfrm>
        </p:grpSpPr>
        <p:grpSp>
          <p:nvGrpSpPr>
            <p:cNvPr id="113742" name="Group 78">
              <a:extLst>
                <a:ext uri="{FF2B5EF4-FFF2-40B4-BE49-F238E27FC236}">
                  <a16:creationId xmlns:a16="http://schemas.microsoft.com/office/drawing/2014/main" id="{5C08D237-EECA-45E7-9506-7E25909942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9" y="376"/>
              <a:ext cx="2071" cy="1972"/>
              <a:chOff x="3489" y="376"/>
              <a:chExt cx="2071" cy="1972"/>
            </a:xfrm>
          </p:grpSpPr>
          <p:grpSp>
            <p:nvGrpSpPr>
              <p:cNvPr id="113737" name="Group 73">
                <a:extLst>
                  <a:ext uri="{FF2B5EF4-FFF2-40B4-BE49-F238E27FC236}">
                    <a16:creationId xmlns:a16="http://schemas.microsoft.com/office/drawing/2014/main" id="{0F429DF2-4BA5-4BE6-BF4B-25586DA775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92" y="1345"/>
                <a:ext cx="1726" cy="615"/>
                <a:chOff x="2640" y="2773"/>
                <a:chExt cx="1920" cy="684"/>
              </a:xfrm>
            </p:grpSpPr>
            <p:sp>
              <p:nvSpPr>
                <p:cNvPr id="113735" name="Arc 71">
                  <a:extLst>
                    <a:ext uri="{FF2B5EF4-FFF2-40B4-BE49-F238E27FC236}">
                      <a16:creationId xmlns:a16="http://schemas.microsoft.com/office/drawing/2014/main" id="{A0191ACB-F7A4-471B-A37B-F96DC80C68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1" y="3110"/>
                  <a:ext cx="1919" cy="347"/>
                </a:xfrm>
                <a:custGeom>
                  <a:avLst/>
                  <a:gdLst>
                    <a:gd name="G0" fmla="+- 21600 0 0"/>
                    <a:gd name="G1" fmla="+- 749 0 0"/>
                    <a:gd name="G2" fmla="+- 21600 0 0"/>
                    <a:gd name="T0" fmla="*/ 43170 w 43170"/>
                    <a:gd name="T1" fmla="*/ 1884 h 22349"/>
                    <a:gd name="T2" fmla="*/ 13 w 43170"/>
                    <a:gd name="T3" fmla="*/ 0 h 22349"/>
                    <a:gd name="T4" fmla="*/ 21600 w 43170"/>
                    <a:gd name="T5" fmla="*/ 749 h 223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170" h="22349" fill="none" extrusionOk="0">
                      <a:moveTo>
                        <a:pt x="43170" y="1884"/>
                      </a:moveTo>
                      <a:cubicBezTo>
                        <a:pt x="42566" y="13356"/>
                        <a:pt x="33088" y="22348"/>
                        <a:pt x="21600" y="22348"/>
                      </a:cubicBezTo>
                      <a:cubicBezTo>
                        <a:pt x="9670" y="22349"/>
                        <a:pt x="0" y="12678"/>
                        <a:pt x="0" y="749"/>
                      </a:cubicBezTo>
                      <a:cubicBezTo>
                        <a:pt x="0" y="499"/>
                        <a:pt x="4" y="249"/>
                        <a:pt x="12" y="-1"/>
                      </a:cubicBezTo>
                    </a:path>
                    <a:path w="43170" h="22349" stroke="0" extrusionOk="0">
                      <a:moveTo>
                        <a:pt x="43170" y="1884"/>
                      </a:moveTo>
                      <a:cubicBezTo>
                        <a:pt x="42566" y="13356"/>
                        <a:pt x="33088" y="22348"/>
                        <a:pt x="21600" y="22348"/>
                      </a:cubicBezTo>
                      <a:cubicBezTo>
                        <a:pt x="9670" y="22349"/>
                        <a:pt x="0" y="12678"/>
                        <a:pt x="0" y="749"/>
                      </a:cubicBezTo>
                      <a:cubicBezTo>
                        <a:pt x="0" y="499"/>
                        <a:pt x="4" y="249"/>
                        <a:pt x="12" y="-1"/>
                      </a:cubicBezTo>
                      <a:lnTo>
                        <a:pt x="21600" y="74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3736" name="Arc 72">
                  <a:extLst>
                    <a:ext uri="{FF2B5EF4-FFF2-40B4-BE49-F238E27FC236}">
                      <a16:creationId xmlns:a16="http://schemas.microsoft.com/office/drawing/2014/main" id="{BDEBAF5A-C156-494F-898C-1D380AF766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640" y="2773"/>
                  <a:ext cx="1919" cy="347"/>
                </a:xfrm>
                <a:custGeom>
                  <a:avLst/>
                  <a:gdLst>
                    <a:gd name="G0" fmla="+- 21600 0 0"/>
                    <a:gd name="G1" fmla="+- 749 0 0"/>
                    <a:gd name="G2" fmla="+- 21600 0 0"/>
                    <a:gd name="T0" fmla="*/ 43170 w 43170"/>
                    <a:gd name="T1" fmla="*/ 1884 h 22349"/>
                    <a:gd name="T2" fmla="*/ 13 w 43170"/>
                    <a:gd name="T3" fmla="*/ 0 h 22349"/>
                    <a:gd name="T4" fmla="*/ 21600 w 43170"/>
                    <a:gd name="T5" fmla="*/ 749 h 223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170" h="22349" fill="none" extrusionOk="0">
                      <a:moveTo>
                        <a:pt x="43170" y="1884"/>
                      </a:moveTo>
                      <a:cubicBezTo>
                        <a:pt x="42566" y="13356"/>
                        <a:pt x="33088" y="22348"/>
                        <a:pt x="21600" y="22348"/>
                      </a:cubicBezTo>
                      <a:cubicBezTo>
                        <a:pt x="9670" y="22349"/>
                        <a:pt x="0" y="12678"/>
                        <a:pt x="0" y="749"/>
                      </a:cubicBezTo>
                      <a:cubicBezTo>
                        <a:pt x="0" y="499"/>
                        <a:pt x="4" y="249"/>
                        <a:pt x="12" y="-1"/>
                      </a:cubicBezTo>
                    </a:path>
                    <a:path w="43170" h="22349" stroke="0" extrusionOk="0">
                      <a:moveTo>
                        <a:pt x="43170" y="1884"/>
                      </a:moveTo>
                      <a:cubicBezTo>
                        <a:pt x="42566" y="13356"/>
                        <a:pt x="33088" y="22348"/>
                        <a:pt x="21600" y="22348"/>
                      </a:cubicBezTo>
                      <a:cubicBezTo>
                        <a:pt x="9670" y="22349"/>
                        <a:pt x="0" y="12678"/>
                        <a:pt x="0" y="749"/>
                      </a:cubicBezTo>
                      <a:cubicBezTo>
                        <a:pt x="0" y="499"/>
                        <a:pt x="4" y="249"/>
                        <a:pt x="12" y="-1"/>
                      </a:cubicBezTo>
                      <a:lnTo>
                        <a:pt x="21600" y="74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13679" name="Arc 15">
                <a:extLst>
                  <a:ext uri="{FF2B5EF4-FFF2-40B4-BE49-F238E27FC236}">
                    <a16:creationId xmlns:a16="http://schemas.microsoft.com/office/drawing/2014/main" id="{DC05F1D3-CB8C-4789-BB0E-B4A40C1E72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3" y="709"/>
                <a:ext cx="1726" cy="971"/>
              </a:xfrm>
              <a:custGeom>
                <a:avLst/>
                <a:gdLst>
                  <a:gd name="G0" fmla="+- 21599 0 0"/>
                  <a:gd name="G1" fmla="+- 21600 0 0"/>
                  <a:gd name="G2" fmla="+- 21600 0 0"/>
                  <a:gd name="T0" fmla="*/ 0 w 43199"/>
                  <a:gd name="T1" fmla="*/ 21384 h 22091"/>
                  <a:gd name="T2" fmla="*/ 43193 w 43199"/>
                  <a:gd name="T3" fmla="*/ 22091 h 22091"/>
                  <a:gd name="T4" fmla="*/ 21599 w 43199"/>
                  <a:gd name="T5" fmla="*/ 21600 h 22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9" h="22091" fill="none" extrusionOk="0">
                    <a:moveTo>
                      <a:pt x="0" y="21384"/>
                    </a:moveTo>
                    <a:cubicBezTo>
                      <a:pt x="118" y="9539"/>
                      <a:pt x="9753" y="0"/>
                      <a:pt x="21599" y="0"/>
                    </a:cubicBezTo>
                    <a:cubicBezTo>
                      <a:pt x="33528" y="0"/>
                      <a:pt x="43199" y="9670"/>
                      <a:pt x="43199" y="21600"/>
                    </a:cubicBezTo>
                    <a:cubicBezTo>
                      <a:pt x="43199" y="21763"/>
                      <a:pt x="43197" y="21927"/>
                      <a:pt x="43193" y="22091"/>
                    </a:cubicBezTo>
                  </a:path>
                  <a:path w="43199" h="22091" stroke="0" extrusionOk="0">
                    <a:moveTo>
                      <a:pt x="0" y="21384"/>
                    </a:moveTo>
                    <a:cubicBezTo>
                      <a:pt x="118" y="9539"/>
                      <a:pt x="9753" y="0"/>
                      <a:pt x="21599" y="0"/>
                    </a:cubicBezTo>
                    <a:cubicBezTo>
                      <a:pt x="33528" y="0"/>
                      <a:pt x="43199" y="9670"/>
                      <a:pt x="43199" y="21600"/>
                    </a:cubicBezTo>
                    <a:cubicBezTo>
                      <a:pt x="43199" y="21763"/>
                      <a:pt x="43197" y="21927"/>
                      <a:pt x="43193" y="22091"/>
                    </a:cubicBezTo>
                    <a:lnTo>
                      <a:pt x="21599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681" name="Line 17">
                <a:extLst>
                  <a:ext uri="{FF2B5EF4-FFF2-40B4-BE49-F238E27FC236}">
                    <a16:creationId xmlns:a16="http://schemas.microsoft.com/office/drawing/2014/main" id="{43D7A0CC-24BD-47A6-A2A9-73CB16C3DE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18" y="1647"/>
                <a:ext cx="3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685" name="Line 21">
                <a:extLst>
                  <a:ext uri="{FF2B5EF4-FFF2-40B4-BE49-F238E27FC236}">
                    <a16:creationId xmlns:a16="http://schemas.microsoft.com/office/drawing/2014/main" id="{25B315B2-AF06-4782-9397-9F2C611888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55" y="432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686" name="Line 22">
                <a:extLst>
                  <a:ext uri="{FF2B5EF4-FFF2-40B4-BE49-F238E27FC236}">
                    <a16:creationId xmlns:a16="http://schemas.microsoft.com/office/drawing/2014/main" id="{1187B26E-1569-4A40-A426-BB8B77914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9" y="1647"/>
                <a:ext cx="17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688" name="Line 24">
                <a:extLst>
                  <a:ext uri="{FF2B5EF4-FFF2-40B4-BE49-F238E27FC236}">
                    <a16:creationId xmlns:a16="http://schemas.microsoft.com/office/drawing/2014/main" id="{CB8C2ADC-3C1D-4ADC-83A0-10290CBD15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22" y="1647"/>
                <a:ext cx="130" cy="31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689" name="Line 25">
                <a:extLst>
                  <a:ext uri="{FF2B5EF4-FFF2-40B4-BE49-F238E27FC236}">
                    <a16:creationId xmlns:a16="http://schemas.microsoft.com/office/drawing/2014/main" id="{8DC09EC6-2E3E-427B-880D-51DE3D1BB7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96" y="1949"/>
                <a:ext cx="129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682" name="Object 18">
                    <a:extLst>
                      <a:ext uri="{FF2B5EF4-FFF2-40B4-BE49-F238E27FC236}">
                        <a16:creationId xmlns:a16="http://schemas.microsoft.com/office/drawing/2014/main" id="{C1615B9B-9C94-4242-9848-344EFD420853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5392" y="1646"/>
                    <a:ext cx="168" cy="2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rm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13682" name="Object 18">
                    <a:extLst>
                      <a:ext uri="{FF2B5EF4-FFF2-40B4-BE49-F238E27FC236}">
                        <a16:creationId xmlns:a16="http://schemas.microsoft.com/office/drawing/2014/main" id="{C1615B9B-9C94-4242-9848-344EFD4208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92" y="1646"/>
                    <a:ext cx="168" cy="23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18182" b="-6452"/>
                    </a:stretch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683" name="Object 19">
                    <a:extLst>
                      <a:ext uri="{FF2B5EF4-FFF2-40B4-BE49-F238E27FC236}">
                        <a16:creationId xmlns:a16="http://schemas.microsoft.com/office/drawing/2014/main" id="{BC818ADD-89BE-4741-B8DE-32CD9AABA559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4123" y="2056"/>
                    <a:ext cx="327" cy="29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zh-CN" altLang="en-US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oMath>
                      </m:oMathPara>
                    </a14:m>
                    <a:endParaRPr lang="zh-CN" altLang="en-US" b="1" i="1" kern="0" dirty="0">
                      <a:solidFill>
                        <a:srgbClr val="67666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13683" name="Object 19">
                    <a:extLst>
                      <a:ext uri="{FF2B5EF4-FFF2-40B4-BE49-F238E27FC236}">
                        <a16:creationId xmlns:a16="http://schemas.microsoft.com/office/drawing/2014/main" id="{BC818ADD-89BE-4741-B8DE-32CD9AABA5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23" y="2056"/>
                    <a:ext cx="327" cy="29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684" name="Object 20">
                    <a:extLst>
                      <a:ext uri="{FF2B5EF4-FFF2-40B4-BE49-F238E27FC236}">
                        <a16:creationId xmlns:a16="http://schemas.microsoft.com/office/drawing/2014/main" id="{4F2C5E74-6FFC-4BDE-B233-73B85666F4CB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4158" y="376"/>
                    <a:ext cx="308" cy="24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rm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13684" name="Object 20">
                    <a:extLst>
                      <a:ext uri="{FF2B5EF4-FFF2-40B4-BE49-F238E27FC236}">
                        <a16:creationId xmlns:a16="http://schemas.microsoft.com/office/drawing/2014/main" id="{4F2C5E74-6FFC-4BDE-B233-73B85666F4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58" y="376"/>
                    <a:ext cx="308" cy="24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731" name="Object 67">
                    <a:extLst>
                      <a:ext uri="{FF2B5EF4-FFF2-40B4-BE49-F238E27FC236}">
                        <a16:creationId xmlns:a16="http://schemas.microsoft.com/office/drawing/2014/main" id="{599EAD92-8614-47F7-9653-7EB6A8A9A9C1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5165" y="1657"/>
                    <a:ext cx="163" cy="2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𝑹</m:t>
                          </m:r>
                        </m:oMath>
                      </m:oMathPara>
                    </a14:m>
                    <a:endParaRPr lang="zh-CN" altLang="en-US" b="1" i="1" kern="0" dirty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13731" name="Object 67">
                    <a:extLst>
                      <a:ext uri="{FF2B5EF4-FFF2-40B4-BE49-F238E27FC236}">
                        <a16:creationId xmlns:a16="http://schemas.microsoft.com/office/drawing/2014/main" id="{599EAD92-8614-47F7-9653-7EB6A8A9A9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65" y="1657"/>
                    <a:ext cx="163" cy="2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8571"/>
                    </a:stretch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3687" name="Line 23">
                <a:extLst>
                  <a:ext uri="{FF2B5EF4-FFF2-40B4-BE49-F238E27FC236}">
                    <a16:creationId xmlns:a16="http://schemas.microsoft.com/office/drawing/2014/main" id="{0C5A30F5-DC84-4BE4-AB4B-3D700F1D10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55" y="870"/>
                <a:ext cx="0" cy="77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752" name="Object 88">
                  <a:extLst>
                    <a:ext uri="{FF2B5EF4-FFF2-40B4-BE49-F238E27FC236}">
                      <a16:creationId xmlns:a16="http://schemas.microsoft.com/office/drawing/2014/main" id="{22F4DE86-C94E-4AC9-8B1A-7E74ACB22B42}"/>
                    </a:ext>
                  </a:extLst>
                </p:cNvPr>
                <p:cNvSpPr txBox="1"/>
                <p:nvPr/>
              </p:nvSpPr>
              <p:spPr bwMode="auto">
                <a:xfrm>
                  <a:off x="4174" y="1450"/>
                  <a:ext cx="230" cy="2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𝑶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113752" name="Object 88">
                  <a:extLst>
                    <a:ext uri="{FF2B5EF4-FFF2-40B4-BE49-F238E27FC236}">
                      <a16:creationId xmlns:a16="http://schemas.microsoft.com/office/drawing/2014/main" id="{22F4DE86-C94E-4AC9-8B1A-7E74ACB22B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74" y="1450"/>
                  <a:ext cx="230" cy="2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13852" name="Object 188">
            <a:extLst>
              <a:ext uri="{FF2B5EF4-FFF2-40B4-BE49-F238E27FC236}">
                <a16:creationId xmlns:a16="http://schemas.microsoft.com/office/drawing/2014/main" id="{EC71869F-7C7A-4CAC-BC8A-7478B8AB65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015592"/>
              </p:ext>
            </p:extLst>
          </p:nvPr>
        </p:nvGraphicFramePr>
        <p:xfrm>
          <a:off x="8987819" y="4004188"/>
          <a:ext cx="2733675" cy="209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BMP 图象" r:id="rId8" imgW="2734057" imgH="2095793" progId="Paint.Picture">
                  <p:embed/>
                </p:oleObj>
              </mc:Choice>
              <mc:Fallback>
                <p:oleObj name="BMP 图象" r:id="rId8" imgW="2734057" imgH="2095793" progId="Paint.Picture">
                  <p:embed/>
                  <p:pic>
                    <p:nvPicPr>
                      <p:cNvPr id="113852" name="Object 188">
                        <a:extLst>
                          <a:ext uri="{FF2B5EF4-FFF2-40B4-BE49-F238E27FC236}">
                            <a16:creationId xmlns:a16="http://schemas.microsoft.com/office/drawing/2014/main" id="{EC71869F-7C7A-4CAC-BC8A-7478B8AB65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7819" y="4004188"/>
                        <a:ext cx="2733675" cy="209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3879" name="Group 215">
            <a:extLst>
              <a:ext uri="{FF2B5EF4-FFF2-40B4-BE49-F238E27FC236}">
                <a16:creationId xmlns:a16="http://schemas.microsoft.com/office/drawing/2014/main" id="{D5A130CA-1678-4EAB-B3B2-43DC5A8093F6}"/>
              </a:ext>
            </a:extLst>
          </p:cNvPr>
          <p:cNvGrpSpPr>
            <a:grpSpLocks/>
          </p:cNvGrpSpPr>
          <p:nvPr/>
        </p:nvGrpSpPr>
        <p:grpSpPr bwMode="auto">
          <a:xfrm>
            <a:off x="9312276" y="982872"/>
            <a:ext cx="1057275" cy="1987929"/>
            <a:chOff x="3962" y="841"/>
            <a:chExt cx="666" cy="1127"/>
          </a:xfrm>
        </p:grpSpPr>
        <p:sp>
          <p:nvSpPr>
            <p:cNvPr id="113865" name="Line 201">
              <a:extLst>
                <a:ext uri="{FF2B5EF4-FFF2-40B4-BE49-F238E27FC236}">
                  <a16:creationId xmlns:a16="http://schemas.microsoft.com/office/drawing/2014/main" id="{0672074C-96D3-426F-9030-F29AD7A292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6" y="1334"/>
              <a:ext cx="0" cy="431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866" name="Line 202">
              <a:extLst>
                <a:ext uri="{FF2B5EF4-FFF2-40B4-BE49-F238E27FC236}">
                  <a16:creationId xmlns:a16="http://schemas.microsoft.com/office/drawing/2014/main" id="{BF881FFD-A428-4A37-8C05-68D40E7997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7" y="1218"/>
              <a:ext cx="0" cy="589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3874" name="Group 210">
              <a:extLst>
                <a:ext uri="{FF2B5EF4-FFF2-40B4-BE49-F238E27FC236}">
                  <a16:creationId xmlns:a16="http://schemas.microsoft.com/office/drawing/2014/main" id="{36011EA7-1AF7-4DA0-AA42-D91A23FC39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62" y="841"/>
              <a:ext cx="666" cy="1127"/>
              <a:chOff x="3962" y="841"/>
              <a:chExt cx="650" cy="1127"/>
            </a:xfrm>
          </p:grpSpPr>
          <p:sp>
            <p:nvSpPr>
              <p:cNvPr id="113867" name="Arc 203">
                <a:extLst>
                  <a:ext uri="{FF2B5EF4-FFF2-40B4-BE49-F238E27FC236}">
                    <a16:creationId xmlns:a16="http://schemas.microsoft.com/office/drawing/2014/main" id="{005AB549-242C-4438-9B78-12353D7FF340}"/>
                  </a:ext>
                </a:extLst>
              </p:cNvPr>
              <p:cNvSpPr>
                <a:spLocks/>
              </p:cNvSpPr>
              <p:nvPr/>
            </p:nvSpPr>
            <p:spPr bwMode="auto">
              <a:xfrm rot="600000">
                <a:off x="4014" y="841"/>
                <a:ext cx="598" cy="534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45 w 42231"/>
                  <a:gd name="T1" fmla="*/ 22989 h 22989"/>
                  <a:gd name="T2" fmla="*/ 42231 w 42231"/>
                  <a:gd name="T3" fmla="*/ 15203 h 22989"/>
                  <a:gd name="T4" fmla="*/ 21600 w 42231"/>
                  <a:gd name="T5" fmla="*/ 21600 h 22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231" h="22989" fill="none" extrusionOk="0">
                    <a:moveTo>
                      <a:pt x="44" y="22989"/>
                    </a:moveTo>
                    <a:cubicBezTo>
                      <a:pt x="14" y="22526"/>
                      <a:pt x="0" y="2206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1065" y="0"/>
                      <a:pt x="39427" y="6162"/>
                      <a:pt x="42231" y="15202"/>
                    </a:cubicBezTo>
                  </a:path>
                  <a:path w="42231" h="22989" stroke="0" extrusionOk="0">
                    <a:moveTo>
                      <a:pt x="44" y="22989"/>
                    </a:moveTo>
                    <a:cubicBezTo>
                      <a:pt x="14" y="22526"/>
                      <a:pt x="0" y="2206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1065" y="0"/>
                      <a:pt x="39427" y="6162"/>
                      <a:pt x="42231" y="15202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869" name="Freeform 205">
                <a:extLst>
                  <a:ext uri="{FF2B5EF4-FFF2-40B4-BE49-F238E27FC236}">
                    <a16:creationId xmlns:a16="http://schemas.microsoft.com/office/drawing/2014/main" id="{9267B1E3-F1D2-4074-B923-0A3E6BAA5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2" y="1200"/>
                <a:ext cx="363" cy="768"/>
              </a:xfrm>
              <a:custGeom>
                <a:avLst/>
                <a:gdLst>
                  <a:gd name="T0" fmla="*/ 384 w 384"/>
                  <a:gd name="T1" fmla="*/ 0 h 768"/>
                  <a:gd name="T2" fmla="*/ 288 w 384"/>
                  <a:gd name="T3" fmla="*/ 432 h 768"/>
                  <a:gd name="T4" fmla="*/ 0 w 384"/>
                  <a:gd name="T5" fmla="*/ 768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4" h="768">
                    <a:moveTo>
                      <a:pt x="384" y="0"/>
                    </a:moveTo>
                    <a:cubicBezTo>
                      <a:pt x="368" y="152"/>
                      <a:pt x="352" y="304"/>
                      <a:pt x="288" y="432"/>
                    </a:cubicBezTo>
                    <a:cubicBezTo>
                      <a:pt x="224" y="560"/>
                      <a:pt x="112" y="664"/>
                      <a:pt x="0" y="768"/>
                    </a:cubicBezTo>
                  </a:path>
                </a:pathLst>
              </a:custGeom>
              <a:noFill/>
              <a:ln w="19050" cmpd="sng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871" name="Freeform 207">
                <a:extLst>
                  <a:ext uri="{FF2B5EF4-FFF2-40B4-BE49-F238E27FC236}">
                    <a16:creationId xmlns:a16="http://schemas.microsoft.com/office/drawing/2014/main" id="{B6632D70-7BFF-4ACB-B0DB-D19FE2C9C4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2" y="1382"/>
                <a:ext cx="254" cy="576"/>
              </a:xfrm>
              <a:custGeom>
                <a:avLst/>
                <a:gdLst>
                  <a:gd name="T0" fmla="*/ 288 w 288"/>
                  <a:gd name="T1" fmla="*/ 576 h 576"/>
                  <a:gd name="T2" fmla="*/ 48 w 288"/>
                  <a:gd name="T3" fmla="*/ 240 h 576"/>
                  <a:gd name="T4" fmla="*/ 0 w 288"/>
                  <a:gd name="T5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8" h="576">
                    <a:moveTo>
                      <a:pt x="288" y="576"/>
                    </a:moveTo>
                    <a:cubicBezTo>
                      <a:pt x="192" y="456"/>
                      <a:pt x="96" y="336"/>
                      <a:pt x="48" y="240"/>
                    </a:cubicBezTo>
                    <a:cubicBezTo>
                      <a:pt x="0" y="144"/>
                      <a:pt x="8" y="4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58ED7909-29B8-40DC-993D-205788B20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110DC161-BE69-4FCD-AD6B-9B7F29A333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空间曲线及其方程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52BD718-034A-4E58-867E-F2E0C010EABE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946198" cy="22497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：考虑曲线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𝑹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ra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𝑹𝒙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52BD718-034A-4E58-867E-F2E0C010EA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946198" cy="2249783"/>
              </a:xfrm>
              <a:prstGeom prst="rect">
                <a:avLst/>
              </a:prstGeom>
              <a:blipFill rotWithShape="1">
                <a:blip r:embed="rId10"/>
                <a:stretch>
                  <a:fillRect l="-1448" t="-1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>
            <a:extLst>
              <a:ext uri="{FF2B5EF4-FFF2-40B4-BE49-F238E27FC236}">
                <a16:creationId xmlns:a16="http://schemas.microsoft.com/office/drawing/2014/main" id="{9B01A39F-A179-4931-B69F-DED9E2E14083}"/>
              </a:ext>
            </a:extLst>
          </p:cNvPr>
          <p:cNvSpPr/>
          <p:nvPr/>
        </p:nvSpPr>
        <p:spPr>
          <a:xfrm>
            <a:off x="877502" y="3791958"/>
            <a:ext cx="6450224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表示上半球面与圆柱面的交线；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FBFAD4B-8AB6-4D87-8EA0-2BBB6585FB8C}"/>
              </a:ext>
            </a:extLst>
          </p:cNvPr>
          <p:cNvSpPr/>
          <p:nvPr/>
        </p:nvSpPr>
        <p:spPr>
          <a:xfrm>
            <a:off x="877502" y="4843035"/>
            <a:ext cx="6450224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维维亚尼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3200" b="1" kern="0" dirty="0" err="1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ViViani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曲线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17FDD79-4698-44D5-8828-67CBF76CD038}"/>
                  </a:ext>
                </a:extLst>
              </p14:cNvPr>
              <p14:cNvContentPartPr/>
              <p14:nvPr/>
            </p14:nvContentPartPr>
            <p14:xfrm>
              <a:off x="806760" y="985680"/>
              <a:ext cx="10393200" cy="2972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17FDD79-4698-44D5-8828-67CBF76CD03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7400" y="976320"/>
                <a:ext cx="10411920" cy="2990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3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37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3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3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3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3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空间曲线及其方程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09403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二、空间曲线的参数方程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85525" y="1549133"/>
                <a:ext cx="10980160" cy="31029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将空间曲线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𝑪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上点的坐标表示为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𝒕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的参数形式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),</m:t>
                              </m:r>
                            </m:e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),</m:t>
                              </m:r>
                            </m:e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),</m:t>
                              </m:r>
                            </m:e>
                          </m:eqArr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3200" b="1" i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25" y="1549133"/>
                <a:ext cx="10980160" cy="3102965"/>
              </a:xfrm>
              <a:prstGeom prst="rect">
                <a:avLst/>
              </a:prstGeom>
              <a:blipFill>
                <a:blip r:embed="rId2"/>
                <a:stretch>
                  <a:fillRect l="-13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11DB1A66-BFAA-46BA-9F1D-DC1A54E1A5BF}"/>
              </a:ext>
            </a:extLst>
          </p:cNvPr>
          <p:cNvSpPr/>
          <p:nvPr/>
        </p:nvSpPr>
        <p:spPr>
          <a:xfrm>
            <a:off x="877501" y="5219568"/>
            <a:ext cx="10980160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称为曲线的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参数方程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699C316-B169-492E-94C2-65BC265B598C}"/>
                  </a:ext>
                </a:extLst>
              </p14:cNvPr>
              <p14:cNvContentPartPr/>
              <p14:nvPr/>
            </p14:nvContentPartPr>
            <p14:xfrm>
              <a:off x="1049760" y="2163960"/>
              <a:ext cx="8908560" cy="9828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699C316-B169-492E-94C2-65BC265B59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0400" y="2154600"/>
                <a:ext cx="8927280" cy="100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332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58ED7909-29B8-40DC-993D-205788B20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110DC161-BE69-4FCD-AD6B-9B7F29A333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空间曲线及其方程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52BD718-034A-4E58-867E-F2E0C010EABE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946198" cy="2027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：如果一点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𝑴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在圆柱面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上以角速度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绕 </a:t>
                </a:r>
                <a14:m>
                  <m:oMath xmlns:m="http://schemas.openxmlformats.org/officeDocument/2006/math"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轴旋转，同时又以线速度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𝒗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向平行于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轴正向上升，那么点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𝑴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的轨迹叫做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螺旋线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建立其参数方程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52BD718-034A-4E58-867E-F2E0C010EA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946198" cy="2027350"/>
              </a:xfrm>
              <a:prstGeom prst="rect">
                <a:avLst/>
              </a:prstGeom>
              <a:blipFill rotWithShape="1">
                <a:blip r:embed="rId2"/>
                <a:stretch>
                  <a:fillRect l="-1448" t="-601" r="-1225" b="-5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B01A39F-A179-4931-B69F-DED9E2E14083}"/>
                  </a:ext>
                </a:extLst>
              </p:cNvPr>
              <p:cNvSpPr/>
              <p:nvPr/>
            </p:nvSpPr>
            <p:spPr>
              <a:xfrm>
                <a:off x="877502" y="3429000"/>
                <a:ext cx="10946198" cy="21361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func>
                                <m:func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3200" b="0" i="0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func>
                                <m:func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3200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3200" b="0" i="0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𝝎</m:t>
                                      </m:r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𝒗𝒕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3200" b="1" i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B01A39F-A179-4931-B69F-DED9E2E14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429000"/>
                <a:ext cx="10946198" cy="21361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1077BE3-9C00-4353-8605-1930C2DE98CA}"/>
                  </a:ext>
                </a:extLst>
              </p14:cNvPr>
              <p14:cNvContentPartPr/>
              <p14:nvPr/>
            </p14:nvContentPartPr>
            <p14:xfrm>
              <a:off x="3937320" y="2559960"/>
              <a:ext cx="5515920" cy="3039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1077BE3-9C00-4353-8605-1930C2DE98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7960" y="2550600"/>
                <a:ext cx="5534640" cy="305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244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58ED7909-29B8-40DC-993D-205788B20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110DC161-BE69-4FCD-AD6B-9B7F29A333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空间曲线及其方程</a:t>
            </a:r>
          </a:p>
        </p:txBody>
      </p:sp>
      <p:pic>
        <p:nvPicPr>
          <p:cNvPr id="2" name="QQ图片20191207183310">
            <a:hlinkClick r:id="" action="ppaction://media"/>
            <a:extLst>
              <a:ext uri="{FF2B5EF4-FFF2-40B4-BE49-F238E27FC236}">
                <a16:creationId xmlns:a16="http://schemas.microsoft.com/office/drawing/2014/main" id="{E509AA3F-1F46-434D-A051-7816A3F9C5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3700" y="1190625"/>
            <a:ext cx="63246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7667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空间曲线及其方程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09403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三、空间曲面的参数方程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85525" y="1549133"/>
                <a:ext cx="10980160" cy="36807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形如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𝒔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),</m:t>
                              </m:r>
                            </m:e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𝒔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),</m:t>
                              </m:r>
                            </m:e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𝒔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3200" b="1" i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的两个参数的方程组，称为曲面的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参数方程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endParaRPr lang="en-US" altLang="zh-CN" sz="3200" b="1" i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25" y="1549133"/>
                <a:ext cx="10980160" cy="3680751"/>
              </a:xfrm>
              <a:prstGeom prst="rect">
                <a:avLst/>
              </a:prstGeom>
              <a:blipFill>
                <a:blip r:embed="rId2"/>
                <a:stretch>
                  <a:fillRect l="-1388" b="-44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F09CF56-5A95-475D-84C0-FA522352C410}"/>
                  </a:ext>
                </a:extLst>
              </p14:cNvPr>
              <p14:cNvContentPartPr/>
              <p14:nvPr/>
            </p14:nvContentPartPr>
            <p14:xfrm>
              <a:off x="3037680" y="568080"/>
              <a:ext cx="4848840" cy="41356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F09CF56-5A95-475D-84C0-FA522352C4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8320" y="558720"/>
                <a:ext cx="4867560" cy="415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266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空间曲线及其方程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503" y="678072"/>
                <a:ext cx="10980160" cy="55753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空间曲线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𝝋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),</m:t>
                            </m:r>
                          </m:e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𝝍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),</m:t>
                            </m:r>
                          </m:e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</m:eqAr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(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𝜶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≤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𝒕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绕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轴旋转一周，所得旋转曲面方程是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𝝍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</m:rad>
                              <m:func>
                                <m:func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3200" b="0" i="0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3200" b="0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func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𝝍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</m:rad>
                              <m:func>
                                <m:func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3200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3200" b="0" i="0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in</m:t>
                                  </m:r>
                                </m:fName>
                                <m:e>
                                  <m:r>
                                    <a:rPr lang="zh-CN" altLang="en-US" sz="3200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func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e>
                          </m:eqAr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𝜶</m:t>
                              </m:r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≤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num>
                            <m:den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zh-CN" altLang="en-US" sz="3200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zh-CN" altLang="en-US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den>
                          </m:f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i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678072"/>
                <a:ext cx="10980160" cy="5575372"/>
              </a:xfrm>
              <a:prstGeom prst="rect">
                <a:avLst/>
              </a:prstGeom>
              <a:blipFill>
                <a:blip r:embed="rId2"/>
                <a:stretch>
                  <a:fillRect l="-1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8B6A9BD-ECE9-45AE-A795-11CC17E69F75}"/>
                  </a:ext>
                </a:extLst>
              </p14:cNvPr>
              <p14:cNvContentPartPr/>
              <p14:nvPr/>
            </p14:nvContentPartPr>
            <p14:xfrm>
              <a:off x="3010680" y="1895760"/>
              <a:ext cx="6249600" cy="42883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8B6A9BD-ECE9-45AE-A795-11CC17E69F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1320" y="1886400"/>
                <a:ext cx="6268320" cy="430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973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空间曲线及其方程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09403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四、空间曲线在坐标面上的投影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85525" y="1549133"/>
                <a:ext cx="10980160" cy="1950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𝑪</m:t>
                    </m:r>
                  </m:oMath>
                </a14:m>
                <a:r>
                  <a:rPr lang="en-US" altLang="zh-CN" sz="3200" b="1" i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是空间曲线，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𝜫</m:t>
                    </m:r>
                  </m:oMath>
                </a14:m>
                <a:r>
                  <a:rPr lang="en-US" altLang="zh-CN" sz="3200" b="1" i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为平面，以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𝑪</m:t>
                    </m:r>
                  </m:oMath>
                </a14:m>
                <a:r>
                  <a:rPr lang="en-US" altLang="zh-CN" sz="3200" b="1" i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为准线，母线垂直于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的柱面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𝚪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称为曲线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𝑪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关于平面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投影柱面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en-US" altLang="zh-CN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𝚪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与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的交线称为曲线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𝑪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在平面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投影曲线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，简称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投影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3200" b="1" kern="0" dirty="0">
                  <a:solidFill>
                    <a:srgbClr val="004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25" y="1549133"/>
                <a:ext cx="10980160" cy="1950470"/>
              </a:xfrm>
              <a:prstGeom prst="rect">
                <a:avLst/>
              </a:prstGeom>
              <a:blipFill>
                <a:blip r:embed="rId2"/>
                <a:stretch>
                  <a:fillRect l="-1388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AE65983-EB80-4724-812A-1FA4A1F6BE48}"/>
                  </a:ext>
                </a:extLst>
              </p14:cNvPr>
              <p14:cNvContentPartPr/>
              <p14:nvPr/>
            </p14:nvContentPartPr>
            <p14:xfrm>
              <a:off x="1303920" y="1423080"/>
              <a:ext cx="8928360" cy="2169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AE65983-EB80-4724-812A-1FA4A1F6BE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4560" y="1413720"/>
                <a:ext cx="8947080" cy="218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49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空间曲线及其方程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503" y="844243"/>
                <a:ext cx="10980160" cy="2738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考虑曲线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𝑪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𝑭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𝑮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𝒙𝑶𝒚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平面上的投影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844243"/>
                <a:ext cx="10980160" cy="2738378"/>
              </a:xfrm>
              <a:prstGeom prst="rect">
                <a:avLst/>
              </a:prstGeom>
              <a:blipFill>
                <a:blip r:embed="rId2"/>
                <a:stretch>
                  <a:fillRect l="-1444" b="-6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22FB4EA-1EAC-44A8-836E-E6FA4B9CA953}"/>
                  </a:ext>
                </a:extLst>
              </p:cNvPr>
              <p:cNvSpPr/>
              <p:nvPr/>
            </p:nvSpPr>
            <p:spPr>
              <a:xfrm>
                <a:off x="877503" y="3666852"/>
                <a:ext cx="10980160" cy="670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消去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，得柱面方程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𝑯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 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22FB4EA-1EAC-44A8-836E-E6FA4B9CA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3666852"/>
                <a:ext cx="10980160" cy="670120"/>
              </a:xfrm>
              <a:prstGeom prst="rect">
                <a:avLst/>
              </a:prstGeom>
              <a:blipFill>
                <a:blip r:embed="rId3"/>
                <a:stretch>
                  <a:fillRect l="-1444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9A973E8-42AA-41E0-9F96-7CAE31968798}"/>
                  </a:ext>
                </a:extLst>
              </p:cNvPr>
              <p:cNvSpPr/>
              <p:nvPr/>
            </p:nvSpPr>
            <p:spPr>
              <a:xfrm>
                <a:off x="877503" y="4421204"/>
                <a:ext cx="10980160" cy="2160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曲线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𝑪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𝒙𝑶𝒚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平面上的投影方程为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𝑯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9A973E8-42AA-41E0-9F96-7CAE31968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4421204"/>
                <a:ext cx="10980160" cy="2160591"/>
              </a:xfrm>
              <a:prstGeom prst="rect">
                <a:avLst/>
              </a:prstGeom>
              <a:blipFill>
                <a:blip r:embed="rId4"/>
                <a:stretch>
                  <a:fillRect l="-1444" t="-1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13">
            <a:extLst>
              <a:ext uri="{FF2B5EF4-FFF2-40B4-BE49-F238E27FC236}">
                <a16:creationId xmlns:a16="http://schemas.microsoft.com/office/drawing/2014/main" id="{1209901F-8F2B-49D7-8FAD-C222AFB794DF}"/>
              </a:ext>
            </a:extLst>
          </p:cNvPr>
          <p:cNvGrpSpPr>
            <a:grpSpLocks/>
          </p:cNvGrpSpPr>
          <p:nvPr/>
        </p:nvGrpSpPr>
        <p:grpSpPr bwMode="auto">
          <a:xfrm>
            <a:off x="8938800" y="2071407"/>
            <a:ext cx="2375619" cy="2803807"/>
            <a:chOff x="3950" y="911"/>
            <a:chExt cx="1870" cy="2209"/>
          </a:xfrm>
        </p:grpSpPr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8BE08189-96B0-4AED-A8EB-4C7CE5DE98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0" y="911"/>
              <a:ext cx="1870" cy="2209"/>
              <a:chOff x="3950" y="911"/>
              <a:chExt cx="1870" cy="2209"/>
            </a:xfrm>
          </p:grpSpPr>
          <p:sp>
            <p:nvSpPr>
              <p:cNvPr id="14" name="Freeform 15">
                <a:extLst>
                  <a:ext uri="{FF2B5EF4-FFF2-40B4-BE49-F238E27FC236}">
                    <a16:creationId xmlns:a16="http://schemas.microsoft.com/office/drawing/2014/main" id="{0805B93F-A50E-4B2A-8EA7-CBF5D1695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4" y="960"/>
                <a:ext cx="1152" cy="720"/>
              </a:xfrm>
              <a:custGeom>
                <a:avLst/>
                <a:gdLst>
                  <a:gd name="T0" fmla="*/ 1152 w 1152"/>
                  <a:gd name="T1" fmla="*/ 0 h 720"/>
                  <a:gd name="T2" fmla="*/ 1008 w 1152"/>
                  <a:gd name="T3" fmla="*/ 336 h 720"/>
                  <a:gd name="T4" fmla="*/ 672 w 1152"/>
                  <a:gd name="T5" fmla="*/ 432 h 720"/>
                  <a:gd name="T6" fmla="*/ 240 w 1152"/>
                  <a:gd name="T7" fmla="*/ 432 h 720"/>
                  <a:gd name="T8" fmla="*/ 0 w 1152"/>
                  <a:gd name="T9" fmla="*/ 72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2" h="720">
                    <a:moveTo>
                      <a:pt x="1152" y="0"/>
                    </a:moveTo>
                    <a:cubicBezTo>
                      <a:pt x="1120" y="132"/>
                      <a:pt x="1088" y="264"/>
                      <a:pt x="1008" y="336"/>
                    </a:cubicBezTo>
                    <a:cubicBezTo>
                      <a:pt x="928" y="408"/>
                      <a:pt x="800" y="416"/>
                      <a:pt x="672" y="432"/>
                    </a:cubicBezTo>
                    <a:cubicBezTo>
                      <a:pt x="544" y="448"/>
                      <a:pt x="352" y="384"/>
                      <a:pt x="240" y="432"/>
                    </a:cubicBezTo>
                    <a:cubicBezTo>
                      <a:pt x="128" y="480"/>
                      <a:pt x="40" y="672"/>
                      <a:pt x="0" y="720"/>
                    </a:cubicBezTo>
                  </a:path>
                </a:pathLst>
              </a:custGeom>
              <a:noFill/>
              <a:ln w="19050" cmpd="sng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5" name="Group 16">
                <a:extLst>
                  <a:ext uri="{FF2B5EF4-FFF2-40B4-BE49-F238E27FC236}">
                    <a16:creationId xmlns:a16="http://schemas.microsoft.com/office/drawing/2014/main" id="{4F31C34C-22EF-43D2-BAF4-39A8571827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50" y="911"/>
                <a:ext cx="1870" cy="2209"/>
                <a:chOff x="3950" y="911"/>
                <a:chExt cx="1870" cy="22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Object 17">
                      <a:extLst>
                        <a:ext uri="{FF2B5EF4-FFF2-40B4-BE49-F238E27FC236}">
                          <a16:creationId xmlns:a16="http://schemas.microsoft.com/office/drawing/2014/main" id="{A2E6D7E0-75C2-45F8-BB93-D9FF45C2E28B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4704" y="911"/>
                      <a:ext cx="384" cy="3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norm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altLang="zh-CN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6" name="Object 17">
                      <a:extLst>
                        <a:ext uri="{FF2B5EF4-FFF2-40B4-BE49-F238E27FC236}">
                          <a16:creationId xmlns:a16="http://schemas.microsoft.com/office/drawing/2014/main" id="{A2E6D7E0-75C2-45F8-BB93-D9FF45C2E2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704" y="911"/>
                      <a:ext cx="384" cy="31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7" name="Group 18">
                  <a:extLst>
                    <a:ext uri="{FF2B5EF4-FFF2-40B4-BE49-F238E27FC236}">
                      <a16:creationId xmlns:a16="http://schemas.microsoft.com/office/drawing/2014/main" id="{CDF7784E-11FE-42F6-908B-D9F46A6A9B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950" y="1008"/>
                  <a:ext cx="1870" cy="2112"/>
                  <a:chOff x="3950" y="1008"/>
                  <a:chExt cx="1870" cy="2112"/>
                </a:xfrm>
              </p:grpSpPr>
              <p:sp>
                <p:nvSpPr>
                  <p:cNvPr id="18" name="Line 19">
                    <a:extLst>
                      <a:ext uri="{FF2B5EF4-FFF2-40B4-BE49-F238E27FC236}">
                        <a16:creationId xmlns:a16="http://schemas.microsoft.com/office/drawing/2014/main" id="{CD9F5B55-805E-4B01-9FAB-1985165FD0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128" y="2256"/>
                    <a:ext cx="576" cy="86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" name="Line 20">
                    <a:extLst>
                      <a:ext uri="{FF2B5EF4-FFF2-40B4-BE49-F238E27FC236}">
                        <a16:creationId xmlns:a16="http://schemas.microsoft.com/office/drawing/2014/main" id="{01438BC1-BD17-4A48-B291-021906FE59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256"/>
                    <a:ext cx="91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" name="Line 21">
                    <a:extLst>
                      <a:ext uri="{FF2B5EF4-FFF2-40B4-BE49-F238E27FC236}">
                        <a16:creationId xmlns:a16="http://schemas.microsoft.com/office/drawing/2014/main" id="{CEF8DB61-B4DD-4C08-B793-A222CB05818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04" y="1008"/>
                    <a:ext cx="0" cy="12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1" name="Object 22">
                        <a:extLst>
                          <a:ext uri="{FF2B5EF4-FFF2-40B4-BE49-F238E27FC236}">
                            <a16:creationId xmlns:a16="http://schemas.microsoft.com/office/drawing/2014/main" id="{144FA012-1363-4BD6-A344-13ECEBF5AE0B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5424" y="2256"/>
                        <a:ext cx="396" cy="3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  <p:txBody>
                      <a:bodyPr>
                        <a:norm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altLang="zh-CN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21" name="Object 22">
                        <a:extLst>
                          <a:ext uri="{FF2B5EF4-FFF2-40B4-BE49-F238E27FC236}">
                            <a16:creationId xmlns:a16="http://schemas.microsoft.com/office/drawing/2014/main" id="{144FA012-1363-4BD6-A344-13ECEBF5AE0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5424" y="2256"/>
                        <a:ext cx="396" cy="315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ln>
                        <a:noFill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2" name="Object 23">
                        <a:extLst>
                          <a:ext uri="{FF2B5EF4-FFF2-40B4-BE49-F238E27FC236}">
                            <a16:creationId xmlns:a16="http://schemas.microsoft.com/office/drawing/2014/main" id="{B07FD74B-26C2-427E-824F-9C292FBD80F8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3950" y="2818"/>
                        <a:ext cx="226" cy="2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  <p:txBody>
                      <a:bodyPr>
                        <a:norm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zh-CN" altLang="en-US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oMath>
                          </m:oMathPara>
                        </a14:m>
                        <a:endParaRPr lang="zh-CN" altLang="en-US" b="1" i="1" kern="0" dirty="0">
                          <a:solidFill>
                            <a:srgbClr val="67666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2" name="Object 23">
                        <a:extLst>
                          <a:ext uri="{FF2B5EF4-FFF2-40B4-BE49-F238E27FC236}">
                            <a16:creationId xmlns:a16="http://schemas.microsoft.com/office/drawing/2014/main" id="{B07FD74B-26C2-427E-824F-9C292FBD80F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950" y="2818"/>
                        <a:ext cx="226" cy="298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  <a:ln>
                        <a:noFill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bject 24">
                  <a:extLst>
                    <a:ext uri="{FF2B5EF4-FFF2-40B4-BE49-F238E27FC236}">
                      <a16:creationId xmlns:a16="http://schemas.microsoft.com/office/drawing/2014/main" id="{2B5C395A-45A5-4F74-9A6D-E245EBAECF9E}"/>
                    </a:ext>
                  </a:extLst>
                </p:cNvPr>
                <p:cNvSpPr txBox="1"/>
                <p:nvPr/>
              </p:nvSpPr>
              <p:spPr bwMode="auto">
                <a:xfrm>
                  <a:off x="4949" y="1372"/>
                  <a:ext cx="384" cy="4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𝑪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Object 24">
                  <a:extLst>
                    <a:ext uri="{FF2B5EF4-FFF2-40B4-BE49-F238E27FC236}">
                      <a16:creationId xmlns:a16="http://schemas.microsoft.com/office/drawing/2014/main" id="{2B5C395A-45A5-4F74-9A6D-E245EBAECF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49" y="1372"/>
                  <a:ext cx="384" cy="41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5">
            <a:extLst>
              <a:ext uri="{FF2B5EF4-FFF2-40B4-BE49-F238E27FC236}">
                <a16:creationId xmlns:a16="http://schemas.microsoft.com/office/drawing/2014/main" id="{55778A77-A694-4793-99F0-B0C923EDBD4C}"/>
              </a:ext>
            </a:extLst>
          </p:cNvPr>
          <p:cNvGrpSpPr>
            <a:grpSpLocks/>
          </p:cNvGrpSpPr>
          <p:nvPr/>
        </p:nvGrpSpPr>
        <p:grpSpPr bwMode="auto">
          <a:xfrm>
            <a:off x="9286785" y="2133600"/>
            <a:ext cx="1463675" cy="2814638"/>
            <a:chOff x="4224" y="960"/>
            <a:chExt cx="1152" cy="2218"/>
          </a:xfrm>
        </p:grpSpPr>
        <p:grpSp>
          <p:nvGrpSpPr>
            <p:cNvPr id="24" name="Group 26">
              <a:extLst>
                <a:ext uri="{FF2B5EF4-FFF2-40B4-BE49-F238E27FC236}">
                  <a16:creationId xmlns:a16="http://schemas.microsoft.com/office/drawing/2014/main" id="{DD1F0E39-202A-4BF3-BAD7-6AAEA6F270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4" y="960"/>
              <a:ext cx="1152" cy="2218"/>
              <a:chOff x="4224" y="960"/>
              <a:chExt cx="1152" cy="2218"/>
            </a:xfrm>
          </p:grpSpPr>
          <p:sp>
            <p:nvSpPr>
              <p:cNvPr id="26" name="Line 27">
                <a:extLst>
                  <a:ext uri="{FF2B5EF4-FFF2-40B4-BE49-F238E27FC236}">
                    <a16:creationId xmlns:a16="http://schemas.microsoft.com/office/drawing/2014/main" id="{259DC6AF-BCEA-424F-8B19-A6AB281818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04" y="1392"/>
                <a:ext cx="0" cy="86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7" name="Group 28">
                <a:extLst>
                  <a:ext uri="{FF2B5EF4-FFF2-40B4-BE49-F238E27FC236}">
                    <a16:creationId xmlns:a16="http://schemas.microsoft.com/office/drawing/2014/main" id="{B1E724EE-A152-45EF-AE87-C8571B611E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24" y="960"/>
                <a:ext cx="1152" cy="2218"/>
                <a:chOff x="4224" y="960"/>
                <a:chExt cx="1152" cy="2218"/>
              </a:xfrm>
            </p:grpSpPr>
            <p:sp>
              <p:nvSpPr>
                <p:cNvPr id="28" name="Line 29">
                  <a:extLst>
                    <a:ext uri="{FF2B5EF4-FFF2-40B4-BE49-F238E27FC236}">
                      <a16:creationId xmlns:a16="http://schemas.microsoft.com/office/drawing/2014/main" id="{C317AE9E-AE07-46A1-8678-1C7520F0A3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24" y="2256"/>
                  <a:ext cx="480" cy="48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9" name="Group 30">
                  <a:extLst>
                    <a:ext uri="{FF2B5EF4-FFF2-40B4-BE49-F238E27FC236}">
                      <a16:creationId xmlns:a16="http://schemas.microsoft.com/office/drawing/2014/main" id="{A8F94170-A6DD-4140-A44B-FDEF187F8BD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24" y="960"/>
                  <a:ext cx="1152" cy="2218"/>
                  <a:chOff x="4224" y="960"/>
                  <a:chExt cx="1152" cy="2218"/>
                </a:xfrm>
              </p:grpSpPr>
              <p:sp>
                <p:nvSpPr>
                  <p:cNvPr id="30" name="Line 31">
                    <a:extLst>
                      <a:ext uri="{FF2B5EF4-FFF2-40B4-BE49-F238E27FC236}">
                        <a16:creationId xmlns:a16="http://schemas.microsoft.com/office/drawing/2014/main" id="{D7AF89D0-4334-430A-AE55-FEAFCA6673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256"/>
                    <a:ext cx="67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1" name="Group 32">
                    <a:extLst>
                      <a:ext uri="{FF2B5EF4-FFF2-40B4-BE49-F238E27FC236}">
                        <a16:creationId xmlns:a16="http://schemas.microsoft.com/office/drawing/2014/main" id="{D55F6E56-7F9C-455E-A93A-51D6FFB0DED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224" y="960"/>
                    <a:ext cx="1152" cy="2218"/>
                    <a:chOff x="4224" y="1056"/>
                    <a:chExt cx="1152" cy="2218"/>
                  </a:xfrm>
                </p:grpSpPr>
                <p:sp>
                  <p:nvSpPr>
                    <p:cNvPr id="32" name="Line 33">
                      <a:extLst>
                        <a:ext uri="{FF2B5EF4-FFF2-40B4-BE49-F238E27FC236}">
                          <a16:creationId xmlns:a16="http://schemas.microsoft.com/office/drawing/2014/main" id="{91C1570F-86A1-4682-BC0C-61E6A570208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224" y="1776"/>
                      <a:ext cx="0" cy="1392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23C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3" name="Line 34">
                      <a:extLst>
                        <a:ext uri="{FF2B5EF4-FFF2-40B4-BE49-F238E27FC236}">
                          <a16:creationId xmlns:a16="http://schemas.microsoft.com/office/drawing/2014/main" id="{E9A7C67F-2471-497D-81E5-30206958356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376" y="1056"/>
                      <a:ext cx="0" cy="192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23C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" name="Freeform 35">
                      <a:extLst>
                        <a:ext uri="{FF2B5EF4-FFF2-40B4-BE49-F238E27FC236}">
                          <a16:creationId xmlns:a16="http://schemas.microsoft.com/office/drawing/2014/main" id="{BE6DEDEA-0679-4E4B-9B82-F4392A508A3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224" y="2800"/>
                      <a:ext cx="1152" cy="368"/>
                    </a:xfrm>
                    <a:custGeom>
                      <a:avLst/>
                      <a:gdLst>
                        <a:gd name="T0" fmla="*/ 0 w 1152"/>
                        <a:gd name="T1" fmla="*/ 368 h 368"/>
                        <a:gd name="T2" fmla="*/ 288 w 1152"/>
                        <a:gd name="T3" fmla="*/ 32 h 368"/>
                        <a:gd name="T4" fmla="*/ 720 w 1152"/>
                        <a:gd name="T5" fmla="*/ 176 h 368"/>
                        <a:gd name="T6" fmla="*/ 960 w 1152"/>
                        <a:gd name="T7" fmla="*/ 224 h 368"/>
                        <a:gd name="T8" fmla="*/ 1104 w 1152"/>
                        <a:gd name="T9" fmla="*/ 176 h 368"/>
                        <a:gd name="T10" fmla="*/ 1152 w 1152"/>
                        <a:gd name="T11" fmla="*/ 128 h 3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152" h="368">
                          <a:moveTo>
                            <a:pt x="0" y="368"/>
                          </a:moveTo>
                          <a:cubicBezTo>
                            <a:pt x="84" y="216"/>
                            <a:pt x="168" y="64"/>
                            <a:pt x="288" y="32"/>
                          </a:cubicBezTo>
                          <a:cubicBezTo>
                            <a:pt x="408" y="0"/>
                            <a:pt x="608" y="144"/>
                            <a:pt x="720" y="176"/>
                          </a:cubicBezTo>
                          <a:cubicBezTo>
                            <a:pt x="832" y="208"/>
                            <a:pt x="896" y="224"/>
                            <a:pt x="960" y="224"/>
                          </a:cubicBezTo>
                          <a:cubicBezTo>
                            <a:pt x="1024" y="224"/>
                            <a:pt x="1072" y="192"/>
                            <a:pt x="1104" y="176"/>
                          </a:cubicBezTo>
                          <a:cubicBezTo>
                            <a:pt x="1136" y="160"/>
                            <a:pt x="1144" y="144"/>
                            <a:pt x="1152" y="128"/>
                          </a:cubicBezTo>
                        </a:path>
                      </a:pathLst>
                    </a:custGeom>
                    <a:noFill/>
                    <a:ln w="19050" cmpd="sng">
                      <a:solidFill>
                        <a:srgbClr val="00408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Object 36">
                          <a:extLst>
                            <a:ext uri="{FF2B5EF4-FFF2-40B4-BE49-F238E27FC236}">
                              <a16:creationId xmlns:a16="http://schemas.microsoft.com/office/drawing/2014/main" id="{B940A54D-F67E-4294-9C14-444EEB445591}"/>
                            </a:ext>
                          </a:extLst>
                        </p:cNvPr>
                        <p:cNvSpPr txBox="1"/>
                        <p:nvPr/>
                      </p:nvSpPr>
                      <p:spPr bwMode="auto">
                        <a:xfrm>
                          <a:off x="4656" y="2976"/>
                          <a:ext cx="322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  <p:txBody>
                        <a:bodyPr>
                          <a:norm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𝑪</m:t>
                                </m:r>
                                <m:r>
                                  <a:rPr lang="en-US" altLang="zh-CN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35" name="Object 36">
                          <a:extLst>
                            <a:ext uri="{FF2B5EF4-FFF2-40B4-BE49-F238E27FC236}">
                              <a16:creationId xmlns:a16="http://schemas.microsoft.com/office/drawing/2014/main" id="{B940A54D-F67E-4294-9C14-444EEB44559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 bwMode="auto">
                        <a:xfrm>
                          <a:off x="4656" y="2976"/>
                          <a:ext cx="322" cy="298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  <a:effectLst/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</p:grpSp>
        <p:sp>
          <p:nvSpPr>
            <p:cNvPr id="25" name="Line 37">
              <a:extLst>
                <a:ext uri="{FF2B5EF4-FFF2-40B4-BE49-F238E27FC236}">
                  <a16:creationId xmlns:a16="http://schemas.microsoft.com/office/drawing/2014/main" id="{845A9DEB-FFCD-42C2-BF59-7CA3BAE555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24" y="2256"/>
              <a:ext cx="480" cy="72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EDF84B5-B812-4FBF-B958-1565BDB0A15E}"/>
                  </a:ext>
                </a:extLst>
              </p14:cNvPr>
              <p14:cNvContentPartPr/>
              <p14:nvPr/>
            </p14:nvContentPartPr>
            <p14:xfrm>
              <a:off x="1045080" y="853200"/>
              <a:ext cx="10737000" cy="57690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EDF84B5-B812-4FBF-B958-1565BDB0A15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5720" y="843840"/>
                <a:ext cx="10755720" cy="578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482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175" name="Group 31">
            <a:extLst>
              <a:ext uri="{FF2B5EF4-FFF2-40B4-BE49-F238E27FC236}">
                <a16:creationId xmlns:a16="http://schemas.microsoft.com/office/drawing/2014/main" id="{3F8FC30B-EC6B-421C-ACFA-0F86809280EB}"/>
              </a:ext>
            </a:extLst>
          </p:cNvPr>
          <p:cNvGrpSpPr>
            <a:grpSpLocks/>
          </p:cNvGrpSpPr>
          <p:nvPr/>
        </p:nvGrpSpPr>
        <p:grpSpPr bwMode="auto">
          <a:xfrm>
            <a:off x="8763000" y="1231900"/>
            <a:ext cx="2413000" cy="2889250"/>
            <a:chOff x="4032" y="104"/>
            <a:chExt cx="1520" cy="1820"/>
          </a:xfrm>
        </p:grpSpPr>
        <p:grpSp>
          <p:nvGrpSpPr>
            <p:cNvPr id="134176" name="Group 32">
              <a:extLst>
                <a:ext uri="{FF2B5EF4-FFF2-40B4-BE49-F238E27FC236}">
                  <a16:creationId xmlns:a16="http://schemas.microsoft.com/office/drawing/2014/main" id="{54FD3971-89CF-4DBD-BD82-ACED13BEFB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2" y="104"/>
              <a:ext cx="1520" cy="1820"/>
              <a:chOff x="4032" y="104"/>
              <a:chExt cx="1520" cy="1820"/>
            </a:xfrm>
          </p:grpSpPr>
          <p:sp>
            <p:nvSpPr>
              <p:cNvPr id="134177" name="Oval 33">
                <a:extLst>
                  <a:ext uri="{FF2B5EF4-FFF2-40B4-BE49-F238E27FC236}">
                    <a16:creationId xmlns:a16="http://schemas.microsoft.com/office/drawing/2014/main" id="{6DBD3D9A-53B0-4EC8-97AC-03C815727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673"/>
                <a:ext cx="960" cy="866"/>
              </a:xfrm>
              <a:prstGeom prst="ellipse">
                <a:avLst/>
              </a:prstGeom>
              <a:gradFill rotWithShape="0">
                <a:gsLst>
                  <a:gs pos="0">
                    <a:srgbClr val="009900"/>
                  </a:gs>
                  <a:gs pos="100000">
                    <a:srgbClr val="0099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4178" name="Oval 34">
                <a:extLst>
                  <a:ext uri="{FF2B5EF4-FFF2-40B4-BE49-F238E27FC236}">
                    <a16:creationId xmlns:a16="http://schemas.microsoft.com/office/drawing/2014/main" id="{23BFDB61-B850-435A-9B3D-0B93E7AC7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010"/>
                <a:ext cx="960" cy="288"/>
              </a:xfrm>
              <a:prstGeom prst="ellipse">
                <a:avLst/>
              </a:prstGeom>
              <a:solidFill>
                <a:schemeClr val="folHlink">
                  <a:alpha val="50000"/>
                </a:schemeClr>
              </a:solidFill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4179" name="Oval 35">
                <a:extLst>
                  <a:ext uri="{FF2B5EF4-FFF2-40B4-BE49-F238E27FC236}">
                    <a16:creationId xmlns:a16="http://schemas.microsoft.com/office/drawing/2014/main" id="{AA27F27F-653A-4508-B641-52734D48F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288"/>
                <a:ext cx="960" cy="866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/>
              </a:p>
            </p:txBody>
          </p:sp>
          <p:grpSp>
            <p:nvGrpSpPr>
              <p:cNvPr id="134180" name="Group 36">
                <a:extLst>
                  <a:ext uri="{FF2B5EF4-FFF2-40B4-BE49-F238E27FC236}">
                    <a16:creationId xmlns:a16="http://schemas.microsoft.com/office/drawing/2014/main" id="{7D6BC28F-B29A-4330-824F-610303AEC4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80" y="192"/>
                <a:ext cx="1392" cy="1588"/>
                <a:chOff x="864" y="1152"/>
                <a:chExt cx="1392" cy="1584"/>
              </a:xfrm>
            </p:grpSpPr>
            <p:grpSp>
              <p:nvGrpSpPr>
                <p:cNvPr id="134181" name="Group 37">
                  <a:extLst>
                    <a:ext uri="{FF2B5EF4-FFF2-40B4-BE49-F238E27FC236}">
                      <a16:creationId xmlns:a16="http://schemas.microsoft.com/office/drawing/2014/main" id="{468032DC-EEBE-40FD-B8A3-530231EE8AD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96" y="1152"/>
                  <a:ext cx="528" cy="960"/>
                  <a:chOff x="1296" y="1152"/>
                  <a:chExt cx="528" cy="960"/>
                </a:xfrm>
              </p:grpSpPr>
              <p:sp>
                <p:nvSpPr>
                  <p:cNvPr id="134182" name="Line 38">
                    <a:extLst>
                      <a:ext uri="{FF2B5EF4-FFF2-40B4-BE49-F238E27FC236}">
                        <a16:creationId xmlns:a16="http://schemas.microsoft.com/office/drawing/2014/main" id="{50741E95-DBD1-4C3B-AD72-3467744AF22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96" y="2112"/>
                    <a:ext cx="52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183" name="Line 39">
                    <a:extLst>
                      <a:ext uri="{FF2B5EF4-FFF2-40B4-BE49-F238E27FC236}">
                        <a16:creationId xmlns:a16="http://schemas.microsoft.com/office/drawing/2014/main" id="{EC50A803-5B98-47ED-9105-90429E6B1FB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296" y="1152"/>
                    <a:ext cx="0" cy="48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4184" name="Group 40">
                  <a:extLst>
                    <a:ext uri="{FF2B5EF4-FFF2-40B4-BE49-F238E27FC236}">
                      <a16:creationId xmlns:a16="http://schemas.microsoft.com/office/drawing/2014/main" id="{8E388473-F179-465A-BA25-6E0C04963C4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64" y="1632"/>
                  <a:ext cx="1392" cy="1104"/>
                  <a:chOff x="864" y="1632"/>
                  <a:chExt cx="1392" cy="1104"/>
                </a:xfrm>
              </p:grpSpPr>
              <p:sp>
                <p:nvSpPr>
                  <p:cNvPr id="134185" name="Line 41">
                    <a:extLst>
                      <a:ext uri="{FF2B5EF4-FFF2-40B4-BE49-F238E27FC236}">
                        <a16:creationId xmlns:a16="http://schemas.microsoft.com/office/drawing/2014/main" id="{1F791206-0209-43CC-8B8A-ABA6B4BB42A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96" y="1632"/>
                    <a:ext cx="0" cy="48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186" name="Line 42">
                    <a:extLst>
                      <a:ext uri="{FF2B5EF4-FFF2-40B4-BE49-F238E27FC236}">
                        <a16:creationId xmlns:a16="http://schemas.microsoft.com/office/drawing/2014/main" id="{CF0F7772-96F6-438E-BEAE-CB394755E9D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64" y="2112"/>
                    <a:ext cx="432" cy="62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187" name="Line 43">
                    <a:extLst>
                      <a:ext uri="{FF2B5EF4-FFF2-40B4-BE49-F238E27FC236}">
                        <a16:creationId xmlns:a16="http://schemas.microsoft.com/office/drawing/2014/main" id="{E363FFD5-4F02-4E73-BF91-0E81457DD1C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112"/>
                    <a:ext cx="48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188" name="Line 44">
                    <a:extLst>
                      <a:ext uri="{FF2B5EF4-FFF2-40B4-BE49-F238E27FC236}">
                        <a16:creationId xmlns:a16="http://schemas.microsoft.com/office/drawing/2014/main" id="{D3F07D0A-54D4-407B-8157-A963D0F9360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64" y="2448"/>
                    <a:ext cx="192" cy="28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189" name="Object 45">
                    <a:extLst>
                      <a:ext uri="{FF2B5EF4-FFF2-40B4-BE49-F238E27FC236}">
                        <a16:creationId xmlns:a16="http://schemas.microsoft.com/office/drawing/2014/main" id="{8B80A86E-30E5-4602-97FD-ADC6D8BE6BFD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4272" y="104"/>
                    <a:ext cx="217" cy="30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rm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34189" name="Object 45">
                    <a:extLst>
                      <a:ext uri="{FF2B5EF4-FFF2-40B4-BE49-F238E27FC236}">
                        <a16:creationId xmlns:a16="http://schemas.microsoft.com/office/drawing/2014/main" id="{8B80A86E-30E5-4602-97FD-ADC6D8BE6B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272" y="104"/>
                    <a:ext cx="217" cy="30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190" name="Object 46">
                    <a:extLst>
                      <a:ext uri="{FF2B5EF4-FFF2-40B4-BE49-F238E27FC236}">
                        <a16:creationId xmlns:a16="http://schemas.microsoft.com/office/drawing/2014/main" id="{DFAB9981-9F26-44FE-884D-F05586F9CD8B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5280" y="1202"/>
                    <a:ext cx="272" cy="28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rm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34190" name="Object 46">
                    <a:extLst>
                      <a:ext uri="{FF2B5EF4-FFF2-40B4-BE49-F238E27FC236}">
                        <a16:creationId xmlns:a16="http://schemas.microsoft.com/office/drawing/2014/main" id="{DFAB9981-9F26-44FE-884D-F05586F9CD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280" y="1202"/>
                    <a:ext cx="272" cy="28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191" name="Object 47">
                    <a:extLst>
                      <a:ext uri="{FF2B5EF4-FFF2-40B4-BE49-F238E27FC236}">
                        <a16:creationId xmlns:a16="http://schemas.microsoft.com/office/drawing/2014/main" id="{EE4C3864-2243-43C2-824C-DB1532C2B8E7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4117" y="1636"/>
                    <a:ext cx="288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rm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zh-CN" altLang="en-US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34191" name="Object 47">
                    <a:extLst>
                      <a:ext uri="{FF2B5EF4-FFF2-40B4-BE49-F238E27FC236}">
                        <a16:creationId xmlns:a16="http://schemas.microsoft.com/office/drawing/2014/main" id="{EE4C3864-2243-43C2-824C-DB1532C2B8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17" y="1636"/>
                    <a:ext cx="288" cy="28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192" name="Object 48">
                    <a:extLst>
                      <a:ext uri="{FF2B5EF4-FFF2-40B4-BE49-F238E27FC236}">
                        <a16:creationId xmlns:a16="http://schemas.microsoft.com/office/drawing/2014/main" id="{DAB9CC74-43D6-4452-9F4A-62E20CFF3293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4640" y="777"/>
                    <a:ext cx="237" cy="28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rm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𝑪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34192" name="Object 48">
                    <a:extLst>
                      <a:ext uri="{FF2B5EF4-FFF2-40B4-BE49-F238E27FC236}">
                        <a16:creationId xmlns:a16="http://schemas.microsoft.com/office/drawing/2014/main" id="{DAB9CC74-43D6-4452-9F4A-62E20CFF32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640" y="777"/>
                    <a:ext cx="237" cy="28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4193" name="Arc 49">
                <a:extLst>
                  <a:ext uri="{FF2B5EF4-FFF2-40B4-BE49-F238E27FC236}">
                    <a16:creationId xmlns:a16="http://schemas.microsoft.com/office/drawing/2014/main" id="{650CB5DB-B0DB-41F9-BCDE-CED4F4DEAB1E}"/>
                  </a:ext>
                </a:extLst>
              </p:cNvPr>
              <p:cNvSpPr>
                <a:spLocks/>
              </p:cNvSpPr>
              <p:nvPr/>
            </p:nvSpPr>
            <p:spPr bwMode="auto">
              <a:xfrm rot="8160000">
                <a:off x="4687" y="585"/>
                <a:ext cx="79" cy="67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43198"/>
                  <a:gd name="T2" fmla="*/ 260 w 21600"/>
                  <a:gd name="T3" fmla="*/ 43198 h 43198"/>
                  <a:gd name="T4" fmla="*/ 0 w 21600"/>
                  <a:gd name="T5" fmla="*/ 21600 h 43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3198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27"/>
                      <a:pt x="12087" y="43056"/>
                      <a:pt x="260" y="43198"/>
                    </a:cubicBezTo>
                  </a:path>
                  <a:path w="21600" h="43198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27"/>
                      <a:pt x="12087" y="43056"/>
                      <a:pt x="260" y="43198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4194" name="Arc 50">
                <a:extLst>
                  <a:ext uri="{FF2B5EF4-FFF2-40B4-BE49-F238E27FC236}">
                    <a16:creationId xmlns:a16="http://schemas.microsoft.com/office/drawing/2014/main" id="{173D2EDD-A953-4B9C-B5E2-C22E75C94CF2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60000">
                <a:off x="4742" y="553"/>
                <a:ext cx="79" cy="66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43198"/>
                  <a:gd name="T2" fmla="*/ 260 w 21600"/>
                  <a:gd name="T3" fmla="*/ 43198 h 43198"/>
                  <a:gd name="T4" fmla="*/ 0 w 21600"/>
                  <a:gd name="T5" fmla="*/ 21600 h 43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3198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27"/>
                      <a:pt x="12087" y="43056"/>
                      <a:pt x="260" y="43198"/>
                    </a:cubicBezTo>
                  </a:path>
                  <a:path w="21600" h="43198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27"/>
                      <a:pt x="12087" y="43056"/>
                      <a:pt x="260" y="43198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195" name="Object 51">
                    <a:extLst>
                      <a:ext uri="{FF2B5EF4-FFF2-40B4-BE49-F238E27FC236}">
                        <a16:creationId xmlns:a16="http://schemas.microsoft.com/office/drawing/2014/main" id="{B35B3233-9B07-411E-92A6-82D78DA2FA18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5009" y="1136"/>
                    <a:ext cx="212" cy="34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rm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34195" name="Object 51">
                    <a:extLst>
                      <a:ext uri="{FF2B5EF4-FFF2-40B4-BE49-F238E27FC236}">
                        <a16:creationId xmlns:a16="http://schemas.microsoft.com/office/drawing/2014/main" id="{B35B3233-9B07-411E-92A6-82D78DA2FA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009" y="1136"/>
                    <a:ext cx="212" cy="3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196" name="Object 52">
                  <a:extLst>
                    <a:ext uri="{FF2B5EF4-FFF2-40B4-BE49-F238E27FC236}">
                      <a16:creationId xmlns:a16="http://schemas.microsoft.com/office/drawing/2014/main" id="{FF357FD0-1B81-4AF4-A264-7BCB72E61416}"/>
                    </a:ext>
                  </a:extLst>
                </p:cNvPr>
                <p:cNvSpPr txBox="1"/>
                <p:nvPr/>
              </p:nvSpPr>
              <p:spPr bwMode="auto">
                <a:xfrm>
                  <a:off x="4307" y="1011"/>
                  <a:ext cx="328" cy="2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𝑶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4196" name="Object 52">
                  <a:extLst>
                    <a:ext uri="{FF2B5EF4-FFF2-40B4-BE49-F238E27FC236}">
                      <a16:creationId xmlns:a16="http://schemas.microsoft.com/office/drawing/2014/main" id="{FF357FD0-1B81-4AF4-A264-7BCB72E614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07" y="1011"/>
                  <a:ext cx="328" cy="24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4198" name="Rectangle 54">
            <a:extLst>
              <a:ext uri="{FF2B5EF4-FFF2-40B4-BE49-F238E27FC236}">
                <a16:creationId xmlns:a16="http://schemas.microsoft.com/office/drawing/2014/main" id="{D8D7089C-5E25-4E44-B889-307A86219E54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6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9B57E34-424C-4930-A7D2-771BD4535C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空间曲线及其方程</a:t>
            </a:r>
          </a:p>
        </p:txBody>
      </p:sp>
      <p:sp>
        <p:nvSpPr>
          <p:cNvPr id="134212" name="Arc 68">
            <a:extLst>
              <a:ext uri="{FF2B5EF4-FFF2-40B4-BE49-F238E27FC236}">
                <a16:creationId xmlns:a16="http://schemas.microsoft.com/office/drawing/2014/main" id="{1A49A976-B9B7-40EC-9163-89620AE59315}"/>
              </a:ext>
            </a:extLst>
          </p:cNvPr>
          <p:cNvSpPr>
            <a:spLocks/>
          </p:cNvSpPr>
          <p:nvPr/>
        </p:nvSpPr>
        <p:spPr bwMode="auto">
          <a:xfrm>
            <a:off x="9525000" y="2749551"/>
            <a:ext cx="763588" cy="303213"/>
          </a:xfrm>
          <a:custGeom>
            <a:avLst/>
            <a:gdLst>
              <a:gd name="G0" fmla="+- 21600 0 0"/>
              <a:gd name="G1" fmla="+- 21101 0 0"/>
              <a:gd name="G2" fmla="+- 21600 0 0"/>
              <a:gd name="T0" fmla="*/ 43182 w 43200"/>
              <a:gd name="T1" fmla="*/ 20219 h 42701"/>
              <a:gd name="T2" fmla="*/ 16986 w 43200"/>
              <a:gd name="T3" fmla="*/ 0 h 42701"/>
              <a:gd name="T4" fmla="*/ 21600 w 43200"/>
              <a:gd name="T5" fmla="*/ 21101 h 42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42701" fill="none" extrusionOk="0">
                <a:moveTo>
                  <a:pt x="43181" y="20219"/>
                </a:moveTo>
                <a:cubicBezTo>
                  <a:pt x="43193" y="20512"/>
                  <a:pt x="43200" y="20806"/>
                  <a:pt x="43200" y="21101"/>
                </a:cubicBezTo>
                <a:cubicBezTo>
                  <a:pt x="43200" y="33030"/>
                  <a:pt x="33529" y="42701"/>
                  <a:pt x="21600" y="42701"/>
                </a:cubicBezTo>
                <a:cubicBezTo>
                  <a:pt x="9670" y="42701"/>
                  <a:pt x="0" y="33030"/>
                  <a:pt x="0" y="21101"/>
                </a:cubicBezTo>
                <a:cubicBezTo>
                  <a:pt x="0" y="10949"/>
                  <a:pt x="7068" y="2168"/>
                  <a:pt x="16985" y="-1"/>
                </a:cubicBezTo>
              </a:path>
              <a:path w="43200" h="42701" stroke="0" extrusionOk="0">
                <a:moveTo>
                  <a:pt x="43181" y="20219"/>
                </a:moveTo>
                <a:cubicBezTo>
                  <a:pt x="43193" y="20512"/>
                  <a:pt x="43200" y="20806"/>
                  <a:pt x="43200" y="21101"/>
                </a:cubicBezTo>
                <a:cubicBezTo>
                  <a:pt x="43200" y="33030"/>
                  <a:pt x="33529" y="42701"/>
                  <a:pt x="21600" y="42701"/>
                </a:cubicBezTo>
                <a:cubicBezTo>
                  <a:pt x="9670" y="42701"/>
                  <a:pt x="0" y="33030"/>
                  <a:pt x="0" y="21101"/>
                </a:cubicBezTo>
                <a:cubicBezTo>
                  <a:pt x="0" y="10949"/>
                  <a:pt x="7068" y="2168"/>
                  <a:pt x="16985" y="-1"/>
                </a:cubicBezTo>
                <a:lnTo>
                  <a:pt x="21600" y="2110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>
                    <a:alpha val="5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FF9E248-F021-47BE-A16F-9DE107803B51}"/>
                  </a:ext>
                </a:extLst>
              </p:cNvPr>
              <p:cNvSpPr/>
              <p:nvPr/>
            </p:nvSpPr>
            <p:spPr>
              <a:xfrm>
                <a:off x="877503" y="844243"/>
                <a:ext cx="8647497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：考虑曲线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𝑪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𝟏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𝟏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𝒙𝑶𝒚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平面上的投影曲线方程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FF9E248-F021-47BE-A16F-9DE107803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844243"/>
                <a:ext cx="8647497" cy="2800767"/>
              </a:xfrm>
              <a:prstGeom prst="rect">
                <a:avLst/>
              </a:prstGeom>
              <a:blipFill rotWithShape="1">
                <a:blip r:embed="rId8"/>
                <a:stretch>
                  <a:fillRect l="-1832" b="-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0E281789-3D84-4352-897A-0F768538CBE4}"/>
                  </a:ext>
                </a:extLst>
              </p:cNvPr>
              <p:cNvSpPr/>
              <p:nvPr/>
            </p:nvSpPr>
            <p:spPr>
              <a:xfrm>
                <a:off x="877503" y="4421204"/>
                <a:ext cx="10980160" cy="2160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</a:t>
                </a:r>
                <a:endParaRPr lang="en-US" altLang="zh-CN" sz="3200" b="1" i="1" kern="0" dirty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0E281789-3D84-4352-897A-0F768538C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4421204"/>
                <a:ext cx="10980160" cy="2160591"/>
              </a:xfrm>
              <a:prstGeom prst="rect">
                <a:avLst/>
              </a:prstGeom>
              <a:blipFill>
                <a:blip r:embed="rId9"/>
                <a:stretch>
                  <a:fillRect l="-1444" t="-1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1089520-363B-46BE-8EF5-F4547911FA3B}"/>
                  </a:ext>
                </a:extLst>
              </p14:cNvPr>
              <p14:cNvContentPartPr/>
              <p14:nvPr/>
            </p14:nvContentPartPr>
            <p14:xfrm>
              <a:off x="1387440" y="2138400"/>
              <a:ext cx="10718640" cy="46490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1089520-363B-46BE-8EF5-F4547911FA3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78080" y="2129040"/>
                <a:ext cx="10737360" cy="4667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4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4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空间直线及其方程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8281A77-A911-4B1D-9A1B-B6760FE636A9}"/>
                  </a:ext>
                </a:extLst>
              </p:cNvPr>
              <p:cNvSpPr/>
              <p:nvPr/>
            </p:nvSpPr>
            <p:spPr>
              <a:xfrm>
                <a:off x="877503" y="1188150"/>
                <a:ext cx="11007703" cy="34483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线与面的关系：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⊥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𝜫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⟺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𝑨</m:t>
                        </m:r>
                      </m:num>
                      <m:den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𝒎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𝑩</m:t>
                        </m:r>
                      </m:num>
                      <m:den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𝑪</m:t>
                        </m:r>
                      </m:num>
                      <m:den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𝒑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;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m:rPr>
                        <m:nor/>
                      </m:rPr>
                      <a:rPr lang="zh-CN" altLang="en-US" sz="3200" b="1" i="1" kern="0" dirty="0">
                        <a:solidFill>
                          <a:srgbClr val="67666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∥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𝜫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⟺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𝑨𝒎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𝑩𝒏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𝑪𝒑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夹角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sin</m:t>
                        </m:r>
                      </m:fName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𝝋</m:t>
                        </m:r>
                      </m:e>
                    </m:func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|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𝑨𝒎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𝑩𝒏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𝑪𝒑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|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𝑨</m:t>
                                </m:r>
                              </m:e>
                              <m:sub/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b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𝑩</m:t>
                                </m:r>
                              </m:e>
                              <m:sub/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b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𝑪</m:t>
                                </m:r>
                              </m:e>
                              <m:sub/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bSup>
                          </m:e>
                        </m:rad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∙</m:t>
                        </m:r>
                        <m:rad>
                          <m:radPr>
                            <m:degHide m:val="on"/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𝒎</m:t>
                                </m:r>
                              </m:e>
                              <m:sub/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b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𝒏</m:t>
                                </m:r>
                              </m:e>
                              <m:sub/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b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𝒑</m:t>
                                </m:r>
                              </m:e>
                              <m:sub/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bSup>
                          </m:e>
                        </m:rad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id="{48281A77-A911-4B1D-9A1B-B6760FE63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1188150"/>
                <a:ext cx="11007703" cy="3448316"/>
              </a:xfrm>
              <a:prstGeom prst="rect">
                <a:avLst/>
              </a:prstGeom>
              <a:blipFill rotWithShape="1"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8C8FC9F-0B53-42BF-AFE2-D0B8D8704AF1}"/>
                  </a:ext>
                </a:extLst>
              </p14:cNvPr>
              <p14:cNvContentPartPr/>
              <p14:nvPr/>
            </p14:nvContentPartPr>
            <p14:xfrm>
              <a:off x="2180880" y="1761480"/>
              <a:ext cx="6911280" cy="35413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8C8FC9F-0B53-42BF-AFE2-D0B8D8704A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1520" y="1752120"/>
                <a:ext cx="6930000" cy="356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040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98" name="Rectangle 54">
            <a:extLst>
              <a:ext uri="{FF2B5EF4-FFF2-40B4-BE49-F238E27FC236}">
                <a16:creationId xmlns:a16="http://schemas.microsoft.com/office/drawing/2014/main" id="{D8D7089C-5E25-4E44-B889-307A86219E54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6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9B57E34-424C-4930-A7D2-771BD4535C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空间曲线及其方程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FF9E248-F021-47BE-A16F-9DE107803B51}"/>
                  </a:ext>
                </a:extLst>
              </p:cNvPr>
              <p:cNvSpPr/>
              <p:nvPr/>
            </p:nvSpPr>
            <p:spPr>
              <a:xfrm>
                <a:off x="877503" y="844243"/>
                <a:ext cx="10755697" cy="2738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：求空间曲线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𝟖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在坐标平面的投影曲线方程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FF9E248-F021-47BE-A16F-9DE107803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844243"/>
                <a:ext cx="10755697" cy="2738378"/>
              </a:xfrm>
              <a:prstGeom prst="rect">
                <a:avLst/>
              </a:prstGeom>
              <a:blipFill>
                <a:blip r:embed="rId2"/>
                <a:stretch>
                  <a:fillRect l="-1474" b="-6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0E281789-3D84-4352-897A-0F768538CBE4}"/>
                  </a:ext>
                </a:extLst>
              </p:cNvPr>
              <p:cNvSpPr/>
              <p:nvPr/>
            </p:nvSpPr>
            <p:spPr>
              <a:xfrm>
                <a:off x="877503" y="3582621"/>
                <a:ext cx="10980160" cy="29484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(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+</m:t>
                                </m:r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𝟏</m:t>
                                </m:r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𝟗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3200" b="1" i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(</m:t>
                                </m:r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𝒛</m:t>
                                </m:r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𝟏𝟎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𝟒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𝟑𝟔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3200" b="1" i="1" kern="0" dirty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3200" b="1" i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𝟖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 (−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𝟒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.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3200" b="1" i="1" kern="0" dirty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0E281789-3D84-4352-897A-0F768538C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3582621"/>
                <a:ext cx="10980160" cy="2948499"/>
              </a:xfrm>
              <a:prstGeom prst="rect">
                <a:avLst/>
              </a:prstGeom>
              <a:blipFill>
                <a:blip r:embed="rId3"/>
                <a:stretch>
                  <a:fillRect l="-1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415FDFF-2C1A-4DEF-8451-4868BD6A6426}"/>
                  </a:ext>
                </a:extLst>
              </p14:cNvPr>
              <p14:cNvContentPartPr/>
              <p14:nvPr/>
            </p14:nvContentPartPr>
            <p14:xfrm>
              <a:off x="1204920" y="5997960"/>
              <a:ext cx="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415FDFF-2C1A-4DEF-8451-4868BD6A64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9080" y="593460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6E4B4F5-0F9E-4155-8B67-F32FE62DD8EF}"/>
                  </a:ext>
                </a:extLst>
              </p14:cNvPr>
              <p14:cNvContentPartPr/>
              <p14:nvPr/>
            </p14:nvContentPartPr>
            <p14:xfrm>
              <a:off x="3405240" y="520560"/>
              <a:ext cx="8043480" cy="61171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6E4B4F5-0F9E-4155-8B67-F32FE62DD8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95880" y="511200"/>
                <a:ext cx="8062200" cy="613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639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98" name="Rectangle 54">
            <a:extLst>
              <a:ext uri="{FF2B5EF4-FFF2-40B4-BE49-F238E27FC236}">
                <a16:creationId xmlns:a16="http://schemas.microsoft.com/office/drawing/2014/main" id="{D8D7089C-5E25-4E44-B889-307A86219E54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6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9B57E34-424C-4930-A7D2-771BD4535C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空间曲线及其方程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FF9E248-F021-47BE-A16F-9DE107803B51}"/>
                  </a:ext>
                </a:extLst>
              </p:cNvPr>
              <p:cNvSpPr/>
              <p:nvPr/>
            </p:nvSpPr>
            <p:spPr>
              <a:xfrm>
                <a:off x="877503" y="844243"/>
                <a:ext cx="10755697" cy="2738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：求通过空间曲线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−(</m:t>
                              </m:r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且母线平行于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轴的投影柱面方程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FF9E248-F021-47BE-A16F-9DE107803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844243"/>
                <a:ext cx="10755697" cy="2738378"/>
              </a:xfrm>
              <a:prstGeom prst="rect">
                <a:avLst/>
              </a:prstGeom>
              <a:blipFill>
                <a:blip r:embed="rId2"/>
                <a:stretch>
                  <a:fillRect l="-1474" b="-6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0E281789-3D84-4352-897A-0F768538CBE4}"/>
                  </a:ext>
                </a:extLst>
              </p:cNvPr>
              <p:cNvSpPr/>
              <p:nvPr/>
            </p:nvSpPr>
            <p:spPr>
              <a:xfrm>
                <a:off x="877503" y="4421204"/>
                <a:ext cx="10980160" cy="677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i="1" kern="0" dirty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0E281789-3D84-4352-897A-0F768538C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4421204"/>
                <a:ext cx="10980160" cy="677814"/>
              </a:xfrm>
              <a:prstGeom prst="rect">
                <a:avLst/>
              </a:prstGeom>
              <a:blipFill>
                <a:blip r:embed="rId3"/>
                <a:stretch>
                  <a:fillRect l="-1444" t="-1802" b="-25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3D7484DE-99FA-48B5-B6A0-13FC4266509E}"/>
              </a:ext>
            </a:extLst>
          </p:cNvPr>
          <p:cNvSpPr/>
          <p:nvPr/>
        </p:nvSpPr>
        <p:spPr>
          <a:xfrm>
            <a:off x="877503" y="5362947"/>
            <a:ext cx="10980160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</a:t>
            </a:r>
            <a:r>
              <a:rPr lang="zh-CN" altLang="en-US" sz="3200" b="1" kern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一定要区分投影柱面和投影曲线！</a:t>
            </a:r>
            <a:endParaRPr lang="en-US" altLang="zh-CN" sz="3200" b="1" i="1" kern="0" dirty="0">
              <a:solidFill>
                <a:schemeClr val="bg2">
                  <a:lumMod val="50000"/>
                </a:schemeClr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4EBD707-9A2A-42A9-8174-AA53D1F21448}"/>
                  </a:ext>
                </a:extLst>
              </p14:cNvPr>
              <p14:cNvContentPartPr/>
              <p14:nvPr/>
            </p14:nvContentPartPr>
            <p14:xfrm>
              <a:off x="1289880" y="2550960"/>
              <a:ext cx="9197640" cy="37537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4EBD707-9A2A-42A9-8174-AA53D1F214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0520" y="2541600"/>
                <a:ext cx="9216360" cy="377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5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空间曲线及其方程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1171418" y="924232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281A77-A911-4B1D-9A1B-B6760FE636A9}"/>
              </a:ext>
            </a:extLst>
          </p:cNvPr>
          <p:cNvSpPr/>
          <p:nvPr/>
        </p:nvSpPr>
        <p:spPr>
          <a:xfrm>
            <a:off x="877503" y="1772350"/>
            <a:ext cx="1100770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曲面方程：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旋转曲面方程；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柱面方程；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二次曲面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723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空间曲线及其方程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281A77-A911-4B1D-9A1B-B6760FE636A9}"/>
              </a:ext>
            </a:extLst>
          </p:cNvPr>
          <p:cNvSpPr/>
          <p:nvPr/>
        </p:nvSpPr>
        <p:spPr>
          <a:xfrm>
            <a:off x="877503" y="1188150"/>
            <a:ext cx="11007703" cy="265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空间曲线方程：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一般方程；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参数方程；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</a:t>
            </a:r>
            <a:r>
              <a:rPr lang="zh-CN" altLang="en-US" sz="3200" b="1" kern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空间曲线在坐标面上的投影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4A3F3BD-D989-44BA-B437-9AAEDE3214CD}"/>
                  </a:ext>
                </a:extLst>
              </p14:cNvPr>
              <p14:cNvContentPartPr/>
              <p14:nvPr/>
            </p14:nvContentPartPr>
            <p14:xfrm>
              <a:off x="1192320" y="2835720"/>
              <a:ext cx="8713800" cy="19695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4A3F3BD-D989-44BA-B437-9AAEDE3214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2960" y="2826360"/>
                <a:ext cx="8732520" cy="198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414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空间曲线及其方程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1171417" y="924232"/>
            <a:ext cx="10493714" cy="259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作业：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P36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例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P46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习题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6-5(A) 4(2).</a:t>
            </a: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习题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6-6(B) 4, 5, 6(3).</a:t>
            </a:r>
          </a:p>
          <a:p>
            <a:pPr>
              <a:lnSpc>
                <a:spcPct val="130000"/>
              </a:lnSpc>
            </a:pP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P54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总复习题六 一、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4,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2, 8. </a:t>
            </a:r>
          </a:p>
        </p:txBody>
      </p:sp>
    </p:spTree>
    <p:extLst>
      <p:ext uri="{BB962C8B-B14F-4D97-AF65-F5344CB8AC3E}">
        <p14:creationId xmlns:p14="http://schemas.microsoft.com/office/powerpoint/2010/main" val="29747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C0A685-A413-4B80-8E94-3423F896A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3810F1-801F-4069-9850-392ABCBEC0EA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741714" y="318796"/>
            <a:ext cx="8708571" cy="622040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55600" rIns="355600"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>
              <a:lnSpc>
                <a:spcPct val="130000"/>
              </a:lnSpc>
            </a:pPr>
            <a:endParaRPr lang="zh-CN" altLang="en-US" sz="1600" dirty="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https://www.bilibili.com/video/BV1Xk4y1k7yx</a:t>
            </a: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  <p:extLst>
      <p:ext uri="{BB962C8B-B14F-4D97-AF65-F5344CB8AC3E}">
        <p14:creationId xmlns:p14="http://schemas.microsoft.com/office/powerpoint/2010/main" val="331108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空间直线及其方程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946198" cy="1941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补充题：给定两条异面直线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: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altLang="zh-CN" sz="3200" b="1" i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: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𝟎</m:t>
                        </m:r>
                      </m:den>
                    </m:f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，求它们的公垂线方程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946198" cy="1941814"/>
              </a:xfrm>
              <a:prstGeom prst="rect">
                <a:avLst/>
              </a:prstGeom>
              <a:blipFill rotWithShape="1">
                <a:blip r:embed="rId2"/>
                <a:stretch>
                  <a:fillRect l="-1448" b="-9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61B9D19-EB92-4490-85D5-CF43B540DCC0}"/>
                  </a:ext>
                </a:extLst>
              </p:cNvPr>
              <p:cNvSpPr/>
              <p:nvPr/>
            </p:nvSpPr>
            <p:spPr>
              <a:xfrm>
                <a:off x="877502" y="5030003"/>
                <a:ext cx="10730306" cy="13009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𝟒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𝟒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e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𝟒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𝟓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𝟐𝟎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e>
                        </m:eqAr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;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61B9D19-EB92-4490-85D5-CF43B540DC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030003"/>
                <a:ext cx="10730306" cy="1300934"/>
              </a:xfrm>
              <a:prstGeom prst="rect">
                <a:avLst/>
              </a:prstGeom>
              <a:blipFill rotWithShape="1">
                <a:blip r:embed="rId3"/>
                <a:stretch>
                  <a:fillRect l="-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361B9D19-EB92-4490-85D5-CF43B540DCC0}"/>
              </a:ext>
            </a:extLst>
          </p:cNvPr>
          <p:cNvSpPr/>
          <p:nvPr/>
        </p:nvSpPr>
        <p:spPr>
          <a:xfrm>
            <a:off x="877502" y="3092427"/>
            <a:ext cx="10730306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思路一：分别求公垂线与两条直线的相交平面；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61B9D19-EB92-4490-85D5-CF43B540DCC0}"/>
                  </a:ext>
                </a:extLst>
              </p:cNvPr>
              <p:cNvSpPr/>
              <p:nvPr/>
            </p:nvSpPr>
            <p:spPr>
              <a:xfrm>
                <a:off x="877502" y="4072687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思路二：求公垂线与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的交点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61B9D19-EB92-4490-85D5-CF43B540DC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072687"/>
                <a:ext cx="10730306" cy="664797"/>
              </a:xfrm>
              <a:prstGeom prst="rect">
                <a:avLst/>
              </a:prstGeom>
              <a:blipFill rotWithShape="1">
                <a:blip r:embed="rId4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DCD12D0-FE20-43E7-9BEC-4A90D943DEBF}"/>
                  </a:ext>
                </a:extLst>
              </p14:cNvPr>
              <p14:cNvContentPartPr/>
              <p14:nvPr/>
            </p14:nvContentPartPr>
            <p14:xfrm>
              <a:off x="136080" y="149400"/>
              <a:ext cx="12046680" cy="67060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DCD12D0-FE20-43E7-9BEC-4A90D943DE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720" y="140040"/>
                <a:ext cx="12065400" cy="672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01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空间直线及其方程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1950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𝒍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𝒍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是异面直线，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𝒍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过点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，方向与向量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平行，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𝒍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过点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，方向与向量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平行，求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𝒍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𝒍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之间的距离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1950470"/>
              </a:xfrm>
              <a:prstGeom prst="rect">
                <a:avLst/>
              </a:prstGeom>
              <a:blipFill>
                <a:blip r:embed="rId2"/>
                <a:stretch>
                  <a:fillRect l="-1461" t="-1250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D97A760-10DF-4BF7-A05F-6DEF47F81B24}"/>
                  </a:ext>
                </a:extLst>
              </p:cNvPr>
              <p:cNvSpPr/>
              <p:nvPr/>
            </p:nvSpPr>
            <p:spPr>
              <a:xfrm>
                <a:off x="877502" y="5085457"/>
                <a:ext cx="10980160" cy="11468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|</m:t>
                        </m:r>
                        <m:acc>
                          <m:accPr>
                            <m:chr m:val="⃗"/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3200" b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3200" b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|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|</m:t>
                        </m:r>
                        <m:acc>
                          <m:accPr>
                            <m:chr m:val="⃗"/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3200" b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D97A760-10DF-4BF7-A05F-6DEF47F81B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085457"/>
                <a:ext cx="10980160" cy="1146852"/>
              </a:xfrm>
              <a:prstGeom prst="rect">
                <a:avLst/>
              </a:prstGeom>
              <a:blipFill>
                <a:blip r:embed="rId3"/>
                <a:stretch>
                  <a:fillRect l="-1444"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图片包含 游戏机, 体育&#10;&#10;描述已自动生成">
            <a:extLst>
              <a:ext uri="{FF2B5EF4-FFF2-40B4-BE49-F238E27FC236}">
                <a16:creationId xmlns:a16="http://schemas.microsoft.com/office/drawing/2014/main" id="{85937881-61AB-4865-A269-1E0F53F2F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836" y="2342999"/>
            <a:ext cx="3488215" cy="27424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6824898-1806-4F64-9B14-434EC377BE6C}"/>
                  </a:ext>
                </a:extLst>
              </p14:cNvPr>
              <p14:cNvContentPartPr/>
              <p14:nvPr/>
            </p14:nvContentPartPr>
            <p14:xfrm>
              <a:off x="5825880" y="3184920"/>
              <a:ext cx="3848760" cy="27928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6824898-1806-4F64-9B14-434EC377BE6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16520" y="3175560"/>
                <a:ext cx="3867480" cy="281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769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4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/>
              <a:t>空间直线及其方程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946198" cy="16541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：求过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且与直线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den>
                    </m:f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垂直相交的直线的方程</a:t>
                </a:r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946198" cy="1654171"/>
              </a:xfrm>
              <a:prstGeom prst="rect">
                <a:avLst/>
              </a:prstGeom>
              <a:blipFill>
                <a:blip r:embed="rId2"/>
                <a:stretch>
                  <a:fillRect l="-1448"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61B9D19-EB92-4490-85D5-CF43B540DCC0}"/>
                  </a:ext>
                </a:extLst>
              </p:cNvPr>
              <p:cNvSpPr/>
              <p:nvPr/>
            </p:nvSpPr>
            <p:spPr>
              <a:xfrm>
                <a:off x="877502" y="4607527"/>
                <a:ext cx="10730306" cy="800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共面的充分必要条件为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61B9D19-EB92-4490-85D5-CF43B540DC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607527"/>
                <a:ext cx="10730306" cy="800091"/>
              </a:xfrm>
              <a:prstGeom prst="rect">
                <a:avLst/>
              </a:prstGeom>
              <a:blipFill>
                <a:blip r:embed="rId3"/>
                <a:stretch>
                  <a:fillRect l="-1477" b="-206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61B9D19-EB92-4490-85D5-CF43B540DCC0}"/>
                  </a:ext>
                </a:extLst>
              </p:cNvPr>
              <p:cNvSpPr/>
              <p:nvPr/>
            </p:nvSpPr>
            <p:spPr>
              <a:xfrm>
                <a:off x="877502" y="5499903"/>
                <a:ext cx="10730306" cy="9608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61B9D19-EB92-4490-85D5-CF43B540DC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499903"/>
                <a:ext cx="10730306" cy="960840"/>
              </a:xfrm>
              <a:prstGeom prst="rect">
                <a:avLst/>
              </a:prstGeom>
              <a:blipFill>
                <a:blip r:embed="rId4"/>
                <a:stretch>
                  <a:fillRect l="-1477" b="-5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361B9D19-EB92-4490-85D5-CF43B540DCC0}"/>
              </a:ext>
            </a:extLst>
          </p:cNvPr>
          <p:cNvSpPr/>
          <p:nvPr/>
        </p:nvSpPr>
        <p:spPr>
          <a:xfrm>
            <a:off x="877502" y="2682739"/>
            <a:ext cx="10730306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思路一：求出垂足；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1B9D19-EB92-4490-85D5-CF43B540DCC0}"/>
              </a:ext>
            </a:extLst>
          </p:cNvPr>
          <p:cNvSpPr/>
          <p:nvPr/>
        </p:nvSpPr>
        <p:spPr>
          <a:xfrm>
            <a:off x="877502" y="3649108"/>
            <a:ext cx="10730306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思路二：利用垂直和共面</a:t>
            </a:r>
            <a:r>
              <a:rPr lang="en-US" altLang="zh-CN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25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第五节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曲面方程</a:t>
            </a:r>
          </a:p>
        </p:txBody>
      </p:sp>
    </p:spTree>
    <p:extLst>
      <p:ext uri="{BB962C8B-B14F-4D97-AF65-F5344CB8AC3E}">
        <p14:creationId xmlns:p14="http://schemas.microsoft.com/office/powerpoint/2010/main" val="2221046627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124451" cy="464425"/>
          </a:xfrm>
        </p:spPr>
        <p:txBody>
          <a:bodyPr/>
          <a:lstStyle/>
          <a:p>
            <a:r>
              <a:rPr lang="zh-CN" altLang="en-US" dirty="0"/>
              <a:t>曲面方程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3" y="95210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提要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3" y="1896256"/>
            <a:ext cx="9508562" cy="130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曲面方程；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空间曲线方程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110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lvideo/id/9786625"/>
</p:tagLst>
</file>

<file path=ppt/theme/theme1.xml><?xml version="1.0" encoding="utf-8"?>
<a:theme xmlns:a="http://schemas.openxmlformats.org/drawingml/2006/main" name="模板页面">
  <a:themeElements>
    <a:clrScheme name="自定义 9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78A4B1"/>
      </a:accent1>
      <a:accent2>
        <a:srgbClr val="CDCAC2"/>
      </a:accent2>
      <a:accent3>
        <a:srgbClr val="456D79"/>
      </a:accent3>
      <a:accent4>
        <a:srgbClr val="F4EFE9"/>
      </a:accent4>
      <a:accent5>
        <a:srgbClr val="5C91A1"/>
      </a:accent5>
      <a:accent6>
        <a:srgbClr val="666560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99">
    <a:dk1>
      <a:srgbClr val="000000"/>
    </a:dk1>
    <a:lt1>
      <a:srgbClr val="FFFFFF"/>
    </a:lt1>
    <a:dk2>
      <a:srgbClr val="000000"/>
    </a:dk2>
    <a:lt2>
      <a:srgbClr val="FFFDFD"/>
    </a:lt2>
    <a:accent1>
      <a:srgbClr val="78A4B1"/>
    </a:accent1>
    <a:accent2>
      <a:srgbClr val="CDCAC2"/>
    </a:accent2>
    <a:accent3>
      <a:srgbClr val="456D79"/>
    </a:accent3>
    <a:accent4>
      <a:srgbClr val="F4EFE9"/>
    </a:accent4>
    <a:accent5>
      <a:srgbClr val="5C91A1"/>
    </a:accent5>
    <a:accent6>
      <a:srgbClr val="666560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15632</TotalTime>
  <Words>1886</Words>
  <Application>Microsoft Macintosh PowerPoint</Application>
  <PresentationFormat>宽屏</PresentationFormat>
  <Paragraphs>280</Paragraphs>
  <Slides>45</Slides>
  <Notes>0</Notes>
  <HiddenSlides>0</HiddenSlides>
  <MMClips>9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6" baseType="lpstr">
      <vt:lpstr>楷体_GB2312</vt:lpstr>
      <vt:lpstr>微软雅黑</vt:lpstr>
      <vt:lpstr>微软雅黑</vt:lpstr>
      <vt:lpstr>Arial</vt:lpstr>
      <vt:lpstr>Calibri</vt:lpstr>
      <vt:lpstr>Cambria Math</vt:lpstr>
      <vt:lpstr>Century Gothic</vt:lpstr>
      <vt:lpstr>Segoe UI Light</vt:lpstr>
      <vt:lpstr>模板页面</vt:lpstr>
      <vt:lpstr>OfficePLUS</vt:lpstr>
      <vt:lpstr>BMP 图象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Wang Yuchao</cp:lastModifiedBy>
  <cp:revision>1024</cp:revision>
  <dcterms:created xsi:type="dcterms:W3CDTF">2015-08-18T02:51:41Z</dcterms:created>
  <dcterms:modified xsi:type="dcterms:W3CDTF">2021-12-13T04:13:30Z</dcterms:modified>
</cp:coreProperties>
</file>